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1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Fira Sans Extra Condensed Medium"/>
      <p:regular r:id="rId47"/>
      <p:bold r:id="rId48"/>
      <p:italic r:id="rId49"/>
      <p:boldItalic r:id="rId50"/>
    </p:embeddedFont>
    <p:embeddedFont>
      <p:font typeface="Squada One"/>
      <p:regular r:id="rId51"/>
    </p:embeddedFont>
    <p:embeddedFont>
      <p:font typeface="Roboto Condensed Light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FiraSansExtraCondensedMedium-bold.fntdata"/><Relationship Id="rId47" Type="http://schemas.openxmlformats.org/officeDocument/2006/relationships/font" Target="fonts/FiraSansExtraCondensedMedium-regular.fntdata"/><Relationship Id="rId49" Type="http://schemas.openxmlformats.org/officeDocument/2006/relationships/font" Target="fonts/FiraSansExtraCondense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quadaOne-regular.fntdata"/><Relationship Id="rId50" Type="http://schemas.openxmlformats.org/officeDocument/2006/relationships/font" Target="fonts/FiraSansExtraCondensedMedium-boldItalic.fntdata"/><Relationship Id="rId53" Type="http://schemas.openxmlformats.org/officeDocument/2006/relationships/font" Target="fonts/RobotoCondensedLight-bold.fntdata"/><Relationship Id="rId52" Type="http://schemas.openxmlformats.org/officeDocument/2006/relationships/font" Target="fonts/RobotoCondensedLight-regular.fntdata"/><Relationship Id="rId11" Type="http://schemas.openxmlformats.org/officeDocument/2006/relationships/slide" Target="slides/slide6.xml"/><Relationship Id="rId55" Type="http://schemas.openxmlformats.org/officeDocument/2006/relationships/font" Target="fonts/RobotoCondensed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RobotoCondensed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f42e8e8ba1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f42e8e8ba1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f42e8e8ba1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f42e8e8ba1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f42e8e8ba1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f42e8e8ba1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f42e8e8ba1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f42e8e8ba1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f42e8e8ba1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f42e8e8ba1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f42e8e8ba1_0_1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f42e8e8ba1_0_1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f5f9c5614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2f5f9c5614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f42e8e8ba1_0_1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f42e8e8ba1_0_1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f42e8e8ba1_0_1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f42e8e8ba1_0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f42e8e8ba1_0_1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f42e8e8ba1_0_1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f42e8e8ba1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f42e8e8ba1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f42e8e8ba1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f42e8e8ba1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f5f9c5614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f5f9c5614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f42e8e8ba1_0_1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f42e8e8ba1_0_1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00b26df43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00b26df4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00b26df43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00b26df43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00b26df43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00b26df4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00b26df43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00b26df43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00b26df43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00b26df43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00b26df4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00b26df4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00b26df432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00b26df43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f42e8e8ba1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f42e8e8ba1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00b26df43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300b26df43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00b26df43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300b26df43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300b26df43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300b26df43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00b26df432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300b26df432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2f42e8e8ba1_0_1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2f42e8e8ba1_0_1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00b26df43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300b26df43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2f42e8e8ba1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2f42e8e8ba1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00b26df432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300b26df432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f42e8e8ba1_0_1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f42e8e8ba1_0_1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f42e8e8ba1_0_1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f42e8e8ba1_0_1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f826773f9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f826773f9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f42e8e8ba1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f42e8e8ba1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f42e8e8ba1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f42e8e8ba1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f42e8e8ba1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f42e8e8ba1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freepik.es/foto-gratis/macho-angulo-casco-realidad-virtual_7133530.htm" TargetMode="External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 flipH="1">
            <a:off x="1375550" y="3092475"/>
            <a:ext cx="639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" y="-399756"/>
            <a:ext cx="9144000" cy="436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457200" y="2932650"/>
            <a:ext cx="8229600" cy="5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57275" y="3192525"/>
            <a:ext cx="82296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3" name="Google Shape;73;p11"/>
          <p:cNvSpPr txBox="1"/>
          <p:nvPr>
            <p:ph hasCustomPrompt="1" type="title"/>
          </p:nvPr>
        </p:nvSpPr>
        <p:spPr>
          <a:xfrm>
            <a:off x="539999" y="1400065"/>
            <a:ext cx="8064000" cy="17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537375" y="3235240"/>
            <a:ext cx="8066700" cy="3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-34698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41479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04897" y="-69508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5663" y="3773854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6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ctrTitle"/>
          </p:nvPr>
        </p:nvSpPr>
        <p:spPr>
          <a:xfrm>
            <a:off x="1690457" y="20524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2051807" y="2538657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3"/>
          <p:cNvSpPr txBox="1"/>
          <p:nvPr>
            <p:ph idx="2" type="ctrTitle"/>
          </p:nvPr>
        </p:nvSpPr>
        <p:spPr>
          <a:xfrm>
            <a:off x="1690457" y="3599531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5" name="Google Shape;85;p13"/>
          <p:cNvSpPr txBox="1"/>
          <p:nvPr>
            <p:ph idx="3" type="subTitle"/>
          </p:nvPr>
        </p:nvSpPr>
        <p:spPr>
          <a:xfrm>
            <a:off x="2051807" y="4048600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3"/>
          <p:cNvSpPr txBox="1"/>
          <p:nvPr>
            <p:ph idx="4" type="ctrTitle"/>
          </p:nvPr>
        </p:nvSpPr>
        <p:spPr>
          <a:xfrm>
            <a:off x="4824357" y="20524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3"/>
          <p:cNvSpPr txBox="1"/>
          <p:nvPr>
            <p:ph idx="5" type="subTitle"/>
          </p:nvPr>
        </p:nvSpPr>
        <p:spPr>
          <a:xfrm>
            <a:off x="5185707" y="2538657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3"/>
          <p:cNvSpPr txBox="1"/>
          <p:nvPr>
            <p:ph idx="6" type="ctrTitle"/>
          </p:nvPr>
        </p:nvSpPr>
        <p:spPr>
          <a:xfrm>
            <a:off x="4824357" y="3599531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9" name="Google Shape;89;p13"/>
          <p:cNvSpPr txBox="1"/>
          <p:nvPr>
            <p:ph idx="7" type="subTitle"/>
          </p:nvPr>
        </p:nvSpPr>
        <p:spPr>
          <a:xfrm>
            <a:off x="5185707" y="4048600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3"/>
          <p:cNvSpPr txBox="1"/>
          <p:nvPr>
            <p:ph idx="8" type="ctrTitle"/>
          </p:nvPr>
        </p:nvSpPr>
        <p:spPr>
          <a:xfrm>
            <a:off x="1122278" y="401450"/>
            <a:ext cx="6899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" name="Google Shape;91;p13"/>
          <p:cNvSpPr txBox="1"/>
          <p:nvPr>
            <p:ph hasCustomPrompt="1" idx="9" type="title"/>
          </p:nvPr>
        </p:nvSpPr>
        <p:spPr>
          <a:xfrm>
            <a:off x="2128157" y="155563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hasCustomPrompt="1" idx="13" type="title"/>
          </p:nvPr>
        </p:nvSpPr>
        <p:spPr>
          <a:xfrm>
            <a:off x="2128157" y="30740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hasCustomPrompt="1" idx="14" type="title"/>
          </p:nvPr>
        </p:nvSpPr>
        <p:spPr>
          <a:xfrm>
            <a:off x="5262057" y="155563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/>
          <p:nvPr>
            <p:ph hasCustomPrompt="1" idx="15" type="title"/>
          </p:nvPr>
        </p:nvSpPr>
        <p:spPr>
          <a:xfrm>
            <a:off x="5262057" y="3074022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CUSTOM_36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657228" y="1778585"/>
            <a:ext cx="1959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8" name="Google Shape;98;p14"/>
          <p:cNvSpPr txBox="1"/>
          <p:nvPr>
            <p:ph idx="1" type="subTitle"/>
          </p:nvPr>
        </p:nvSpPr>
        <p:spPr>
          <a:xfrm>
            <a:off x="657228" y="2252441"/>
            <a:ext cx="19593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4"/>
          <p:cNvSpPr txBox="1"/>
          <p:nvPr>
            <p:ph idx="2" type="ctrTitle"/>
          </p:nvPr>
        </p:nvSpPr>
        <p:spPr>
          <a:xfrm>
            <a:off x="693636" y="3580934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" name="Google Shape;100;p14"/>
          <p:cNvSpPr txBox="1"/>
          <p:nvPr>
            <p:ph idx="3" type="subTitle"/>
          </p:nvPr>
        </p:nvSpPr>
        <p:spPr>
          <a:xfrm>
            <a:off x="693636" y="403620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4"/>
          <p:cNvSpPr txBox="1"/>
          <p:nvPr>
            <p:ph idx="4" type="ctrTitle"/>
          </p:nvPr>
        </p:nvSpPr>
        <p:spPr>
          <a:xfrm>
            <a:off x="3207532" y="1784778"/>
            <a:ext cx="1799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4"/>
          <p:cNvSpPr txBox="1"/>
          <p:nvPr>
            <p:ph idx="5" type="subTitle"/>
          </p:nvPr>
        </p:nvSpPr>
        <p:spPr>
          <a:xfrm>
            <a:off x="3188332" y="2252437"/>
            <a:ext cx="1838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4"/>
          <p:cNvSpPr txBox="1"/>
          <p:nvPr>
            <p:ph idx="6" type="ctrTitle"/>
          </p:nvPr>
        </p:nvSpPr>
        <p:spPr>
          <a:xfrm>
            <a:off x="3233530" y="3580934"/>
            <a:ext cx="1753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7" type="subTitle"/>
          </p:nvPr>
        </p:nvSpPr>
        <p:spPr>
          <a:xfrm>
            <a:off x="3157180" y="403620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14"/>
          <p:cNvSpPr txBox="1"/>
          <p:nvPr>
            <p:ph idx="8" type="ctrTitle"/>
          </p:nvPr>
        </p:nvSpPr>
        <p:spPr>
          <a:xfrm>
            <a:off x="579450" y="401450"/>
            <a:ext cx="4593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4"/>
          <p:cNvSpPr txBox="1"/>
          <p:nvPr>
            <p:ph hasCustomPrompt="1" idx="9" type="title"/>
          </p:nvPr>
        </p:nvSpPr>
        <p:spPr>
          <a:xfrm>
            <a:off x="683628" y="1358010"/>
            <a:ext cx="1906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/>
          <p:nvPr>
            <p:ph hasCustomPrompt="1" idx="13" type="title"/>
          </p:nvPr>
        </p:nvSpPr>
        <p:spPr>
          <a:xfrm>
            <a:off x="693636" y="3141768"/>
            <a:ext cx="1906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/>
          <p:nvPr>
            <p:ph hasCustomPrompt="1" idx="14" type="title"/>
          </p:nvPr>
        </p:nvSpPr>
        <p:spPr>
          <a:xfrm>
            <a:off x="3180682" y="1370400"/>
            <a:ext cx="1853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 txBox="1"/>
          <p:nvPr>
            <p:ph hasCustomPrompt="1" idx="15" type="title"/>
          </p:nvPr>
        </p:nvSpPr>
        <p:spPr>
          <a:xfrm>
            <a:off x="3233530" y="3141774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195283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76" y="-48298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3042082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581586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79457" y="12638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045130" y="3037375"/>
            <a:ext cx="2130600" cy="166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8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subTitle"/>
          </p:nvPr>
        </p:nvSpPr>
        <p:spPr>
          <a:xfrm>
            <a:off x="2722955" y="3329200"/>
            <a:ext cx="3698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/>
        </p:txBody>
      </p:sp>
      <p:sp>
        <p:nvSpPr>
          <p:cNvPr id="119" name="Google Shape;119;p15"/>
          <p:cNvSpPr txBox="1"/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20" name="Google Shape;12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79774" y="-405667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88976" y="2112358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3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1" type="subTitle"/>
          </p:nvPr>
        </p:nvSpPr>
        <p:spPr>
          <a:xfrm>
            <a:off x="4511650" y="3131900"/>
            <a:ext cx="37179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/>
        </p:txBody>
      </p:sp>
      <p:sp>
        <p:nvSpPr>
          <p:cNvPr id="125" name="Google Shape;125;p16"/>
          <p:cNvSpPr txBox="1"/>
          <p:nvPr>
            <p:ph type="ctrTitle"/>
          </p:nvPr>
        </p:nvSpPr>
        <p:spPr>
          <a:xfrm>
            <a:off x="4511650" y="1054625"/>
            <a:ext cx="37179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25110" y="-501568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41276" y="2213857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type="ctrTitle"/>
          </p:nvPr>
        </p:nvSpPr>
        <p:spPr>
          <a:xfrm>
            <a:off x="2422500" y="2348625"/>
            <a:ext cx="42990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" name="Google Shape;135;p17"/>
          <p:cNvSpPr txBox="1"/>
          <p:nvPr>
            <p:ph hasCustomPrompt="1" idx="2" type="title"/>
          </p:nvPr>
        </p:nvSpPr>
        <p:spPr>
          <a:xfrm>
            <a:off x="2422500" y="129600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7"/>
          <p:cNvSpPr txBox="1"/>
          <p:nvPr>
            <p:ph idx="1" type="subTitle"/>
          </p:nvPr>
        </p:nvSpPr>
        <p:spPr>
          <a:xfrm>
            <a:off x="2422500" y="2893425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3143300" y="1928850"/>
            <a:ext cx="28575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0" name="Google Shape;140;p18"/>
          <p:cNvSpPr txBox="1"/>
          <p:nvPr>
            <p:ph type="ctrTitle"/>
          </p:nvPr>
        </p:nvSpPr>
        <p:spPr>
          <a:xfrm flipH="1">
            <a:off x="2876000" y="709650"/>
            <a:ext cx="33921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41" name="Google Shape;14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8" y="286698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868654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421663" y="364835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1663" y="-58075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>
            <p:ph type="ctrTitle"/>
          </p:nvPr>
        </p:nvSpPr>
        <p:spPr>
          <a:xfrm flipH="1">
            <a:off x="2359650" y="1400650"/>
            <a:ext cx="44247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2378700" y="2530005"/>
            <a:ext cx="4386600" cy="9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9" name="Google Shape;14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9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idx="1" type="subTitle"/>
          </p:nvPr>
        </p:nvSpPr>
        <p:spPr>
          <a:xfrm>
            <a:off x="1398700" y="2910300"/>
            <a:ext cx="34860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2" name="Google Shape;152;p20"/>
          <p:cNvSpPr txBox="1"/>
          <p:nvPr>
            <p:ph type="ctrTitle"/>
          </p:nvPr>
        </p:nvSpPr>
        <p:spPr>
          <a:xfrm flipH="1">
            <a:off x="1372450" y="1886100"/>
            <a:ext cx="3486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53" name="Google Shape;15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172547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297175" y="2900355"/>
            <a:ext cx="42990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0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ctrTitle"/>
          </p:nvPr>
        </p:nvSpPr>
        <p:spPr>
          <a:xfrm>
            <a:off x="5225420" y="1852550"/>
            <a:ext cx="2965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5242550" y="2648825"/>
            <a:ext cx="2930700" cy="12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158" name="Google Shape;15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12650" y="3448750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" type="subTitle"/>
          </p:nvPr>
        </p:nvSpPr>
        <p:spPr>
          <a:xfrm>
            <a:off x="4838200" y="1496605"/>
            <a:ext cx="3242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2" name="Google Shape;162;p22"/>
          <p:cNvSpPr txBox="1"/>
          <p:nvPr>
            <p:ph idx="2" type="subTitle"/>
          </p:nvPr>
        </p:nvSpPr>
        <p:spPr>
          <a:xfrm>
            <a:off x="4838200" y="3792973"/>
            <a:ext cx="3242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22"/>
          <p:cNvSpPr txBox="1"/>
          <p:nvPr>
            <p:ph type="ctrTitle"/>
          </p:nvPr>
        </p:nvSpPr>
        <p:spPr>
          <a:xfrm flipH="1">
            <a:off x="457275" y="1931475"/>
            <a:ext cx="2875200" cy="12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4" name="Google Shape;164;p22"/>
          <p:cNvSpPr txBox="1"/>
          <p:nvPr>
            <p:ph idx="3" type="ctrTitle"/>
          </p:nvPr>
        </p:nvSpPr>
        <p:spPr>
          <a:xfrm>
            <a:off x="4838200" y="1336535"/>
            <a:ext cx="3242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22"/>
          <p:cNvSpPr txBox="1"/>
          <p:nvPr>
            <p:ph idx="4" type="ctrTitle"/>
          </p:nvPr>
        </p:nvSpPr>
        <p:spPr>
          <a:xfrm>
            <a:off x="4838200" y="3626911"/>
            <a:ext cx="3242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675" y="-5334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4675" y="354977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4226350" y="2752750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4226350" y="441872"/>
            <a:ext cx="4470600" cy="1943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 text 5">
  <p:cSld name="CUSTOM_4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" type="subTitle"/>
          </p:nvPr>
        </p:nvSpPr>
        <p:spPr>
          <a:xfrm>
            <a:off x="4390050" y="2938200"/>
            <a:ext cx="34050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3" name="Google Shape;173;p23"/>
          <p:cNvSpPr txBox="1"/>
          <p:nvPr>
            <p:ph type="ctrTitle"/>
          </p:nvPr>
        </p:nvSpPr>
        <p:spPr>
          <a:xfrm flipH="1">
            <a:off x="4114500" y="2004895"/>
            <a:ext cx="39561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74" name="Google Shape;17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823501" y="-1143550"/>
            <a:ext cx="4655626" cy="42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1459" y="2523800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3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24"/>
          <p:cNvSpPr txBox="1"/>
          <p:nvPr>
            <p:ph idx="2" type="ctrTitle"/>
          </p:nvPr>
        </p:nvSpPr>
        <p:spPr>
          <a:xfrm>
            <a:off x="2750155" y="1492066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0" name="Google Shape;180;p24"/>
          <p:cNvSpPr txBox="1"/>
          <p:nvPr>
            <p:ph idx="1" type="subTitle"/>
          </p:nvPr>
        </p:nvSpPr>
        <p:spPr>
          <a:xfrm>
            <a:off x="2750119" y="2192634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1" name="Google Shape;181;p24"/>
          <p:cNvSpPr txBox="1"/>
          <p:nvPr>
            <p:ph idx="3" type="ctrTitle"/>
          </p:nvPr>
        </p:nvSpPr>
        <p:spPr>
          <a:xfrm>
            <a:off x="4800201" y="1497325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2" name="Google Shape;182;p24"/>
          <p:cNvSpPr txBox="1"/>
          <p:nvPr>
            <p:ph idx="4" type="subTitle"/>
          </p:nvPr>
        </p:nvSpPr>
        <p:spPr>
          <a:xfrm>
            <a:off x="4800165" y="2192634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3" name="Google Shape;183;p24"/>
          <p:cNvSpPr txBox="1"/>
          <p:nvPr>
            <p:ph idx="5" type="ctrTitle"/>
          </p:nvPr>
        </p:nvSpPr>
        <p:spPr>
          <a:xfrm>
            <a:off x="3794948" y="3219050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4" name="Google Shape;184;p24"/>
          <p:cNvSpPr txBox="1"/>
          <p:nvPr>
            <p:ph idx="6" type="subTitle"/>
          </p:nvPr>
        </p:nvSpPr>
        <p:spPr>
          <a:xfrm>
            <a:off x="3753025" y="3910976"/>
            <a:ext cx="1653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185" name="Google Shape;18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 rot="5400000">
            <a:off x="2534502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 rot="5400000">
            <a:off x="3566117" y="2781995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 rot="5400000">
            <a:off x="4584549" y="1090938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262630" y="2659235"/>
            <a:ext cx="2928524" cy="26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3" name="Google Shape;193;p25"/>
          <p:cNvSpPr txBox="1"/>
          <p:nvPr>
            <p:ph idx="2" type="ctrTitle"/>
          </p:nvPr>
        </p:nvSpPr>
        <p:spPr>
          <a:xfrm>
            <a:off x="3716190" y="2062575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4" name="Google Shape;194;p25"/>
          <p:cNvSpPr txBox="1"/>
          <p:nvPr>
            <p:ph idx="1" type="subTitle"/>
          </p:nvPr>
        </p:nvSpPr>
        <p:spPr>
          <a:xfrm>
            <a:off x="3716190" y="2765019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3" type="ctrTitle"/>
          </p:nvPr>
        </p:nvSpPr>
        <p:spPr>
          <a:xfrm>
            <a:off x="5910940" y="2066326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6" name="Google Shape;196;p25"/>
          <p:cNvSpPr txBox="1"/>
          <p:nvPr>
            <p:ph idx="4" type="subTitle"/>
          </p:nvPr>
        </p:nvSpPr>
        <p:spPr>
          <a:xfrm>
            <a:off x="5910940" y="2866007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5" type="ctrTitle"/>
          </p:nvPr>
        </p:nvSpPr>
        <p:spPr>
          <a:xfrm>
            <a:off x="1521440" y="2062585"/>
            <a:ext cx="157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8" name="Google Shape;198;p25"/>
          <p:cNvSpPr txBox="1"/>
          <p:nvPr>
            <p:ph idx="6" type="subTitle"/>
          </p:nvPr>
        </p:nvSpPr>
        <p:spPr>
          <a:xfrm>
            <a:off x="1479590" y="2765029"/>
            <a:ext cx="1653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9" name="Google Shape;19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138825" y="3806025"/>
            <a:ext cx="2957125" cy="266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56536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584314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345894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364839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1264190" y="1619951"/>
            <a:ext cx="2084700" cy="1908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1453700" y="1793451"/>
            <a:ext cx="1705800" cy="1561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37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1" name="Google Shape;211;p26"/>
          <p:cNvSpPr txBox="1"/>
          <p:nvPr>
            <p:ph idx="2" type="ctrTitle"/>
          </p:nvPr>
        </p:nvSpPr>
        <p:spPr>
          <a:xfrm>
            <a:off x="3675800" y="1638900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2" name="Google Shape;212;p26"/>
          <p:cNvSpPr txBox="1"/>
          <p:nvPr>
            <p:ph idx="1" type="subTitle"/>
          </p:nvPr>
        </p:nvSpPr>
        <p:spPr>
          <a:xfrm>
            <a:off x="3675813" y="2100350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3" name="Google Shape;213;p26"/>
          <p:cNvSpPr txBox="1"/>
          <p:nvPr>
            <p:ph idx="3" type="ctrTitle"/>
          </p:nvPr>
        </p:nvSpPr>
        <p:spPr>
          <a:xfrm>
            <a:off x="5921301" y="1628801"/>
            <a:ext cx="1818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4" name="Google Shape;214;p26"/>
          <p:cNvSpPr txBox="1"/>
          <p:nvPr>
            <p:ph idx="4" type="subTitle"/>
          </p:nvPr>
        </p:nvSpPr>
        <p:spPr>
          <a:xfrm>
            <a:off x="5898455" y="2074101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26"/>
          <p:cNvSpPr txBox="1"/>
          <p:nvPr>
            <p:ph idx="5" type="ctrTitle"/>
          </p:nvPr>
        </p:nvSpPr>
        <p:spPr>
          <a:xfrm>
            <a:off x="1413972" y="1638900"/>
            <a:ext cx="188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6" name="Google Shape;216;p26"/>
          <p:cNvSpPr txBox="1"/>
          <p:nvPr>
            <p:ph idx="6" type="subTitle"/>
          </p:nvPr>
        </p:nvSpPr>
        <p:spPr>
          <a:xfrm>
            <a:off x="1416400" y="2100350"/>
            <a:ext cx="1883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217" name="Google Shape;21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39551" y="-408250"/>
            <a:ext cx="2494901" cy="22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44449" y="-571400"/>
            <a:ext cx="2494901" cy="22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>
            <p:ph idx="7" type="ctrTitle"/>
          </p:nvPr>
        </p:nvSpPr>
        <p:spPr>
          <a:xfrm>
            <a:off x="5920295" y="3212913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0" name="Google Shape;220;p26"/>
          <p:cNvSpPr txBox="1"/>
          <p:nvPr>
            <p:ph idx="8" type="subTitle"/>
          </p:nvPr>
        </p:nvSpPr>
        <p:spPr>
          <a:xfrm>
            <a:off x="5920252" y="3658212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1" name="Google Shape;221;p26"/>
          <p:cNvSpPr txBox="1"/>
          <p:nvPr>
            <p:ph idx="9" type="ctrTitle"/>
          </p:nvPr>
        </p:nvSpPr>
        <p:spPr>
          <a:xfrm>
            <a:off x="1413969" y="3212913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2" name="Google Shape;222;p26"/>
          <p:cNvSpPr txBox="1"/>
          <p:nvPr>
            <p:ph idx="13" type="subTitle"/>
          </p:nvPr>
        </p:nvSpPr>
        <p:spPr>
          <a:xfrm>
            <a:off x="1413926" y="3658212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26"/>
          <p:cNvSpPr txBox="1"/>
          <p:nvPr>
            <p:ph idx="14" type="ctrTitle"/>
          </p:nvPr>
        </p:nvSpPr>
        <p:spPr>
          <a:xfrm>
            <a:off x="3675843" y="3212913"/>
            <a:ext cx="184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4" name="Google Shape;224;p26"/>
          <p:cNvSpPr txBox="1"/>
          <p:nvPr>
            <p:ph idx="15" type="subTitle"/>
          </p:nvPr>
        </p:nvSpPr>
        <p:spPr>
          <a:xfrm>
            <a:off x="3675800" y="3658212"/>
            <a:ext cx="1841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26"/>
          <p:cNvSpPr/>
          <p:nvPr/>
        </p:nvSpPr>
        <p:spPr>
          <a:xfrm>
            <a:off x="1366875" y="17058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36077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36077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5848675" y="17058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5848675" y="3263701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1366875" y="3263700"/>
            <a:ext cx="1982400" cy="1156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40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ctrTitle"/>
          </p:nvPr>
        </p:nvSpPr>
        <p:spPr>
          <a:xfrm>
            <a:off x="1242600" y="1830975"/>
            <a:ext cx="6658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4" name="Google Shape;234;p27"/>
          <p:cNvSpPr txBox="1"/>
          <p:nvPr>
            <p:ph idx="1" type="subTitle"/>
          </p:nvPr>
        </p:nvSpPr>
        <p:spPr>
          <a:xfrm>
            <a:off x="3106675" y="2632418"/>
            <a:ext cx="2930700" cy="1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235" name="Google Shape;235;p27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6" name="Google Shape;23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" y="-96213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334325" y="2668625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ctrTitle"/>
          </p:nvPr>
        </p:nvSpPr>
        <p:spPr>
          <a:xfrm>
            <a:off x="1250675" y="1851425"/>
            <a:ext cx="6658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1" name="Google Shape;241;p28"/>
          <p:cNvSpPr txBox="1"/>
          <p:nvPr>
            <p:ph idx="1" type="subTitle"/>
          </p:nvPr>
        </p:nvSpPr>
        <p:spPr>
          <a:xfrm>
            <a:off x="3114750" y="2640476"/>
            <a:ext cx="29307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242" name="Google Shape;242;p28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3" name="Google Shape;24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100" y="2134944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5" y="-200131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ctrTitle"/>
          </p:nvPr>
        </p:nvSpPr>
        <p:spPr>
          <a:xfrm>
            <a:off x="1250675" y="2994425"/>
            <a:ext cx="6658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8" name="Google Shape;248;p29"/>
          <p:cNvSpPr txBox="1"/>
          <p:nvPr>
            <p:ph idx="1" type="subTitle"/>
          </p:nvPr>
        </p:nvSpPr>
        <p:spPr>
          <a:xfrm>
            <a:off x="3114750" y="3631076"/>
            <a:ext cx="29307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249" name="Google Shape;2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6" y="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0" y="0"/>
            <a:ext cx="3802725" cy="3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457200" y="453668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54" name="Google Shape;25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>
            <p:ph idx="1" type="subTitle"/>
          </p:nvPr>
        </p:nvSpPr>
        <p:spPr>
          <a:xfrm>
            <a:off x="1638300" y="3524733"/>
            <a:ext cx="13812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0"/>
          <p:cNvSpPr txBox="1"/>
          <p:nvPr>
            <p:ph idx="2" type="subTitle"/>
          </p:nvPr>
        </p:nvSpPr>
        <p:spPr>
          <a:xfrm>
            <a:off x="3104700" y="3514233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0"/>
          <p:cNvSpPr txBox="1"/>
          <p:nvPr>
            <p:ph idx="3" type="subTitle"/>
          </p:nvPr>
        </p:nvSpPr>
        <p:spPr>
          <a:xfrm>
            <a:off x="4571100" y="3511408"/>
            <a:ext cx="13812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0"/>
          <p:cNvSpPr txBox="1"/>
          <p:nvPr>
            <p:ph idx="4" type="subTitle"/>
          </p:nvPr>
        </p:nvSpPr>
        <p:spPr>
          <a:xfrm>
            <a:off x="6023400" y="3529870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0"/>
          <p:cNvSpPr txBox="1"/>
          <p:nvPr>
            <p:ph idx="5" type="subTitle"/>
          </p:nvPr>
        </p:nvSpPr>
        <p:spPr>
          <a:xfrm>
            <a:off x="1638300" y="3196233"/>
            <a:ext cx="1397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0" name="Google Shape;260;p30"/>
          <p:cNvSpPr txBox="1"/>
          <p:nvPr>
            <p:ph idx="6" type="subTitle"/>
          </p:nvPr>
        </p:nvSpPr>
        <p:spPr>
          <a:xfrm>
            <a:off x="3104700" y="3196233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1" name="Google Shape;261;p30"/>
          <p:cNvSpPr txBox="1"/>
          <p:nvPr>
            <p:ph idx="7" type="subTitle"/>
          </p:nvPr>
        </p:nvSpPr>
        <p:spPr>
          <a:xfrm>
            <a:off x="4571999" y="3196233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2" name="Google Shape;262;p30"/>
          <p:cNvSpPr txBox="1"/>
          <p:nvPr>
            <p:ph idx="8" type="subTitle"/>
          </p:nvPr>
        </p:nvSpPr>
        <p:spPr>
          <a:xfrm>
            <a:off x="6037498" y="3196233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0849" y="-92389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51655" y="39881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255350" y="1454625"/>
            <a:ext cx="6633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45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266" name="Google Shape;26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>
            <p:ph idx="1" type="subTitle"/>
          </p:nvPr>
        </p:nvSpPr>
        <p:spPr>
          <a:xfrm>
            <a:off x="540000" y="3527280"/>
            <a:ext cx="13812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1"/>
          <p:cNvSpPr txBox="1"/>
          <p:nvPr>
            <p:ph idx="2" type="subTitle"/>
          </p:nvPr>
        </p:nvSpPr>
        <p:spPr>
          <a:xfrm>
            <a:off x="2741438" y="2077288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1"/>
          <p:cNvSpPr txBox="1"/>
          <p:nvPr>
            <p:ph idx="3" type="subTitle"/>
          </p:nvPr>
        </p:nvSpPr>
        <p:spPr>
          <a:xfrm>
            <a:off x="5033512" y="3516526"/>
            <a:ext cx="13812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1"/>
          <p:cNvSpPr txBox="1"/>
          <p:nvPr>
            <p:ph idx="4" type="subTitle"/>
          </p:nvPr>
        </p:nvSpPr>
        <p:spPr>
          <a:xfrm>
            <a:off x="7214825" y="2077856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1"/>
          <p:cNvSpPr txBox="1"/>
          <p:nvPr>
            <p:ph idx="5" type="subTitle"/>
          </p:nvPr>
        </p:nvSpPr>
        <p:spPr>
          <a:xfrm>
            <a:off x="532050" y="3198780"/>
            <a:ext cx="1397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3" name="Google Shape;273;p31"/>
          <p:cNvSpPr txBox="1"/>
          <p:nvPr>
            <p:ph idx="6" type="subTitle"/>
          </p:nvPr>
        </p:nvSpPr>
        <p:spPr>
          <a:xfrm>
            <a:off x="2749388" y="17592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4" name="Google Shape;274;p31"/>
          <p:cNvSpPr txBox="1"/>
          <p:nvPr>
            <p:ph idx="7" type="subTitle"/>
          </p:nvPr>
        </p:nvSpPr>
        <p:spPr>
          <a:xfrm>
            <a:off x="5033512" y="3201351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5" name="Google Shape;275;p31"/>
          <p:cNvSpPr txBox="1"/>
          <p:nvPr>
            <p:ph idx="8" type="subTitle"/>
          </p:nvPr>
        </p:nvSpPr>
        <p:spPr>
          <a:xfrm>
            <a:off x="7222775" y="1765255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76" name="Google Shape;276;p31"/>
          <p:cNvSpPr/>
          <p:nvPr/>
        </p:nvSpPr>
        <p:spPr>
          <a:xfrm>
            <a:off x="2774288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5058412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7247675" y="2968200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564900" y="1896175"/>
            <a:ext cx="1331400" cy="1260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46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283" name="Google Shape;28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>
            <p:ph idx="1" type="subTitle"/>
          </p:nvPr>
        </p:nvSpPr>
        <p:spPr>
          <a:xfrm>
            <a:off x="871700" y="2932300"/>
            <a:ext cx="1365600" cy="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2"/>
          <p:cNvSpPr txBox="1"/>
          <p:nvPr>
            <p:ph idx="2" type="subTitle"/>
          </p:nvPr>
        </p:nvSpPr>
        <p:spPr>
          <a:xfrm>
            <a:off x="2957400" y="2914675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2"/>
          <p:cNvSpPr txBox="1"/>
          <p:nvPr>
            <p:ph idx="3" type="subTitle"/>
          </p:nvPr>
        </p:nvSpPr>
        <p:spPr>
          <a:xfrm>
            <a:off x="5026550" y="2911563"/>
            <a:ext cx="13812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2"/>
          <p:cNvSpPr txBox="1"/>
          <p:nvPr>
            <p:ph idx="4" type="subTitle"/>
          </p:nvPr>
        </p:nvSpPr>
        <p:spPr>
          <a:xfrm>
            <a:off x="7080700" y="2906381"/>
            <a:ext cx="13971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2"/>
          <p:cNvSpPr txBox="1"/>
          <p:nvPr>
            <p:ph idx="5" type="subTitle"/>
          </p:nvPr>
        </p:nvSpPr>
        <p:spPr>
          <a:xfrm>
            <a:off x="871700" y="2603800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0" name="Google Shape;290;p32"/>
          <p:cNvSpPr txBox="1"/>
          <p:nvPr>
            <p:ph idx="6" type="subTitle"/>
          </p:nvPr>
        </p:nvSpPr>
        <p:spPr>
          <a:xfrm>
            <a:off x="2957400" y="2596675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1" name="Google Shape;291;p32"/>
          <p:cNvSpPr txBox="1"/>
          <p:nvPr>
            <p:ph idx="7" type="subTitle"/>
          </p:nvPr>
        </p:nvSpPr>
        <p:spPr>
          <a:xfrm>
            <a:off x="5027449" y="25963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2" name="Google Shape;292;p32"/>
          <p:cNvSpPr txBox="1"/>
          <p:nvPr>
            <p:ph idx="8" type="subTitle"/>
          </p:nvPr>
        </p:nvSpPr>
        <p:spPr>
          <a:xfrm>
            <a:off x="7094798" y="2593780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93" name="Google Shape;293;p32"/>
          <p:cNvSpPr/>
          <p:nvPr/>
        </p:nvSpPr>
        <p:spPr>
          <a:xfrm>
            <a:off x="4824854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676400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2762097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885386" y="1809750"/>
            <a:ext cx="1771800" cy="2000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457200" y="1669026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2"/>
          <p:cNvSpPr/>
          <p:nvPr/>
        </p:nvSpPr>
        <p:spPr>
          <a:xfrm>
            <a:off x="2548551" y="1671756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4618345" y="1663035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6684933" y="1667766"/>
            <a:ext cx="767128" cy="663708"/>
          </a:xfrm>
          <a:custGeom>
            <a:rect b="b" l="l" r="r" t="t"/>
            <a:pathLst>
              <a:path extrusionOk="0" h="27692" w="32007">
                <a:moveTo>
                  <a:pt x="8016" y="0"/>
                </a:moveTo>
                <a:lnTo>
                  <a:pt x="0" y="13846"/>
                </a:lnTo>
                <a:lnTo>
                  <a:pt x="8016" y="27692"/>
                </a:lnTo>
                <a:lnTo>
                  <a:pt x="23990" y="27692"/>
                </a:lnTo>
                <a:lnTo>
                  <a:pt x="32006" y="13846"/>
                </a:lnTo>
                <a:lnTo>
                  <a:pt x="239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47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3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6" name="Google Shape;306;p33"/>
          <p:cNvSpPr txBox="1"/>
          <p:nvPr>
            <p:ph idx="1" type="subTitle"/>
          </p:nvPr>
        </p:nvSpPr>
        <p:spPr>
          <a:xfrm>
            <a:off x="905500" y="2764675"/>
            <a:ext cx="1438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2" type="subTitle"/>
          </p:nvPr>
        </p:nvSpPr>
        <p:spPr>
          <a:xfrm>
            <a:off x="2896725" y="2761596"/>
            <a:ext cx="1397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3"/>
          <p:cNvSpPr txBox="1"/>
          <p:nvPr>
            <p:ph idx="3" type="subTitle"/>
          </p:nvPr>
        </p:nvSpPr>
        <p:spPr>
          <a:xfrm>
            <a:off x="4879150" y="2761049"/>
            <a:ext cx="1381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4" type="subTitle"/>
          </p:nvPr>
        </p:nvSpPr>
        <p:spPr>
          <a:xfrm>
            <a:off x="6833675" y="2760900"/>
            <a:ext cx="1397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3"/>
          <p:cNvSpPr txBox="1"/>
          <p:nvPr>
            <p:ph idx="5" type="subTitle"/>
          </p:nvPr>
        </p:nvSpPr>
        <p:spPr>
          <a:xfrm>
            <a:off x="926600" y="2449250"/>
            <a:ext cx="1438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1" name="Google Shape;311;p33"/>
          <p:cNvSpPr txBox="1"/>
          <p:nvPr>
            <p:ph idx="6" type="subTitle"/>
          </p:nvPr>
        </p:nvSpPr>
        <p:spPr>
          <a:xfrm>
            <a:off x="2896724" y="24435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2" name="Google Shape;312;p33"/>
          <p:cNvSpPr txBox="1"/>
          <p:nvPr>
            <p:ph idx="7" type="subTitle"/>
          </p:nvPr>
        </p:nvSpPr>
        <p:spPr>
          <a:xfrm>
            <a:off x="4880055" y="2445872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3" name="Google Shape;313;p33"/>
          <p:cNvSpPr txBox="1"/>
          <p:nvPr>
            <p:ph idx="8" type="subTitle"/>
          </p:nvPr>
        </p:nvSpPr>
        <p:spPr>
          <a:xfrm>
            <a:off x="6847773" y="2448299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14" name="Google Shape;31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48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ctrTitle"/>
          </p:nvPr>
        </p:nvSpPr>
        <p:spPr>
          <a:xfrm flipH="1">
            <a:off x="540000" y="448619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17" name="Google Shape;31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>
            <p:ph idx="1" type="subTitle"/>
          </p:nvPr>
        </p:nvSpPr>
        <p:spPr>
          <a:xfrm>
            <a:off x="1526019" y="2570265"/>
            <a:ext cx="1812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4"/>
          <p:cNvSpPr txBox="1"/>
          <p:nvPr>
            <p:ph idx="2" type="subTitle"/>
          </p:nvPr>
        </p:nvSpPr>
        <p:spPr>
          <a:xfrm>
            <a:off x="3635401" y="2570272"/>
            <a:ext cx="1873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idx="3" type="subTitle"/>
          </p:nvPr>
        </p:nvSpPr>
        <p:spPr>
          <a:xfrm>
            <a:off x="5797968" y="2559605"/>
            <a:ext cx="1850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4" type="subTitle"/>
          </p:nvPr>
        </p:nvSpPr>
        <p:spPr>
          <a:xfrm>
            <a:off x="1526019" y="3166668"/>
            <a:ext cx="18129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22" name="Google Shape;322;p34"/>
          <p:cNvSpPr txBox="1"/>
          <p:nvPr>
            <p:ph idx="5" type="subTitle"/>
          </p:nvPr>
        </p:nvSpPr>
        <p:spPr>
          <a:xfrm>
            <a:off x="3646051" y="3166668"/>
            <a:ext cx="18519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23" name="Google Shape;323;p34"/>
          <p:cNvSpPr txBox="1"/>
          <p:nvPr>
            <p:ph idx="6" type="subTitle"/>
          </p:nvPr>
        </p:nvSpPr>
        <p:spPr>
          <a:xfrm>
            <a:off x="5797968" y="3170098"/>
            <a:ext cx="1850700" cy="4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24" name="Google Shape;324;p34"/>
          <p:cNvSpPr/>
          <p:nvPr/>
        </p:nvSpPr>
        <p:spPr>
          <a:xfrm rot="5400000">
            <a:off x="10770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"/>
          <p:cNvSpPr/>
          <p:nvPr/>
        </p:nvSpPr>
        <p:spPr>
          <a:xfrm rot="5400000">
            <a:off x="321671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4"/>
          <p:cNvSpPr/>
          <p:nvPr/>
        </p:nvSpPr>
        <p:spPr>
          <a:xfrm rot="5400000">
            <a:off x="5356363" y="1815559"/>
            <a:ext cx="2710575" cy="21396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49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4693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4681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>
            <p:ph type="ctrTitle"/>
          </p:nvPr>
        </p:nvSpPr>
        <p:spPr>
          <a:xfrm flipH="1">
            <a:off x="457200" y="4522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2" name="Google Shape;332;p35"/>
          <p:cNvSpPr txBox="1"/>
          <p:nvPr>
            <p:ph idx="1" type="subTitle"/>
          </p:nvPr>
        </p:nvSpPr>
        <p:spPr>
          <a:xfrm>
            <a:off x="560206" y="2951258"/>
            <a:ext cx="2386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5"/>
          <p:cNvSpPr txBox="1"/>
          <p:nvPr>
            <p:ph idx="2" type="subTitle"/>
          </p:nvPr>
        </p:nvSpPr>
        <p:spPr>
          <a:xfrm>
            <a:off x="3390622" y="2951265"/>
            <a:ext cx="2380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5"/>
          <p:cNvSpPr txBox="1"/>
          <p:nvPr>
            <p:ph idx="3" type="subTitle"/>
          </p:nvPr>
        </p:nvSpPr>
        <p:spPr>
          <a:xfrm>
            <a:off x="6232531" y="2953683"/>
            <a:ext cx="2367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5"/>
          <p:cNvSpPr txBox="1"/>
          <p:nvPr>
            <p:ph idx="4" type="subTitle"/>
          </p:nvPr>
        </p:nvSpPr>
        <p:spPr>
          <a:xfrm>
            <a:off x="560200" y="3571274"/>
            <a:ext cx="23865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36" name="Google Shape;336;p35"/>
          <p:cNvSpPr txBox="1"/>
          <p:nvPr>
            <p:ph idx="5" type="subTitle"/>
          </p:nvPr>
        </p:nvSpPr>
        <p:spPr>
          <a:xfrm>
            <a:off x="3404151" y="3571274"/>
            <a:ext cx="23535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37" name="Google Shape;337;p35"/>
          <p:cNvSpPr txBox="1"/>
          <p:nvPr>
            <p:ph idx="6" type="subTitle"/>
          </p:nvPr>
        </p:nvSpPr>
        <p:spPr>
          <a:xfrm>
            <a:off x="6232531" y="3561605"/>
            <a:ext cx="236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38" name="Google Shape;338;p35"/>
          <p:cNvSpPr txBox="1"/>
          <p:nvPr>
            <p:ph idx="7" type="subTitle"/>
          </p:nvPr>
        </p:nvSpPr>
        <p:spPr>
          <a:xfrm>
            <a:off x="540000" y="2580087"/>
            <a:ext cx="2386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39" name="Google Shape;339;p35"/>
          <p:cNvSpPr txBox="1"/>
          <p:nvPr>
            <p:ph idx="8" type="subTitle"/>
          </p:nvPr>
        </p:nvSpPr>
        <p:spPr>
          <a:xfrm>
            <a:off x="3384649" y="2580087"/>
            <a:ext cx="2353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40" name="Google Shape;340;p35"/>
          <p:cNvSpPr txBox="1"/>
          <p:nvPr>
            <p:ph idx="9" type="subTitle"/>
          </p:nvPr>
        </p:nvSpPr>
        <p:spPr>
          <a:xfrm>
            <a:off x="6212900" y="2583512"/>
            <a:ext cx="236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41" name="Google Shape;341;p35"/>
          <p:cNvSpPr/>
          <p:nvPr/>
        </p:nvSpPr>
        <p:spPr>
          <a:xfrm>
            <a:off x="61200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/>
          <p:nvPr/>
        </p:nvSpPr>
        <p:spPr>
          <a:xfrm>
            <a:off x="3291900" y="2551782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463800" y="2551773"/>
            <a:ext cx="2560200" cy="1067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"/>
          <p:cNvSpPr txBox="1"/>
          <p:nvPr/>
        </p:nvSpPr>
        <p:spPr>
          <a:xfrm>
            <a:off x="6123563" y="3619448"/>
            <a:ext cx="2553300" cy="345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467363" y="3619448"/>
            <a:ext cx="2553300" cy="345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3295463" y="3619454"/>
            <a:ext cx="2553300" cy="3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47" name="Google Shape;347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3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50" name="Google Shape;35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ctrTitle"/>
          </p:nvPr>
        </p:nvSpPr>
        <p:spPr>
          <a:xfrm flipH="1">
            <a:off x="457200" y="44438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55" name="Google Shape;35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5279" y="-316900"/>
            <a:ext cx="3071650" cy="27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05746" y="-315767"/>
            <a:ext cx="3071650" cy="27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8"/>
          <p:cNvSpPr txBox="1"/>
          <p:nvPr>
            <p:ph type="ctrTitle"/>
          </p:nvPr>
        </p:nvSpPr>
        <p:spPr>
          <a:xfrm flipH="1">
            <a:off x="540000" y="441718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CUSTOM_50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5" name="Google Shape;365;p39"/>
          <p:cNvSpPr txBox="1"/>
          <p:nvPr>
            <p:ph idx="1" type="subTitle"/>
          </p:nvPr>
        </p:nvSpPr>
        <p:spPr>
          <a:xfrm>
            <a:off x="1203833" y="2719326"/>
            <a:ext cx="2240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9"/>
          <p:cNvSpPr txBox="1"/>
          <p:nvPr>
            <p:ph idx="2" type="subTitle"/>
          </p:nvPr>
        </p:nvSpPr>
        <p:spPr>
          <a:xfrm>
            <a:off x="4766489" y="3583682"/>
            <a:ext cx="2299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9"/>
          <p:cNvSpPr txBox="1"/>
          <p:nvPr>
            <p:ph idx="3" type="subTitle"/>
          </p:nvPr>
        </p:nvSpPr>
        <p:spPr>
          <a:xfrm>
            <a:off x="4772499" y="1802770"/>
            <a:ext cx="22992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39"/>
          <p:cNvSpPr txBox="1"/>
          <p:nvPr>
            <p:ph idx="4" type="subTitle"/>
          </p:nvPr>
        </p:nvSpPr>
        <p:spPr>
          <a:xfrm>
            <a:off x="1203833" y="2196338"/>
            <a:ext cx="2240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9" name="Google Shape;369;p39"/>
          <p:cNvSpPr txBox="1"/>
          <p:nvPr>
            <p:ph idx="5" type="subTitle"/>
          </p:nvPr>
        </p:nvSpPr>
        <p:spPr>
          <a:xfrm>
            <a:off x="4798042" y="3079150"/>
            <a:ext cx="2273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70" name="Google Shape;370;p39"/>
          <p:cNvSpPr txBox="1"/>
          <p:nvPr>
            <p:ph idx="6" type="subTitle"/>
          </p:nvPr>
        </p:nvSpPr>
        <p:spPr>
          <a:xfrm>
            <a:off x="4772499" y="1272083"/>
            <a:ext cx="2299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71" name="Google Shape;371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6">
  <p:cSld name="CUSTOM_5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ctrTitle"/>
          </p:nvPr>
        </p:nvSpPr>
        <p:spPr>
          <a:xfrm flipH="1">
            <a:off x="457200" y="43704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74" name="Google Shape;37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9138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40059" y="-586073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6724" y="-59024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0"/>
          <p:cNvSpPr txBox="1"/>
          <p:nvPr>
            <p:ph idx="1" type="subTitle"/>
          </p:nvPr>
        </p:nvSpPr>
        <p:spPr>
          <a:xfrm>
            <a:off x="672350" y="1887930"/>
            <a:ext cx="1956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0"/>
          <p:cNvSpPr txBox="1"/>
          <p:nvPr>
            <p:ph idx="2" type="subTitle"/>
          </p:nvPr>
        </p:nvSpPr>
        <p:spPr>
          <a:xfrm>
            <a:off x="3580500" y="3409864"/>
            <a:ext cx="1956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40"/>
          <p:cNvSpPr txBox="1"/>
          <p:nvPr>
            <p:ph idx="3" type="subTitle"/>
          </p:nvPr>
        </p:nvSpPr>
        <p:spPr>
          <a:xfrm>
            <a:off x="6515100" y="1895625"/>
            <a:ext cx="1934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40"/>
          <p:cNvSpPr txBox="1"/>
          <p:nvPr>
            <p:ph idx="4" type="subTitle"/>
          </p:nvPr>
        </p:nvSpPr>
        <p:spPr>
          <a:xfrm>
            <a:off x="683450" y="1561974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82" name="Google Shape;382;p40"/>
          <p:cNvSpPr txBox="1"/>
          <p:nvPr>
            <p:ph idx="5" type="subTitle"/>
          </p:nvPr>
        </p:nvSpPr>
        <p:spPr>
          <a:xfrm>
            <a:off x="3591600" y="3070826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83" name="Google Shape;383;p40"/>
          <p:cNvSpPr txBox="1"/>
          <p:nvPr>
            <p:ph idx="6" type="subTitle"/>
          </p:nvPr>
        </p:nvSpPr>
        <p:spPr>
          <a:xfrm>
            <a:off x="6515100" y="1561974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84" name="Google Shape;38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2336850" y="2792565"/>
            <a:ext cx="2085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4721650" y="2781757"/>
            <a:ext cx="2085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5"/>
          <p:cNvSpPr txBox="1"/>
          <p:nvPr>
            <p:ph type="ctrTitle"/>
          </p:nvPr>
        </p:nvSpPr>
        <p:spPr>
          <a:xfrm flipH="1">
            <a:off x="4721600" y="462755"/>
            <a:ext cx="3673200" cy="13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5"/>
          <p:cNvSpPr txBox="1"/>
          <p:nvPr>
            <p:ph idx="3" type="ctrTitle"/>
          </p:nvPr>
        </p:nvSpPr>
        <p:spPr>
          <a:xfrm>
            <a:off x="2229313" y="2629926"/>
            <a:ext cx="2300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4" type="ctrTitle"/>
          </p:nvPr>
        </p:nvSpPr>
        <p:spPr>
          <a:xfrm>
            <a:off x="4572000" y="2629926"/>
            <a:ext cx="2384700" cy="2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rot="5400000">
            <a:off x="2050488" y="1999184"/>
            <a:ext cx="2658200" cy="2384800"/>
          </a:xfrm>
          <a:prstGeom prst="flowChartPreparation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 rot="5400000">
            <a:off x="4435288" y="1999174"/>
            <a:ext cx="2658200" cy="238480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7">
  <p:cSld name="CUSTOM_5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/>
          <p:nvPr>
            <p:ph type="ctrTitle"/>
          </p:nvPr>
        </p:nvSpPr>
        <p:spPr>
          <a:xfrm flipH="1">
            <a:off x="457200" y="437050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387" name="Google Shape;38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1"/>
          <p:cNvSpPr txBox="1"/>
          <p:nvPr>
            <p:ph idx="1" type="subTitle"/>
          </p:nvPr>
        </p:nvSpPr>
        <p:spPr>
          <a:xfrm>
            <a:off x="1700600" y="2921393"/>
            <a:ext cx="13953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1"/>
          <p:cNvSpPr txBox="1"/>
          <p:nvPr>
            <p:ph idx="2" type="subTitle"/>
          </p:nvPr>
        </p:nvSpPr>
        <p:spPr>
          <a:xfrm>
            <a:off x="1553500" y="2529762"/>
            <a:ext cx="16431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90" name="Google Shape;390;p41"/>
          <p:cNvSpPr txBox="1"/>
          <p:nvPr>
            <p:ph idx="3" type="subTitle"/>
          </p:nvPr>
        </p:nvSpPr>
        <p:spPr>
          <a:xfrm>
            <a:off x="1691000" y="2027255"/>
            <a:ext cx="13953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91" name="Google Shape;391;p41"/>
          <p:cNvSpPr txBox="1"/>
          <p:nvPr>
            <p:ph idx="4" type="subTitle"/>
          </p:nvPr>
        </p:nvSpPr>
        <p:spPr>
          <a:xfrm>
            <a:off x="5929000" y="2926550"/>
            <a:ext cx="16431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1"/>
          <p:cNvSpPr txBox="1"/>
          <p:nvPr>
            <p:ph idx="5" type="subTitle"/>
          </p:nvPr>
        </p:nvSpPr>
        <p:spPr>
          <a:xfrm>
            <a:off x="5905750" y="2518950"/>
            <a:ext cx="16896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93" name="Google Shape;393;p41"/>
          <p:cNvSpPr txBox="1"/>
          <p:nvPr>
            <p:ph idx="6" type="subTitle"/>
          </p:nvPr>
        </p:nvSpPr>
        <p:spPr>
          <a:xfrm>
            <a:off x="6001300" y="2032688"/>
            <a:ext cx="14985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94" name="Google Shape;394;p41"/>
          <p:cNvSpPr txBox="1"/>
          <p:nvPr>
            <p:ph idx="7" type="subTitle"/>
          </p:nvPr>
        </p:nvSpPr>
        <p:spPr>
          <a:xfrm>
            <a:off x="3768500" y="3407943"/>
            <a:ext cx="1606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1"/>
          <p:cNvSpPr txBox="1"/>
          <p:nvPr>
            <p:ph idx="8" type="subTitle"/>
          </p:nvPr>
        </p:nvSpPr>
        <p:spPr>
          <a:xfrm>
            <a:off x="3604790" y="3039918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96" name="Google Shape;396;p41"/>
          <p:cNvSpPr txBox="1"/>
          <p:nvPr>
            <p:ph idx="9" type="subTitle"/>
          </p:nvPr>
        </p:nvSpPr>
        <p:spPr>
          <a:xfrm>
            <a:off x="3604790" y="2529480"/>
            <a:ext cx="1934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97" name="Google Shape;397;p41"/>
          <p:cNvSpPr/>
          <p:nvPr/>
        </p:nvSpPr>
        <p:spPr>
          <a:xfrm>
            <a:off x="3577850" y="1722475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57565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1399400" y="1177900"/>
            <a:ext cx="1988100" cy="29052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00" name="Google Shape;40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125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8">
  <p:cSld name="CUSTOM_54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/>
          <p:nvPr>
            <p:ph idx="1" type="subTitle"/>
          </p:nvPr>
        </p:nvSpPr>
        <p:spPr>
          <a:xfrm>
            <a:off x="974900" y="3744804"/>
            <a:ext cx="2157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2"/>
          <p:cNvSpPr txBox="1"/>
          <p:nvPr>
            <p:ph idx="2" type="subTitle"/>
          </p:nvPr>
        </p:nvSpPr>
        <p:spPr>
          <a:xfrm>
            <a:off x="3554325" y="3744826"/>
            <a:ext cx="2144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42"/>
          <p:cNvSpPr txBox="1"/>
          <p:nvPr>
            <p:ph idx="3" type="subTitle"/>
          </p:nvPr>
        </p:nvSpPr>
        <p:spPr>
          <a:xfrm>
            <a:off x="6002400" y="3747226"/>
            <a:ext cx="2144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42"/>
          <p:cNvSpPr txBox="1"/>
          <p:nvPr>
            <p:ph idx="4" type="subTitle"/>
          </p:nvPr>
        </p:nvSpPr>
        <p:spPr>
          <a:xfrm>
            <a:off x="965900" y="3428412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07" name="Google Shape;407;p42"/>
          <p:cNvSpPr txBox="1"/>
          <p:nvPr>
            <p:ph idx="5" type="subTitle"/>
          </p:nvPr>
        </p:nvSpPr>
        <p:spPr>
          <a:xfrm>
            <a:off x="3566479" y="3439312"/>
            <a:ext cx="2144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08" name="Google Shape;408;p42"/>
          <p:cNvSpPr txBox="1"/>
          <p:nvPr>
            <p:ph idx="6" type="subTitle"/>
          </p:nvPr>
        </p:nvSpPr>
        <p:spPr>
          <a:xfrm>
            <a:off x="5987250" y="3439300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409" name="Google Shape;40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2"/>
          <p:cNvSpPr txBox="1"/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4" name="Google Shape;414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4">
  <p:cSld name="CUSTOM_17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3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18" name="Google Shape;41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8926" y="4150897"/>
            <a:ext cx="1414025" cy="12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67964" y="4293802"/>
            <a:ext cx="1414025" cy="12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8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3762551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-38650"/>
            <a:ext cx="3300524" cy="29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843475" y="0"/>
            <a:ext cx="3300524" cy="29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4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8" name="Google Shape;42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6">
  <p:cSld name="CUSTOM_19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71524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72867" y="-514075"/>
            <a:ext cx="2933449" cy="2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5" name="Google Shape;43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5">
  <p:cSld name="CUSTOM_23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8" name="Google Shape;438;p46"/>
          <p:cNvSpPr txBox="1"/>
          <p:nvPr>
            <p:ph idx="2" type="ctrTitle"/>
          </p:nvPr>
        </p:nvSpPr>
        <p:spPr>
          <a:xfrm>
            <a:off x="1690457" y="1900424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9" name="Google Shape;439;p46"/>
          <p:cNvSpPr txBox="1"/>
          <p:nvPr>
            <p:ph idx="1" type="subTitle"/>
          </p:nvPr>
        </p:nvSpPr>
        <p:spPr>
          <a:xfrm>
            <a:off x="2051807" y="236977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0" name="Google Shape;440;p46"/>
          <p:cNvSpPr txBox="1"/>
          <p:nvPr>
            <p:ph idx="3" type="ctrTitle"/>
          </p:nvPr>
        </p:nvSpPr>
        <p:spPr>
          <a:xfrm>
            <a:off x="1690457" y="3405003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1" name="Google Shape;441;p46"/>
          <p:cNvSpPr txBox="1"/>
          <p:nvPr>
            <p:ph idx="4" type="subTitle"/>
          </p:nvPr>
        </p:nvSpPr>
        <p:spPr>
          <a:xfrm>
            <a:off x="2051807" y="387172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2" name="Google Shape;442;p46"/>
          <p:cNvSpPr txBox="1"/>
          <p:nvPr>
            <p:ph idx="5" type="ctrTitle"/>
          </p:nvPr>
        </p:nvSpPr>
        <p:spPr>
          <a:xfrm>
            <a:off x="4824357" y="1900424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3" name="Google Shape;443;p46"/>
          <p:cNvSpPr txBox="1"/>
          <p:nvPr>
            <p:ph idx="6" type="subTitle"/>
          </p:nvPr>
        </p:nvSpPr>
        <p:spPr>
          <a:xfrm>
            <a:off x="5185707" y="236977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4" name="Google Shape;444;p46"/>
          <p:cNvSpPr txBox="1"/>
          <p:nvPr>
            <p:ph idx="7" type="ctrTitle"/>
          </p:nvPr>
        </p:nvSpPr>
        <p:spPr>
          <a:xfrm>
            <a:off x="4824357" y="3405003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5" name="Google Shape;445;p46"/>
          <p:cNvSpPr txBox="1"/>
          <p:nvPr>
            <p:ph idx="8" type="subTitle"/>
          </p:nvPr>
        </p:nvSpPr>
        <p:spPr>
          <a:xfrm>
            <a:off x="5185707" y="387172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446" name="Google Shape;446;p46"/>
          <p:cNvCxnSpPr/>
          <p:nvPr/>
        </p:nvCxnSpPr>
        <p:spPr>
          <a:xfrm>
            <a:off x="2273400" y="2110663"/>
            <a:ext cx="4597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46"/>
          <p:cNvCxnSpPr/>
          <p:nvPr/>
        </p:nvCxnSpPr>
        <p:spPr>
          <a:xfrm>
            <a:off x="2273400" y="3627438"/>
            <a:ext cx="4597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8" name="Google Shape;44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6941050" y="-57604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34550" y="-576388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44075" y="3612343"/>
            <a:ext cx="2754276" cy="2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6931525" y="3621493"/>
            <a:ext cx="2754276" cy="24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6">
  <p:cSld name="CUSTOM_24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5" name="Google Shape;455;p47"/>
          <p:cNvSpPr txBox="1"/>
          <p:nvPr>
            <p:ph idx="2" type="ctrTitle"/>
          </p:nvPr>
        </p:nvSpPr>
        <p:spPr>
          <a:xfrm>
            <a:off x="229439" y="2376009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6" name="Google Shape;456;p47"/>
          <p:cNvSpPr txBox="1"/>
          <p:nvPr>
            <p:ph idx="1" type="subTitle"/>
          </p:nvPr>
        </p:nvSpPr>
        <p:spPr>
          <a:xfrm>
            <a:off x="590789" y="2837472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57" name="Google Shape;457;p47"/>
          <p:cNvSpPr txBox="1"/>
          <p:nvPr>
            <p:ph idx="3" type="ctrTitle"/>
          </p:nvPr>
        </p:nvSpPr>
        <p:spPr>
          <a:xfrm>
            <a:off x="2243273" y="2381109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8" name="Google Shape;458;p47"/>
          <p:cNvSpPr txBox="1"/>
          <p:nvPr>
            <p:ph idx="4" type="subTitle"/>
          </p:nvPr>
        </p:nvSpPr>
        <p:spPr>
          <a:xfrm>
            <a:off x="2604623" y="2842572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59" name="Google Shape;459;p47"/>
          <p:cNvSpPr txBox="1"/>
          <p:nvPr>
            <p:ph idx="5" type="ctrTitle"/>
          </p:nvPr>
        </p:nvSpPr>
        <p:spPr>
          <a:xfrm>
            <a:off x="4285903" y="23865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0" name="Google Shape;460;p47"/>
          <p:cNvSpPr txBox="1"/>
          <p:nvPr>
            <p:ph idx="6" type="subTitle"/>
          </p:nvPr>
        </p:nvSpPr>
        <p:spPr>
          <a:xfrm>
            <a:off x="4647253" y="2847969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1" name="Google Shape;461;p47"/>
          <p:cNvSpPr txBox="1"/>
          <p:nvPr>
            <p:ph idx="7" type="ctrTitle"/>
          </p:nvPr>
        </p:nvSpPr>
        <p:spPr>
          <a:xfrm>
            <a:off x="6290426" y="2391606"/>
            <a:ext cx="2629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2" name="Google Shape;462;p47"/>
          <p:cNvSpPr txBox="1"/>
          <p:nvPr>
            <p:ph idx="8" type="subTitle"/>
          </p:nvPr>
        </p:nvSpPr>
        <p:spPr>
          <a:xfrm>
            <a:off x="6651776" y="2853069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63" name="Google Shape;463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7"/>
          <p:cNvSpPr/>
          <p:nvPr/>
        </p:nvSpPr>
        <p:spPr>
          <a:xfrm>
            <a:off x="5173671" y="1733509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7"/>
          <p:cNvSpPr/>
          <p:nvPr/>
        </p:nvSpPr>
        <p:spPr>
          <a:xfrm>
            <a:off x="3131041" y="1723025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7"/>
          <p:cNvSpPr/>
          <p:nvPr/>
        </p:nvSpPr>
        <p:spPr>
          <a:xfrm>
            <a:off x="7178193" y="1733522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7"/>
          <p:cNvSpPr/>
          <p:nvPr/>
        </p:nvSpPr>
        <p:spPr>
          <a:xfrm>
            <a:off x="1117206" y="1723013"/>
            <a:ext cx="853640" cy="738728"/>
          </a:xfrm>
          <a:custGeom>
            <a:rect b="b" l="l" r="r" t="t"/>
            <a:pathLst>
              <a:path extrusionOk="0" h="8508" w="9834">
                <a:moveTo>
                  <a:pt x="2425" y="1"/>
                </a:moveTo>
                <a:lnTo>
                  <a:pt x="1" y="4254"/>
                </a:lnTo>
                <a:lnTo>
                  <a:pt x="458" y="5077"/>
                </a:lnTo>
                <a:lnTo>
                  <a:pt x="2425" y="8507"/>
                </a:lnTo>
                <a:lnTo>
                  <a:pt x="7364" y="8507"/>
                </a:lnTo>
                <a:lnTo>
                  <a:pt x="9330" y="5077"/>
                </a:lnTo>
                <a:lnTo>
                  <a:pt x="9833" y="4254"/>
                </a:lnTo>
                <a:lnTo>
                  <a:pt x="7364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5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 txBox="1"/>
          <p:nvPr>
            <p:ph type="ctrTitle"/>
          </p:nvPr>
        </p:nvSpPr>
        <p:spPr>
          <a:xfrm flipH="1">
            <a:off x="540000" y="452026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4" name="Google Shape;474;p48"/>
          <p:cNvSpPr txBox="1"/>
          <p:nvPr>
            <p:ph idx="1" type="subTitle"/>
          </p:nvPr>
        </p:nvSpPr>
        <p:spPr>
          <a:xfrm>
            <a:off x="772100" y="1791299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75" name="Google Shape;47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071825" y="-58113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208780" y="363887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52804" y="3644024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8"/>
          <p:cNvSpPr txBox="1"/>
          <p:nvPr>
            <p:ph hasCustomPrompt="1" idx="2" type="title"/>
          </p:nvPr>
        </p:nvSpPr>
        <p:spPr>
          <a:xfrm>
            <a:off x="772100" y="1481125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0" name="Google Shape;480;p48"/>
          <p:cNvSpPr txBox="1"/>
          <p:nvPr>
            <p:ph idx="3" type="subTitle"/>
          </p:nvPr>
        </p:nvSpPr>
        <p:spPr>
          <a:xfrm>
            <a:off x="763375" y="2854584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1" name="Google Shape;481;p48"/>
          <p:cNvSpPr txBox="1"/>
          <p:nvPr>
            <p:ph hasCustomPrompt="1" idx="4" type="title"/>
          </p:nvPr>
        </p:nvSpPr>
        <p:spPr>
          <a:xfrm>
            <a:off x="763375" y="2549389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2" name="Google Shape;482;p48"/>
          <p:cNvSpPr txBox="1"/>
          <p:nvPr>
            <p:ph idx="5" type="subTitle"/>
          </p:nvPr>
        </p:nvSpPr>
        <p:spPr>
          <a:xfrm>
            <a:off x="6369350" y="1791299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3" name="Google Shape;483;p48"/>
          <p:cNvSpPr txBox="1"/>
          <p:nvPr>
            <p:ph hasCustomPrompt="1" idx="6" type="title"/>
          </p:nvPr>
        </p:nvSpPr>
        <p:spPr>
          <a:xfrm>
            <a:off x="6369300" y="1481125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4" name="Google Shape;484;p48"/>
          <p:cNvSpPr txBox="1"/>
          <p:nvPr>
            <p:ph idx="7" type="subTitle"/>
          </p:nvPr>
        </p:nvSpPr>
        <p:spPr>
          <a:xfrm>
            <a:off x="6369300" y="2849652"/>
            <a:ext cx="2013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5" name="Google Shape;485;p48"/>
          <p:cNvSpPr txBox="1"/>
          <p:nvPr>
            <p:ph hasCustomPrompt="1" idx="8" type="title"/>
          </p:nvPr>
        </p:nvSpPr>
        <p:spPr>
          <a:xfrm>
            <a:off x="6369300" y="2549402"/>
            <a:ext cx="20136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56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9" name="Google Shape;489;p49"/>
          <p:cNvSpPr txBox="1"/>
          <p:nvPr>
            <p:ph idx="1" type="subTitle"/>
          </p:nvPr>
        </p:nvSpPr>
        <p:spPr>
          <a:xfrm>
            <a:off x="1132000" y="3432862"/>
            <a:ext cx="1874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90" name="Google Shape;49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" y="-58141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9"/>
          <p:cNvSpPr txBox="1"/>
          <p:nvPr>
            <p:ph hasCustomPrompt="1" idx="2" type="title"/>
          </p:nvPr>
        </p:nvSpPr>
        <p:spPr>
          <a:xfrm>
            <a:off x="3725850" y="2029263"/>
            <a:ext cx="15159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49"/>
          <p:cNvSpPr txBox="1"/>
          <p:nvPr>
            <p:ph hasCustomPrompt="1" idx="3" type="title"/>
          </p:nvPr>
        </p:nvSpPr>
        <p:spPr>
          <a:xfrm>
            <a:off x="3022450" y="3601675"/>
            <a:ext cx="14073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49"/>
          <p:cNvSpPr txBox="1"/>
          <p:nvPr>
            <p:ph hasCustomPrompt="1" idx="4" type="title"/>
          </p:nvPr>
        </p:nvSpPr>
        <p:spPr>
          <a:xfrm>
            <a:off x="4565843" y="3408687"/>
            <a:ext cx="685800" cy="45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49"/>
          <p:cNvSpPr txBox="1"/>
          <p:nvPr>
            <p:ph idx="5" type="subTitle"/>
          </p:nvPr>
        </p:nvSpPr>
        <p:spPr>
          <a:xfrm>
            <a:off x="5445069" y="1751762"/>
            <a:ext cx="18687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5" name="Google Shape;495;p49"/>
          <p:cNvSpPr txBox="1"/>
          <p:nvPr>
            <p:ph idx="6" type="subTitle"/>
          </p:nvPr>
        </p:nvSpPr>
        <p:spPr>
          <a:xfrm>
            <a:off x="5326225" y="3441195"/>
            <a:ext cx="1874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6" name="Google Shape;496;p49"/>
          <p:cNvSpPr txBox="1"/>
          <p:nvPr>
            <p:ph idx="7" type="subTitle"/>
          </p:nvPr>
        </p:nvSpPr>
        <p:spPr>
          <a:xfrm>
            <a:off x="5439558" y="1986687"/>
            <a:ext cx="18687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7" name="Google Shape;497;p49"/>
          <p:cNvSpPr txBox="1"/>
          <p:nvPr>
            <p:ph idx="8" type="subTitle"/>
          </p:nvPr>
        </p:nvSpPr>
        <p:spPr>
          <a:xfrm>
            <a:off x="5328925" y="3808995"/>
            <a:ext cx="1868700" cy="5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8" name="Google Shape;498;p49"/>
          <p:cNvSpPr txBox="1"/>
          <p:nvPr>
            <p:ph idx="9" type="subTitle"/>
          </p:nvPr>
        </p:nvSpPr>
        <p:spPr>
          <a:xfrm>
            <a:off x="1132000" y="3592190"/>
            <a:ext cx="1874100" cy="7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9" name="Google Shape;499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5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847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846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0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6" name="Google Shape;506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8">
  <p:cSld name="CUSTOM_26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-914119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149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1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1" name="Google Shape;511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CUSTOM_57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2"/>
          <p:cNvSpPr txBox="1"/>
          <p:nvPr>
            <p:ph hasCustomPrompt="1" type="title"/>
          </p:nvPr>
        </p:nvSpPr>
        <p:spPr>
          <a:xfrm>
            <a:off x="416676" y="1400075"/>
            <a:ext cx="6014400" cy="17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Font typeface="Fira Sans Extra Condensed Medium"/>
              <a:buNone/>
              <a:defRPr sz="5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52"/>
          <p:cNvSpPr txBox="1"/>
          <p:nvPr>
            <p:ph idx="1" type="subTitle"/>
          </p:nvPr>
        </p:nvSpPr>
        <p:spPr>
          <a:xfrm>
            <a:off x="540000" y="3159050"/>
            <a:ext cx="6016500" cy="3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515" name="Google Shape;51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325" y="-1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6843315" y="3067592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2"/>
          <p:cNvSpPr/>
          <p:nvPr/>
        </p:nvSpPr>
        <p:spPr>
          <a:xfrm rot="5400000">
            <a:off x="1688625" y="-740500"/>
            <a:ext cx="3179100" cy="6556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9">
  <p:cSld name="CUSTOM_58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3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21" name="Google Shape;52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3"/>
          <p:cNvSpPr txBox="1"/>
          <p:nvPr>
            <p:ph idx="1" type="subTitle"/>
          </p:nvPr>
        </p:nvSpPr>
        <p:spPr>
          <a:xfrm>
            <a:off x="1758182" y="4055692"/>
            <a:ext cx="12177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53"/>
          <p:cNvSpPr txBox="1"/>
          <p:nvPr>
            <p:ph idx="2" type="subTitle"/>
          </p:nvPr>
        </p:nvSpPr>
        <p:spPr>
          <a:xfrm>
            <a:off x="3939062" y="4070880"/>
            <a:ext cx="1262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53"/>
          <p:cNvSpPr txBox="1"/>
          <p:nvPr>
            <p:ph idx="3" type="subTitle"/>
          </p:nvPr>
        </p:nvSpPr>
        <p:spPr>
          <a:xfrm>
            <a:off x="6187500" y="4069687"/>
            <a:ext cx="12624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53"/>
          <p:cNvSpPr txBox="1"/>
          <p:nvPr>
            <p:ph idx="4" type="subTitle"/>
          </p:nvPr>
        </p:nvSpPr>
        <p:spPr>
          <a:xfrm>
            <a:off x="1743882" y="3729155"/>
            <a:ext cx="12177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6" name="Google Shape;526;p53"/>
          <p:cNvSpPr txBox="1"/>
          <p:nvPr>
            <p:ph idx="5" type="subTitle"/>
          </p:nvPr>
        </p:nvSpPr>
        <p:spPr>
          <a:xfrm>
            <a:off x="3939062" y="3733800"/>
            <a:ext cx="1262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7" name="Google Shape;527;p53"/>
          <p:cNvSpPr txBox="1"/>
          <p:nvPr>
            <p:ph idx="6" type="subTitle"/>
          </p:nvPr>
        </p:nvSpPr>
        <p:spPr>
          <a:xfrm>
            <a:off x="6187600" y="3733632"/>
            <a:ext cx="12624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28" name="Google Shape;528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0">
  <p:cSld name="CUSTOM_59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029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4051" y="376148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4"/>
          <p:cNvSpPr txBox="1"/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3" name="Google Shape;533;p54"/>
          <p:cNvSpPr txBox="1"/>
          <p:nvPr>
            <p:ph idx="1" type="subTitle"/>
          </p:nvPr>
        </p:nvSpPr>
        <p:spPr>
          <a:xfrm>
            <a:off x="768200" y="2833363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54"/>
          <p:cNvSpPr txBox="1"/>
          <p:nvPr>
            <p:ph idx="2" type="subTitle"/>
          </p:nvPr>
        </p:nvSpPr>
        <p:spPr>
          <a:xfrm>
            <a:off x="3833745" y="2843907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54"/>
          <p:cNvSpPr txBox="1"/>
          <p:nvPr>
            <p:ph idx="3" type="subTitle"/>
          </p:nvPr>
        </p:nvSpPr>
        <p:spPr>
          <a:xfrm>
            <a:off x="6910975" y="2835788"/>
            <a:ext cx="14319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54"/>
          <p:cNvSpPr txBox="1"/>
          <p:nvPr>
            <p:ph idx="4" type="subTitle"/>
          </p:nvPr>
        </p:nvSpPr>
        <p:spPr>
          <a:xfrm>
            <a:off x="768200" y="2472707"/>
            <a:ext cx="14319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37" name="Google Shape;537;p54"/>
          <p:cNvSpPr txBox="1"/>
          <p:nvPr>
            <p:ph idx="5" type="subTitle"/>
          </p:nvPr>
        </p:nvSpPr>
        <p:spPr>
          <a:xfrm>
            <a:off x="3833875" y="2472725"/>
            <a:ext cx="1431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38" name="Google Shape;538;p54"/>
          <p:cNvSpPr txBox="1"/>
          <p:nvPr>
            <p:ph idx="6" type="subTitle"/>
          </p:nvPr>
        </p:nvSpPr>
        <p:spPr>
          <a:xfrm>
            <a:off x="6911111" y="2476132"/>
            <a:ext cx="1431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39" name="Google Shape;539;p54"/>
          <p:cNvSpPr/>
          <p:nvPr/>
        </p:nvSpPr>
        <p:spPr>
          <a:xfrm rot="5400000">
            <a:off x="287567" y="1686614"/>
            <a:ext cx="2394897" cy="207586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4"/>
          <p:cNvSpPr/>
          <p:nvPr/>
        </p:nvSpPr>
        <p:spPr>
          <a:xfrm rot="5400000">
            <a:off x="1194834" y="1350189"/>
            <a:ext cx="578916" cy="50179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4"/>
          <p:cNvSpPr/>
          <p:nvPr/>
        </p:nvSpPr>
        <p:spPr>
          <a:xfrm rot="5400000">
            <a:off x="3385220" y="1686614"/>
            <a:ext cx="2394897" cy="207586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4"/>
          <p:cNvSpPr/>
          <p:nvPr/>
        </p:nvSpPr>
        <p:spPr>
          <a:xfrm rot="5400000">
            <a:off x="6415442" y="1686614"/>
            <a:ext cx="2394897" cy="207586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4"/>
          <p:cNvSpPr/>
          <p:nvPr/>
        </p:nvSpPr>
        <p:spPr>
          <a:xfrm rot="5400000">
            <a:off x="7328448" y="1350201"/>
            <a:ext cx="578916" cy="50179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4"/>
          <p:cNvSpPr/>
          <p:nvPr/>
        </p:nvSpPr>
        <p:spPr>
          <a:xfrm rot="5400000">
            <a:off x="4290136" y="1350201"/>
            <a:ext cx="578916" cy="501797"/>
          </a:xfrm>
          <a:custGeom>
            <a:rect b="b" l="l" r="r" t="t"/>
            <a:pathLst>
              <a:path extrusionOk="0" h="27693" w="31949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10644" y="-1661952"/>
            <a:ext cx="3711324" cy="33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7">
  <p:cSld name="CUSTOM_60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5"/>
          <p:cNvSpPr txBox="1"/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0" name="Google Shape;550;p55"/>
          <p:cNvSpPr txBox="1"/>
          <p:nvPr>
            <p:ph idx="2" type="ctrTitle"/>
          </p:nvPr>
        </p:nvSpPr>
        <p:spPr>
          <a:xfrm>
            <a:off x="2393800" y="3851557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1" name="Google Shape;551;p55"/>
          <p:cNvSpPr txBox="1"/>
          <p:nvPr>
            <p:ph idx="1" type="subTitle"/>
          </p:nvPr>
        </p:nvSpPr>
        <p:spPr>
          <a:xfrm>
            <a:off x="2393800" y="4112538"/>
            <a:ext cx="1231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2" name="Google Shape;552;p55"/>
          <p:cNvSpPr txBox="1"/>
          <p:nvPr>
            <p:ph idx="3" type="ctrTitle"/>
          </p:nvPr>
        </p:nvSpPr>
        <p:spPr>
          <a:xfrm>
            <a:off x="4454450" y="3859775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3" name="Google Shape;553;p55"/>
          <p:cNvSpPr txBox="1"/>
          <p:nvPr>
            <p:ph idx="4" type="subTitle"/>
          </p:nvPr>
        </p:nvSpPr>
        <p:spPr>
          <a:xfrm>
            <a:off x="4454600" y="4111838"/>
            <a:ext cx="1231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4" name="Google Shape;554;p55"/>
          <p:cNvSpPr txBox="1"/>
          <p:nvPr>
            <p:ph idx="5" type="ctrTitle"/>
          </p:nvPr>
        </p:nvSpPr>
        <p:spPr>
          <a:xfrm>
            <a:off x="3443775" y="1362901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5" name="Google Shape;555;p55"/>
          <p:cNvSpPr txBox="1"/>
          <p:nvPr>
            <p:ph idx="6" type="subTitle"/>
          </p:nvPr>
        </p:nvSpPr>
        <p:spPr>
          <a:xfrm>
            <a:off x="3443626" y="1656449"/>
            <a:ext cx="1231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6" name="Google Shape;556;p55"/>
          <p:cNvSpPr txBox="1"/>
          <p:nvPr>
            <p:ph idx="7" type="ctrTitle"/>
          </p:nvPr>
        </p:nvSpPr>
        <p:spPr>
          <a:xfrm>
            <a:off x="5498425" y="1361363"/>
            <a:ext cx="1231200" cy="3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7" name="Google Shape;557;p55"/>
          <p:cNvSpPr txBox="1"/>
          <p:nvPr>
            <p:ph idx="8" type="subTitle"/>
          </p:nvPr>
        </p:nvSpPr>
        <p:spPr>
          <a:xfrm>
            <a:off x="5498325" y="1654912"/>
            <a:ext cx="1231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58" name="Google Shape;558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6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6"/>
          <p:cNvSpPr txBox="1"/>
          <p:nvPr>
            <p:ph type="ctrTitle"/>
          </p:nvPr>
        </p:nvSpPr>
        <p:spPr>
          <a:xfrm flipH="1">
            <a:off x="622800" y="454555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3" name="Google Shape;563;p56"/>
          <p:cNvSpPr txBox="1"/>
          <p:nvPr>
            <p:ph idx="1" type="subTitle"/>
          </p:nvPr>
        </p:nvSpPr>
        <p:spPr>
          <a:xfrm>
            <a:off x="1573144" y="1489382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56"/>
          <p:cNvSpPr txBox="1"/>
          <p:nvPr>
            <p:ph idx="2" type="subTitle"/>
          </p:nvPr>
        </p:nvSpPr>
        <p:spPr>
          <a:xfrm>
            <a:off x="3787682" y="1491020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56"/>
          <p:cNvSpPr txBox="1"/>
          <p:nvPr>
            <p:ph idx="3" type="subTitle"/>
          </p:nvPr>
        </p:nvSpPr>
        <p:spPr>
          <a:xfrm>
            <a:off x="6064122" y="1493420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56"/>
          <p:cNvSpPr txBox="1"/>
          <p:nvPr>
            <p:ph idx="4" type="subTitle"/>
          </p:nvPr>
        </p:nvSpPr>
        <p:spPr>
          <a:xfrm>
            <a:off x="1573145" y="1060472"/>
            <a:ext cx="15558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67" name="Google Shape;567;p56"/>
          <p:cNvSpPr txBox="1"/>
          <p:nvPr>
            <p:ph idx="5" type="subTitle"/>
          </p:nvPr>
        </p:nvSpPr>
        <p:spPr>
          <a:xfrm>
            <a:off x="3787824" y="1072622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68" name="Google Shape;568;p56"/>
          <p:cNvSpPr txBox="1"/>
          <p:nvPr>
            <p:ph idx="6" type="subTitle"/>
          </p:nvPr>
        </p:nvSpPr>
        <p:spPr>
          <a:xfrm>
            <a:off x="6064270" y="1065510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69" name="Google Shape;569;p56"/>
          <p:cNvSpPr txBox="1"/>
          <p:nvPr>
            <p:ph idx="7" type="subTitle"/>
          </p:nvPr>
        </p:nvSpPr>
        <p:spPr>
          <a:xfrm>
            <a:off x="2692432" y="4157457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56"/>
          <p:cNvSpPr txBox="1"/>
          <p:nvPr>
            <p:ph idx="8" type="subTitle"/>
          </p:nvPr>
        </p:nvSpPr>
        <p:spPr>
          <a:xfrm>
            <a:off x="4906147" y="4138965"/>
            <a:ext cx="15558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56"/>
          <p:cNvSpPr txBox="1"/>
          <p:nvPr>
            <p:ph idx="9" type="subTitle"/>
          </p:nvPr>
        </p:nvSpPr>
        <p:spPr>
          <a:xfrm>
            <a:off x="2692574" y="3773185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72" name="Google Shape;572;p56"/>
          <p:cNvSpPr txBox="1"/>
          <p:nvPr>
            <p:ph idx="13" type="subTitle"/>
          </p:nvPr>
        </p:nvSpPr>
        <p:spPr>
          <a:xfrm>
            <a:off x="4906295" y="3774166"/>
            <a:ext cx="15558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73" name="Google Shape;573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27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7"/>
          <p:cNvSpPr txBox="1"/>
          <p:nvPr>
            <p:ph type="ctrTitle"/>
          </p:nvPr>
        </p:nvSpPr>
        <p:spPr>
          <a:xfrm flipH="1">
            <a:off x="457200" y="444899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76" name="Google Shape;576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31825" y="-795109"/>
            <a:ext cx="3139825" cy="28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0369" y="-796531"/>
            <a:ext cx="3139825" cy="283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28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466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465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8"/>
          <p:cNvSpPr txBox="1"/>
          <p:nvPr>
            <p:ph type="ctrTitle"/>
          </p:nvPr>
        </p:nvSpPr>
        <p:spPr>
          <a:xfrm flipH="1">
            <a:off x="540000" y="507400"/>
            <a:ext cx="8064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5" name="Google Shape;585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34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9"/>
          <p:cNvSpPr txBox="1"/>
          <p:nvPr>
            <p:ph type="ctrTitle"/>
          </p:nvPr>
        </p:nvSpPr>
        <p:spPr>
          <a:xfrm flipH="1">
            <a:off x="457200" y="1443030"/>
            <a:ext cx="2695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8" name="Google Shape;588;p59"/>
          <p:cNvSpPr txBox="1"/>
          <p:nvPr/>
        </p:nvSpPr>
        <p:spPr>
          <a:xfrm>
            <a:off x="3390325" y="2006627"/>
            <a:ext cx="28182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</a:t>
            </a:r>
            <a:r>
              <a:rPr lang="fr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fr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fr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fr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fr" sz="1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infographics &amp; images by </a:t>
            </a:r>
            <a:r>
              <a:rPr lang="fr" sz="1200">
                <a:solidFill>
                  <a:schemeClr val="lt1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highlight>
                  <a:srgbClr val="FFD80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highlight>
                <a:srgbClr val="FFD80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59"/>
          <p:cNvSpPr txBox="1"/>
          <p:nvPr>
            <p:ph idx="1" type="subTitle"/>
          </p:nvPr>
        </p:nvSpPr>
        <p:spPr>
          <a:xfrm>
            <a:off x="457188" y="2038763"/>
            <a:ext cx="26958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pic>
        <p:nvPicPr>
          <p:cNvPr id="590" name="Google Shape;59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71778" y="-1374105"/>
            <a:ext cx="4072221" cy="367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058749" y="2776786"/>
            <a:ext cx="4072221" cy="367435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29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0"/>
          <p:cNvSpPr txBox="1"/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95" name="Google Shape;595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770966" y="39734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18995" y="3893567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06760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ctrTitle"/>
          </p:nvPr>
        </p:nvSpPr>
        <p:spPr>
          <a:xfrm flipH="1">
            <a:off x="355600" y="2236500"/>
            <a:ext cx="39561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4825200" y="1728900"/>
            <a:ext cx="2490300" cy="1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48" name="Google Shape;48;p7"/>
          <p:cNvCxnSpPr/>
          <p:nvPr/>
        </p:nvCxnSpPr>
        <p:spPr>
          <a:xfrm>
            <a:off x="4572000" y="1228200"/>
            <a:ext cx="0" cy="2687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62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1"/>
          <p:cNvSpPr txBox="1"/>
          <p:nvPr>
            <p:ph type="ctrTitle"/>
          </p:nvPr>
        </p:nvSpPr>
        <p:spPr>
          <a:xfrm flipH="1">
            <a:off x="540000" y="45618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602" name="Google Shape;602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69829" y="-21083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29394" y="-13091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33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2"/>
          <p:cNvSpPr txBox="1"/>
          <p:nvPr>
            <p:ph type="ctrTitle"/>
          </p:nvPr>
        </p:nvSpPr>
        <p:spPr>
          <a:xfrm flipH="1">
            <a:off x="540000" y="455570"/>
            <a:ext cx="8064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7" name="Google Shape;607;p62"/>
          <p:cNvSpPr txBox="1"/>
          <p:nvPr>
            <p:ph idx="1" type="subTitle"/>
          </p:nvPr>
        </p:nvSpPr>
        <p:spPr>
          <a:xfrm>
            <a:off x="2588100" y="2210650"/>
            <a:ext cx="3967800" cy="18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608" name="Google Shape;608;p62">
            <a:hlinkClick r:id="rId2"/>
          </p:cNvPr>
          <p:cNvSpPr txBox="1"/>
          <p:nvPr>
            <p:ph idx="2" type="ctrTitle"/>
          </p:nvPr>
        </p:nvSpPr>
        <p:spPr>
          <a:xfrm>
            <a:off x="3224100" y="1799442"/>
            <a:ext cx="2695800" cy="2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609" name="Google Shape;6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47964" y="32876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-984228" y="3207767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41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12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1_1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47964" y="31352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84228" y="3055367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>
  <p:cSld name="TITLE_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2" name="Google Shape;622;p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3" name="Google Shape;62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5427750" y="1819787"/>
            <a:ext cx="28575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type="ctrTitle"/>
          </p:nvPr>
        </p:nvSpPr>
        <p:spPr>
          <a:xfrm flipH="1">
            <a:off x="5427750" y="981587"/>
            <a:ext cx="28575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01725" y="3712858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4789400" y="3715662"/>
            <a:ext cx="2175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subTitle"/>
          </p:nvPr>
        </p:nvSpPr>
        <p:spPr>
          <a:xfrm>
            <a:off x="2101725" y="3396845"/>
            <a:ext cx="2175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789400" y="3395392"/>
            <a:ext cx="21570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Squada One"/>
              <a:buNone/>
              <a:defRPr sz="1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325" y="-228600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25" y="3997725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ctrTitle"/>
          </p:nvPr>
        </p:nvSpPr>
        <p:spPr>
          <a:xfrm flipH="1">
            <a:off x="457200" y="445025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type="ctrTitle"/>
          </p:nvPr>
        </p:nvSpPr>
        <p:spPr>
          <a:xfrm flipH="1">
            <a:off x="1187500" y="445025"/>
            <a:ext cx="6784500" cy="17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751762" y="3062175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8562" y="-1160625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6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 Light"/>
              <a:buChar char="●"/>
              <a:defRPr sz="1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rond.iut-fbleau.fr/menault/TD1_DEV51_Qualite_Algo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grond.iut-fbleau.fr/menault/TD1_DEV51_Qualite_Alg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maxime.menault@xfab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6"/>
          <p:cNvSpPr txBox="1"/>
          <p:nvPr>
            <p:ph type="ctrTitle"/>
          </p:nvPr>
        </p:nvSpPr>
        <p:spPr>
          <a:xfrm>
            <a:off x="311708" y="729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Qualité Algorithmique</a:t>
            </a:r>
            <a:endParaRPr/>
          </a:p>
        </p:txBody>
      </p:sp>
      <p:sp>
        <p:nvSpPr>
          <p:cNvPr id="629" name="Google Shape;629;p6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R5.A.04</a:t>
            </a:r>
            <a:endParaRPr/>
          </a:p>
        </p:txBody>
      </p:sp>
      <p:sp>
        <p:nvSpPr>
          <p:cNvPr id="630" name="Google Shape;630;p66"/>
          <p:cNvSpPr txBox="1"/>
          <p:nvPr/>
        </p:nvSpPr>
        <p:spPr>
          <a:xfrm>
            <a:off x="0" y="4788250"/>
            <a:ext cx="39126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Maxime Menault - Septembre 2024 - IUT Sénart Fontainebleau / X-FAB France</a:t>
            </a:r>
            <a:endParaRPr i="1" sz="100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31" name="Google Shape;63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8" y="4481850"/>
            <a:ext cx="716975" cy="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81" y="4481852"/>
            <a:ext cx="713094" cy="3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5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Buts / Objectifs</a:t>
            </a:r>
            <a:endParaRPr/>
          </a:p>
        </p:txBody>
      </p:sp>
      <p:sp>
        <p:nvSpPr>
          <p:cNvPr id="715" name="Google Shape;715;p75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I.B</a:t>
            </a:r>
            <a:endParaRPr/>
          </a:p>
        </p:txBody>
      </p:sp>
      <p:sp>
        <p:nvSpPr>
          <p:cNvPr id="716" name="Google Shape;716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6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I.B </a:t>
            </a:r>
            <a:r>
              <a:rPr lang="fr"/>
              <a:t>Buts / Objectifs</a:t>
            </a:r>
            <a:endParaRPr/>
          </a:p>
        </p:txBody>
      </p:sp>
      <p:sp>
        <p:nvSpPr>
          <p:cNvPr id="722" name="Google Shape;722;p76"/>
          <p:cNvSpPr txBox="1"/>
          <p:nvPr>
            <p:ph idx="1" type="subTitle"/>
          </p:nvPr>
        </p:nvSpPr>
        <p:spPr>
          <a:xfrm>
            <a:off x="502200" y="1454625"/>
            <a:ext cx="73866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Mesurer les performances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Identifier les problèmes</a:t>
            </a:r>
            <a:endParaRPr/>
          </a:p>
        </p:txBody>
      </p:sp>
      <p:grpSp>
        <p:nvGrpSpPr>
          <p:cNvPr id="723" name="Google Shape;723;p76"/>
          <p:cNvGrpSpPr/>
          <p:nvPr/>
        </p:nvGrpSpPr>
        <p:grpSpPr>
          <a:xfrm>
            <a:off x="2290031" y="1413525"/>
            <a:ext cx="5641568" cy="3229825"/>
            <a:chOff x="2290031" y="1413525"/>
            <a:chExt cx="5641568" cy="3229825"/>
          </a:xfrm>
        </p:grpSpPr>
        <p:grpSp>
          <p:nvGrpSpPr>
            <p:cNvPr id="724" name="Google Shape;724;p76"/>
            <p:cNvGrpSpPr/>
            <p:nvPr/>
          </p:nvGrpSpPr>
          <p:grpSpPr>
            <a:xfrm>
              <a:off x="2290031" y="1413525"/>
              <a:ext cx="5641568" cy="3229825"/>
              <a:chOff x="2290031" y="1413525"/>
              <a:chExt cx="5641568" cy="3229825"/>
            </a:xfrm>
          </p:grpSpPr>
          <p:grpSp>
            <p:nvGrpSpPr>
              <p:cNvPr id="725" name="Google Shape;725;p76"/>
              <p:cNvGrpSpPr/>
              <p:nvPr/>
            </p:nvGrpSpPr>
            <p:grpSpPr>
              <a:xfrm>
                <a:off x="2290031" y="1413525"/>
                <a:ext cx="3992767" cy="1450050"/>
                <a:chOff x="2295031" y="1598650"/>
                <a:chExt cx="3992767" cy="1450050"/>
              </a:xfrm>
            </p:grpSpPr>
            <p:pic>
              <p:nvPicPr>
                <p:cNvPr id="726" name="Google Shape;726;p7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295031" y="1598650"/>
                  <a:ext cx="3230524" cy="4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27" name="Google Shape;727;p7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236449" y="1826225"/>
                  <a:ext cx="3051350" cy="1222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28" name="Google Shape;728;p76"/>
              <p:cNvGrpSpPr/>
              <p:nvPr/>
            </p:nvGrpSpPr>
            <p:grpSpPr>
              <a:xfrm>
                <a:off x="6617024" y="2621775"/>
                <a:ext cx="1314575" cy="2021575"/>
                <a:chOff x="6682074" y="2792825"/>
                <a:chExt cx="1314575" cy="2021575"/>
              </a:xfrm>
            </p:grpSpPr>
            <p:pic>
              <p:nvPicPr>
                <p:cNvPr id="729" name="Google Shape;729;p76" title="Monochrome spreadsheet icon vector graphics | Public domain vectors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682074" y="2792825"/>
                  <a:ext cx="1314575" cy="1450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30" name="Google Shape;730;p76"/>
                <p:cNvSpPr txBox="1"/>
                <p:nvPr/>
              </p:nvSpPr>
              <p:spPr>
                <a:xfrm>
                  <a:off x="6716413" y="4198800"/>
                  <a:ext cx="1245900" cy="61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fr">
                      <a:solidFill>
                        <a:schemeClr val="lt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rPr>
                    <a:t>Temps d’exécution</a:t>
                  </a:r>
                  <a:endParaRPr i="1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endParaRPr>
                </a:p>
              </p:txBody>
            </p:sp>
            <p:cxnSp>
              <p:nvCxnSpPr>
                <p:cNvPr id="731" name="Google Shape;731;p76"/>
                <p:cNvCxnSpPr/>
                <p:nvPr/>
              </p:nvCxnSpPr>
              <p:spPr>
                <a:xfrm flipH="1" rot="10800000">
                  <a:off x="6947025" y="3034625"/>
                  <a:ext cx="605400" cy="605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cxnSp>
            <p:nvCxnSpPr>
              <p:cNvPr id="732" name="Google Shape;732;p76"/>
              <p:cNvCxnSpPr>
                <a:stCxn id="733" idx="2"/>
                <a:endCxn id="729" idx="1"/>
              </p:cNvCxnSpPr>
              <p:nvPr/>
            </p:nvCxnSpPr>
            <p:spPr>
              <a:xfrm flipH="1" rot="-5400000">
                <a:off x="5044750" y="1775050"/>
                <a:ext cx="1075500" cy="2068800"/>
              </a:xfrm>
              <a:prstGeom prst="bentConnector2">
                <a:avLst/>
              </a:prstGeom>
              <a:noFill/>
              <a:ln cap="flat" cmpd="sng" w="28575">
                <a:solidFill>
                  <a:srgbClr val="FFD80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733" name="Google Shape;733;p76"/>
            <p:cNvSpPr/>
            <p:nvPr/>
          </p:nvSpPr>
          <p:spPr>
            <a:xfrm>
              <a:off x="3242200" y="2061400"/>
              <a:ext cx="2611800" cy="210300"/>
            </a:xfrm>
            <a:prstGeom prst="rect">
              <a:avLst/>
            </a:prstGeom>
            <a:solidFill>
              <a:srgbClr val="FFFFFF">
                <a:alpha val="11920"/>
              </a:srgbClr>
            </a:solidFill>
            <a:ln cap="flat" cmpd="sng" w="19050">
              <a:solidFill>
                <a:srgbClr val="FFD8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</p:grpSp>
      <p:sp>
        <p:nvSpPr>
          <p:cNvPr id="734" name="Google Shape;734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7"/>
          <p:cNvSpPr txBox="1"/>
          <p:nvPr>
            <p:ph idx="1" type="subTitle"/>
          </p:nvPr>
        </p:nvSpPr>
        <p:spPr>
          <a:xfrm>
            <a:off x="502200" y="1454625"/>
            <a:ext cx="73866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Mesurer les performances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Identifier les problèmes</a:t>
            </a:r>
            <a:endParaRPr/>
          </a:p>
        </p:txBody>
      </p:sp>
      <p:pic>
        <p:nvPicPr>
          <p:cNvPr id="740" name="Google Shape;74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175" y="1217162"/>
            <a:ext cx="3791801" cy="317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77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I.B </a:t>
            </a:r>
            <a:r>
              <a:rPr lang="fr"/>
              <a:t>Buts / Objectifs</a:t>
            </a:r>
            <a:endParaRPr/>
          </a:p>
        </p:txBody>
      </p:sp>
      <p:grpSp>
        <p:nvGrpSpPr>
          <p:cNvPr id="742" name="Google Shape;742;p77"/>
          <p:cNvGrpSpPr/>
          <p:nvPr/>
        </p:nvGrpSpPr>
        <p:grpSpPr>
          <a:xfrm>
            <a:off x="6617024" y="2621775"/>
            <a:ext cx="1314575" cy="2237275"/>
            <a:chOff x="6682074" y="2792825"/>
            <a:chExt cx="1314575" cy="2237275"/>
          </a:xfrm>
        </p:grpSpPr>
        <p:pic>
          <p:nvPicPr>
            <p:cNvPr id="743" name="Google Shape;743;p77" title="Monochrome spreadsheet icon vector graphics | Public domain vectors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82074" y="2792825"/>
              <a:ext cx="1314575" cy="145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77"/>
            <p:cNvSpPr txBox="1"/>
            <p:nvPr/>
          </p:nvSpPr>
          <p:spPr>
            <a:xfrm>
              <a:off x="6716413" y="4198800"/>
              <a:ext cx="12459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Consommation et fuite mémoire</a:t>
              </a:r>
              <a:endParaRPr i="1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cxnSp>
          <p:nvCxnSpPr>
            <p:cNvPr id="745" name="Google Shape;745;p77"/>
            <p:cNvCxnSpPr/>
            <p:nvPr/>
          </p:nvCxnSpPr>
          <p:spPr>
            <a:xfrm flipH="1" rot="10800000">
              <a:off x="6947025" y="3034625"/>
              <a:ext cx="605400" cy="605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746" name="Google Shape;746;p77"/>
          <p:cNvCxnSpPr>
            <a:stCxn id="747" idx="2"/>
            <a:endCxn id="743" idx="1"/>
          </p:cNvCxnSpPr>
          <p:nvPr/>
        </p:nvCxnSpPr>
        <p:spPr>
          <a:xfrm flipH="1" rot="-5400000">
            <a:off x="5154675" y="1885075"/>
            <a:ext cx="795600" cy="2128800"/>
          </a:xfrm>
          <a:prstGeom prst="bentConnector2">
            <a:avLst/>
          </a:prstGeom>
          <a:noFill/>
          <a:ln cap="flat" cmpd="sng" w="28575">
            <a:solidFill>
              <a:srgbClr val="FFD80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7" name="Google Shape;747;p77"/>
          <p:cNvSpPr/>
          <p:nvPr/>
        </p:nvSpPr>
        <p:spPr>
          <a:xfrm>
            <a:off x="2831925" y="2351575"/>
            <a:ext cx="3312300" cy="200100"/>
          </a:xfrm>
          <a:prstGeom prst="rect">
            <a:avLst/>
          </a:prstGeom>
          <a:solidFill>
            <a:srgbClr val="FFFFFF">
              <a:alpha val="11920"/>
            </a:srgbClr>
          </a:solidFill>
          <a:ln cap="flat" cmpd="sng" w="19050">
            <a:solidFill>
              <a:srgbClr val="FFD8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48" name="Google Shape;748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8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bien profiler son code ?</a:t>
            </a:r>
            <a:endParaRPr/>
          </a:p>
        </p:txBody>
      </p:sp>
      <p:sp>
        <p:nvSpPr>
          <p:cNvPr id="754" name="Google Shape;754;p78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I.C</a:t>
            </a:r>
            <a:endParaRPr/>
          </a:p>
        </p:txBody>
      </p:sp>
      <p:sp>
        <p:nvSpPr>
          <p:cNvPr id="755" name="Google Shape;755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9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I.C Comment bien profiler son code ?</a:t>
            </a:r>
            <a:endParaRPr/>
          </a:p>
        </p:txBody>
      </p:sp>
      <p:sp>
        <p:nvSpPr>
          <p:cNvPr id="761" name="Google Shape;761;p79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Créer un scénario reproductible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Savoir quoi mesurer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Choisir le bon profiler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Se donner un objectif à atteindre</a:t>
            </a:r>
            <a:endParaRPr/>
          </a:p>
        </p:txBody>
      </p:sp>
      <p:grpSp>
        <p:nvGrpSpPr>
          <p:cNvPr id="762" name="Google Shape;762;p79"/>
          <p:cNvGrpSpPr/>
          <p:nvPr/>
        </p:nvGrpSpPr>
        <p:grpSpPr>
          <a:xfrm>
            <a:off x="3012881" y="1572725"/>
            <a:ext cx="6028750" cy="2693554"/>
            <a:chOff x="2708081" y="1344125"/>
            <a:chExt cx="6028750" cy="2693554"/>
          </a:xfrm>
        </p:grpSpPr>
        <p:grpSp>
          <p:nvGrpSpPr>
            <p:cNvPr id="763" name="Google Shape;763;p79"/>
            <p:cNvGrpSpPr/>
            <p:nvPr/>
          </p:nvGrpSpPr>
          <p:grpSpPr>
            <a:xfrm>
              <a:off x="2708081" y="1374128"/>
              <a:ext cx="1052975" cy="1618801"/>
              <a:chOff x="6682074" y="2792825"/>
              <a:chExt cx="1314575" cy="2020975"/>
            </a:xfrm>
          </p:grpSpPr>
          <p:pic>
            <p:nvPicPr>
              <p:cNvPr id="764" name="Google Shape;764;p79" title="Monochrome spreadsheet icon vector graphics | Public domain vectors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682074" y="2792825"/>
                <a:ext cx="1314575" cy="1450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5" name="Google Shape;765;p79"/>
              <p:cNvSpPr txBox="1"/>
              <p:nvPr/>
            </p:nvSpPr>
            <p:spPr>
              <a:xfrm>
                <a:off x="6716413" y="4198800"/>
                <a:ext cx="1245900" cy="61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fr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Consommation mémoire</a:t>
                </a:r>
                <a:endParaRPr i="1" sz="1000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p:grpSp>
        <p:grpSp>
          <p:nvGrpSpPr>
            <p:cNvPr id="766" name="Google Shape;766;p79"/>
            <p:cNvGrpSpPr/>
            <p:nvPr/>
          </p:nvGrpSpPr>
          <p:grpSpPr>
            <a:xfrm>
              <a:off x="4417338" y="1344125"/>
              <a:ext cx="2710288" cy="2547639"/>
              <a:chOff x="5419175" y="1541075"/>
              <a:chExt cx="2710288" cy="2547639"/>
            </a:xfrm>
          </p:grpSpPr>
          <p:pic>
            <p:nvPicPr>
              <p:cNvPr id="767" name="Google Shape;767;p79"/>
              <p:cNvPicPr preferRelativeResize="0"/>
              <p:nvPr/>
            </p:nvPicPr>
            <p:blipFill rotWithShape="1">
              <a:blip r:embed="rId4">
                <a:alphaModFix/>
              </a:blip>
              <a:srcRect b="4758" l="4767" r="4758" t="4767"/>
              <a:stretch/>
            </p:blipFill>
            <p:spPr>
              <a:xfrm>
                <a:off x="5419175" y="1541075"/>
                <a:ext cx="2710288" cy="22690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8" name="Google Shape;768;p79"/>
              <p:cNvSpPr txBox="1"/>
              <p:nvPr/>
            </p:nvSpPr>
            <p:spPr>
              <a:xfrm>
                <a:off x="6275287" y="3750014"/>
                <a:ext cx="9981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fr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Heaptrack</a:t>
                </a:r>
                <a:endParaRPr i="1" sz="1000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</p:grpSp>
        <p:grpSp>
          <p:nvGrpSpPr>
            <p:cNvPr id="769" name="Google Shape;769;p79"/>
            <p:cNvGrpSpPr/>
            <p:nvPr/>
          </p:nvGrpSpPr>
          <p:grpSpPr>
            <a:xfrm>
              <a:off x="7683856" y="2418878"/>
              <a:ext cx="1052975" cy="1618801"/>
              <a:chOff x="6682074" y="2792825"/>
              <a:chExt cx="1314575" cy="2020975"/>
            </a:xfrm>
          </p:grpSpPr>
          <p:pic>
            <p:nvPicPr>
              <p:cNvPr id="770" name="Google Shape;770;p79" title="Monochrome spreadsheet icon vector graphics | Public domain vectors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>
                <a:off x="6682074" y="2792825"/>
                <a:ext cx="1314575" cy="1450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1" name="Google Shape;771;p79"/>
              <p:cNvSpPr txBox="1"/>
              <p:nvPr/>
            </p:nvSpPr>
            <p:spPr>
              <a:xfrm>
                <a:off x="6716413" y="4198800"/>
                <a:ext cx="1245900" cy="61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fr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Objectif</a:t>
                </a:r>
                <a:endParaRPr i="1" sz="1000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fr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-50%</a:t>
                </a:r>
                <a:endParaRPr i="1" sz="1000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  <p:cxnSp>
            <p:nvCxnSpPr>
              <p:cNvPr id="772" name="Google Shape;772;p79"/>
              <p:cNvCxnSpPr/>
              <p:nvPr/>
            </p:nvCxnSpPr>
            <p:spPr>
              <a:xfrm>
                <a:off x="7152150" y="3079650"/>
                <a:ext cx="605400" cy="60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773" name="Google Shape;773;p79"/>
            <p:cNvCxnSpPr>
              <a:stCxn id="764" idx="3"/>
              <a:endCxn id="767" idx="1"/>
            </p:cNvCxnSpPr>
            <p:nvPr/>
          </p:nvCxnSpPr>
          <p:spPr>
            <a:xfrm>
              <a:off x="3761056" y="1955243"/>
              <a:ext cx="656400" cy="523500"/>
            </a:xfrm>
            <a:prstGeom prst="bentConnector3">
              <a:avLst>
                <a:gd fmla="val 49991" name="adj1"/>
              </a:avLst>
            </a:prstGeom>
            <a:noFill/>
            <a:ln cap="flat" cmpd="sng" w="28575">
              <a:solidFill>
                <a:srgbClr val="FFD80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4" name="Google Shape;774;p79"/>
            <p:cNvCxnSpPr>
              <a:stCxn id="767" idx="3"/>
              <a:endCxn id="770" idx="3"/>
            </p:cNvCxnSpPr>
            <p:nvPr/>
          </p:nvCxnSpPr>
          <p:spPr>
            <a:xfrm>
              <a:off x="7127625" y="2478625"/>
              <a:ext cx="556200" cy="521400"/>
            </a:xfrm>
            <a:prstGeom prst="bentConnector3">
              <a:avLst>
                <a:gd fmla="val 50003" name="adj1"/>
              </a:avLst>
            </a:prstGeom>
            <a:noFill/>
            <a:ln cap="flat" cmpd="sng" w="28575">
              <a:solidFill>
                <a:srgbClr val="FFD80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775" name="Google Shape;77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0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Gains et limites</a:t>
            </a:r>
            <a:endParaRPr/>
          </a:p>
        </p:txBody>
      </p:sp>
      <p:sp>
        <p:nvSpPr>
          <p:cNvPr id="781" name="Google Shape;781;p80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I.D</a:t>
            </a:r>
            <a:endParaRPr/>
          </a:p>
        </p:txBody>
      </p:sp>
      <p:sp>
        <p:nvSpPr>
          <p:cNvPr id="782" name="Google Shape;782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1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I.D Gains et limites</a:t>
            </a:r>
            <a:endParaRPr/>
          </a:p>
        </p:txBody>
      </p:sp>
      <p:sp>
        <p:nvSpPr>
          <p:cNvPr id="788" name="Google Shape;788;p81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Gains potentiels sur une métrique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Respect du cahier des charges du projet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Meilleur retour d’expérience du client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Dégradations potentiels d’autres métriques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Peut être ignoré dans certains cas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Peut être un problème majeur dans d’autre cas</a:t>
            </a:r>
            <a:endParaRPr/>
          </a:p>
        </p:txBody>
      </p:sp>
      <p:sp>
        <p:nvSpPr>
          <p:cNvPr id="789" name="Google Shape;789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90" name="Google Shape;790;p81"/>
          <p:cNvGrpSpPr/>
          <p:nvPr/>
        </p:nvGrpSpPr>
        <p:grpSpPr>
          <a:xfrm>
            <a:off x="4730306" y="1279639"/>
            <a:ext cx="1052975" cy="3637732"/>
            <a:chOff x="4501706" y="1279639"/>
            <a:chExt cx="1052975" cy="3637732"/>
          </a:xfrm>
        </p:grpSpPr>
        <p:grpSp>
          <p:nvGrpSpPr>
            <p:cNvPr id="791" name="Google Shape;791;p81"/>
            <p:cNvGrpSpPr/>
            <p:nvPr/>
          </p:nvGrpSpPr>
          <p:grpSpPr>
            <a:xfrm>
              <a:off x="4501706" y="1279639"/>
              <a:ext cx="1052975" cy="1808645"/>
              <a:chOff x="6682074" y="1985816"/>
              <a:chExt cx="1314575" cy="2257984"/>
            </a:xfrm>
          </p:grpSpPr>
          <p:pic>
            <p:nvPicPr>
              <p:cNvPr id="792" name="Google Shape;792;p81" title="Monochrome spreadsheet icon vector graphics | Public domain vectors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>
                <a:off x="6682074" y="2792825"/>
                <a:ext cx="1314575" cy="1450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3" name="Google Shape;793;p81"/>
              <p:cNvSpPr txBox="1"/>
              <p:nvPr/>
            </p:nvSpPr>
            <p:spPr>
              <a:xfrm>
                <a:off x="6716413" y="1985816"/>
                <a:ext cx="1245900" cy="80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fr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Temps d’exécution</a:t>
                </a:r>
                <a:endParaRPr i="1" sz="1000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fr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rPr>
                  <a:t>-50%</a:t>
                </a:r>
                <a:endParaRPr i="1" sz="1000">
                  <a:solidFill>
                    <a:schemeClr val="lt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endParaRPr>
              </a:p>
            </p:txBody>
          </p:sp>
          <p:cxnSp>
            <p:nvCxnSpPr>
              <p:cNvPr id="794" name="Google Shape;794;p81"/>
              <p:cNvCxnSpPr/>
              <p:nvPr/>
            </p:nvCxnSpPr>
            <p:spPr>
              <a:xfrm>
                <a:off x="7152150" y="3079650"/>
                <a:ext cx="605400" cy="60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5C4C4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795" name="Google Shape;795;p81"/>
            <p:cNvGrpSpPr/>
            <p:nvPr/>
          </p:nvGrpSpPr>
          <p:grpSpPr>
            <a:xfrm>
              <a:off x="4501706" y="3144778"/>
              <a:ext cx="1052975" cy="1772593"/>
              <a:chOff x="5472356" y="3079728"/>
              <a:chExt cx="1052975" cy="1772593"/>
            </a:xfrm>
          </p:grpSpPr>
          <p:grpSp>
            <p:nvGrpSpPr>
              <p:cNvPr id="796" name="Google Shape;796;p81"/>
              <p:cNvGrpSpPr/>
              <p:nvPr/>
            </p:nvGrpSpPr>
            <p:grpSpPr>
              <a:xfrm>
                <a:off x="5472356" y="3079728"/>
                <a:ext cx="1052975" cy="1772593"/>
                <a:chOff x="6682074" y="2792825"/>
                <a:chExt cx="1314575" cy="2212975"/>
              </a:xfrm>
            </p:grpSpPr>
            <p:pic>
              <p:nvPicPr>
                <p:cNvPr id="797" name="Google Shape;797;p81" title="Monochrome spreadsheet icon vector graphics | Public domain vectors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682074" y="2792825"/>
                  <a:ext cx="1314575" cy="1450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98" name="Google Shape;798;p81"/>
                <p:cNvSpPr txBox="1"/>
                <p:nvPr/>
              </p:nvSpPr>
              <p:spPr>
                <a:xfrm>
                  <a:off x="6716413" y="4198800"/>
                  <a:ext cx="1245900" cy="80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fr" sz="1000">
                      <a:solidFill>
                        <a:schemeClr val="lt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rPr>
                    <a:t>Consommation mémoire</a:t>
                  </a:r>
                  <a:endParaRPr i="1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fr" sz="1000">
                      <a:solidFill>
                        <a:schemeClr val="lt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rPr>
                    <a:t>+200%</a:t>
                  </a:r>
                  <a:endParaRPr i="1" sz="1000">
                    <a:solidFill>
                      <a:schemeClr val="lt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endParaRPr>
                </a:p>
              </p:txBody>
            </p:sp>
          </p:grpSp>
          <p:cxnSp>
            <p:nvCxnSpPr>
              <p:cNvPr id="799" name="Google Shape;799;p81"/>
              <p:cNvCxnSpPr/>
              <p:nvPr/>
            </p:nvCxnSpPr>
            <p:spPr>
              <a:xfrm flipH="1" rot="10800000">
                <a:off x="5681400" y="3273875"/>
                <a:ext cx="484800" cy="484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D80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2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TD / TP</a:t>
            </a:r>
            <a:endParaRPr/>
          </a:p>
        </p:txBody>
      </p:sp>
      <p:sp>
        <p:nvSpPr>
          <p:cNvPr id="805" name="Google Shape;805;p82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I.E</a:t>
            </a:r>
            <a:endParaRPr/>
          </a:p>
        </p:txBody>
      </p:sp>
      <p:sp>
        <p:nvSpPr>
          <p:cNvPr id="806" name="Google Shape;806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3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I.E TD n°1</a:t>
            </a:r>
            <a:endParaRPr/>
          </a:p>
        </p:txBody>
      </p:sp>
      <p:sp>
        <p:nvSpPr>
          <p:cNvPr id="812" name="Google Shape;812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3" name="Google Shape;813;p83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Lien git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https://grond.iut-fbleau.fr/menault/TD1_DEV51_Qualite_Algo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Création branche par étudiant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Utilisation de gprof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Analyse du résultat de gprof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Modification du programme donné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Seconde analyse avec gprof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Compte rendu à mettre sur git sur sa branche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4"/>
          <p:cNvSpPr txBox="1"/>
          <p:nvPr>
            <p:ph idx="2" type="title"/>
          </p:nvPr>
        </p:nvSpPr>
        <p:spPr>
          <a:xfrm>
            <a:off x="2422500" y="202275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II. Complexité cyclomatique</a:t>
            </a:r>
            <a:endParaRPr sz="6000"/>
          </a:p>
        </p:txBody>
      </p:sp>
      <p:sp>
        <p:nvSpPr>
          <p:cNvPr id="819" name="Google Shape;819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7"/>
          <p:cNvSpPr txBox="1"/>
          <p:nvPr>
            <p:ph type="ctrTitle"/>
          </p:nvPr>
        </p:nvSpPr>
        <p:spPr>
          <a:xfrm>
            <a:off x="457200" y="477903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chemeClr val="accent2"/>
                </a:solidFill>
              </a:rPr>
              <a:t>Qualité Algorithmique</a:t>
            </a:r>
            <a:endParaRPr/>
          </a:p>
        </p:txBody>
      </p:sp>
      <p:sp>
        <p:nvSpPr>
          <p:cNvPr id="639" name="Google Shape;639;p67"/>
          <p:cNvSpPr txBox="1"/>
          <p:nvPr>
            <p:ph idx="5" type="ctrTitle"/>
          </p:nvPr>
        </p:nvSpPr>
        <p:spPr>
          <a:xfrm>
            <a:off x="1471000" y="1801225"/>
            <a:ext cx="1689600" cy="15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Savoir évaluer la qualité algorithmique d’un code</a:t>
            </a:r>
            <a:endParaRPr/>
          </a:p>
        </p:txBody>
      </p:sp>
      <p:sp>
        <p:nvSpPr>
          <p:cNvPr id="640" name="Google Shape;640;p67"/>
          <p:cNvSpPr txBox="1"/>
          <p:nvPr>
            <p:ph idx="5" type="ctrTitle"/>
          </p:nvPr>
        </p:nvSpPr>
        <p:spPr>
          <a:xfrm>
            <a:off x="3667500" y="1801225"/>
            <a:ext cx="1689600" cy="15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Savoir utiliser des outils d’analyse de code</a:t>
            </a:r>
            <a:endParaRPr/>
          </a:p>
        </p:txBody>
      </p:sp>
      <p:sp>
        <p:nvSpPr>
          <p:cNvPr id="641" name="Google Shape;641;p67"/>
          <p:cNvSpPr txBox="1"/>
          <p:nvPr>
            <p:ph idx="5" type="ctrTitle"/>
          </p:nvPr>
        </p:nvSpPr>
        <p:spPr>
          <a:xfrm>
            <a:off x="5864000" y="1806150"/>
            <a:ext cx="1689600" cy="15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Savoir se servir de métriques</a:t>
            </a:r>
            <a:endParaRPr/>
          </a:p>
        </p:txBody>
      </p:sp>
      <p:sp>
        <p:nvSpPr>
          <p:cNvPr id="642" name="Google Shape;642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5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</a:t>
            </a:r>
            <a:r>
              <a:rPr lang="fr"/>
              <a:t>I.A</a:t>
            </a:r>
            <a:endParaRPr/>
          </a:p>
        </p:txBody>
      </p:sp>
      <p:sp>
        <p:nvSpPr>
          <p:cNvPr id="825" name="Google Shape;825;p85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 / Objectifs</a:t>
            </a:r>
            <a:endParaRPr/>
          </a:p>
        </p:txBody>
      </p:sp>
      <p:sp>
        <p:nvSpPr>
          <p:cNvPr id="826" name="Google Shape;826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6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II.A Définition / Description</a:t>
            </a:r>
            <a:endParaRPr/>
          </a:p>
        </p:txBody>
      </p:sp>
      <p:sp>
        <p:nvSpPr>
          <p:cNvPr id="832" name="Google Shape;832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33" name="Google Shape;833;p86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“Quantité de route possible” dans le code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Mesure de la taille et de la “complexité” d’un code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Calcul : M = E - N + 2P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 : complexité cyclomatique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 : le nombre d'arêtes du graphe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 : le nombre de nœuds du graphe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 : le nombre de composantes connexes du graphe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Permet de connaître le nombre de tests unitaire à écrire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Permet de savoir où refactoriser son code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Outils permettant de la calculer : Plugins d’IDE, outils d’analyse statiques,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7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Différences avec le profiling</a:t>
            </a:r>
            <a:endParaRPr/>
          </a:p>
        </p:txBody>
      </p:sp>
      <p:sp>
        <p:nvSpPr>
          <p:cNvPr id="839" name="Google Shape;839;p87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II.B</a:t>
            </a:r>
            <a:endParaRPr/>
          </a:p>
        </p:txBody>
      </p:sp>
      <p:sp>
        <p:nvSpPr>
          <p:cNvPr id="840" name="Google Shape;840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8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II.B Différences avec le profiling</a:t>
            </a:r>
            <a:endParaRPr/>
          </a:p>
        </p:txBody>
      </p:sp>
      <p:sp>
        <p:nvSpPr>
          <p:cNvPr id="846" name="Google Shape;846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47" name="Google Shape;847;p88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Analyse statique vs analyse dynamique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Mesure abstraite vs mesure concrète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Objectifs différents (Maintenabilité vs performances)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9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Exemples</a:t>
            </a:r>
            <a:endParaRPr/>
          </a:p>
        </p:txBody>
      </p:sp>
      <p:sp>
        <p:nvSpPr>
          <p:cNvPr id="853" name="Google Shape;853;p89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II.C</a:t>
            </a:r>
            <a:endParaRPr/>
          </a:p>
        </p:txBody>
      </p:sp>
      <p:sp>
        <p:nvSpPr>
          <p:cNvPr id="854" name="Google Shape;854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860" name="Google Shape;86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157163"/>
            <a:ext cx="3657600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66" name="Google Shape;866;p91"/>
          <p:cNvSpPr/>
          <p:nvPr/>
        </p:nvSpPr>
        <p:spPr>
          <a:xfrm>
            <a:off x="3755225" y="22000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67" name="Google Shape;867;p91"/>
          <p:cNvSpPr/>
          <p:nvPr/>
        </p:nvSpPr>
        <p:spPr>
          <a:xfrm>
            <a:off x="3755225" y="963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a &lt; 10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68" name="Google Shape;868;p91"/>
          <p:cNvCxnSpPr>
            <a:stCxn id="866" idx="2"/>
            <a:endCxn id="867" idx="0"/>
          </p:cNvCxnSpPr>
          <p:nvPr/>
        </p:nvCxnSpPr>
        <p:spPr>
          <a:xfrm>
            <a:off x="4695875" y="789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9" name="Google Shape;869;p91"/>
          <p:cNvSpPr/>
          <p:nvPr/>
        </p:nvSpPr>
        <p:spPr>
          <a:xfrm>
            <a:off x="18739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a +c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70" name="Google Shape;870;p91"/>
          <p:cNvCxnSpPr>
            <a:stCxn id="867" idx="1"/>
            <a:endCxn id="869" idx="0"/>
          </p:cNvCxnSpPr>
          <p:nvPr/>
        </p:nvCxnSpPr>
        <p:spPr>
          <a:xfrm flipH="1">
            <a:off x="2814725" y="1247950"/>
            <a:ext cx="9405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1" name="Google Shape;871;p91"/>
          <p:cNvSpPr txBox="1"/>
          <p:nvPr/>
        </p:nvSpPr>
        <p:spPr>
          <a:xfrm>
            <a:off x="2814725" y="7862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72" name="Google Shape;872;p91"/>
          <p:cNvSpPr/>
          <p:nvPr/>
        </p:nvSpPr>
        <p:spPr>
          <a:xfrm>
            <a:off x="56365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c = a * a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73" name="Google Shape;873;p91"/>
          <p:cNvCxnSpPr>
            <a:stCxn id="867" idx="3"/>
            <a:endCxn id="872" idx="0"/>
          </p:cNvCxnSpPr>
          <p:nvPr/>
        </p:nvCxnSpPr>
        <p:spPr>
          <a:xfrm>
            <a:off x="5636525" y="1247950"/>
            <a:ext cx="9408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4" name="Google Shape;874;p91"/>
          <p:cNvSpPr txBox="1"/>
          <p:nvPr/>
        </p:nvSpPr>
        <p:spPr>
          <a:xfrm>
            <a:off x="5985575" y="78625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75" name="Google Shape;875;p91"/>
          <p:cNvSpPr/>
          <p:nvPr/>
        </p:nvSpPr>
        <p:spPr>
          <a:xfrm>
            <a:off x="5636525" y="23903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b &gt;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76" name="Google Shape;876;p91"/>
          <p:cNvCxnSpPr>
            <a:stCxn id="872" idx="2"/>
            <a:endCxn id="875" idx="0"/>
          </p:cNvCxnSpPr>
          <p:nvPr/>
        </p:nvCxnSpPr>
        <p:spPr>
          <a:xfrm>
            <a:off x="6577175" y="2223550"/>
            <a:ext cx="0" cy="1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7" name="Google Shape;877;p91"/>
          <p:cNvSpPr/>
          <p:nvPr/>
        </p:nvSpPr>
        <p:spPr>
          <a:xfrm>
            <a:off x="5682125" y="3300725"/>
            <a:ext cx="17901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 = b +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78" name="Google Shape;878;p91"/>
          <p:cNvCxnSpPr>
            <a:stCxn id="875" idx="2"/>
            <a:endCxn id="877" idx="0"/>
          </p:cNvCxnSpPr>
          <p:nvPr/>
        </p:nvCxnSpPr>
        <p:spPr>
          <a:xfrm>
            <a:off x="6577175" y="2959450"/>
            <a:ext cx="0" cy="3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9" name="Google Shape;879;p91"/>
          <p:cNvSpPr txBox="1"/>
          <p:nvPr/>
        </p:nvSpPr>
        <p:spPr>
          <a:xfrm>
            <a:off x="6646250" y="289930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80" name="Google Shape;880;p91"/>
          <p:cNvSpPr/>
          <p:nvPr/>
        </p:nvSpPr>
        <p:spPr>
          <a:xfrm>
            <a:off x="3755225" y="3300725"/>
            <a:ext cx="18282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b + 1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81" name="Google Shape;881;p91"/>
          <p:cNvCxnSpPr>
            <a:stCxn id="875" idx="1"/>
            <a:endCxn id="880" idx="0"/>
          </p:cNvCxnSpPr>
          <p:nvPr/>
        </p:nvCxnSpPr>
        <p:spPr>
          <a:xfrm flipH="1">
            <a:off x="4669325" y="2674900"/>
            <a:ext cx="967200" cy="62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2" name="Google Shape;882;p91"/>
          <p:cNvSpPr txBox="1"/>
          <p:nvPr/>
        </p:nvSpPr>
        <p:spPr>
          <a:xfrm>
            <a:off x="4669325" y="2185763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83" name="Google Shape;883;p91"/>
          <p:cNvSpPr/>
          <p:nvPr/>
        </p:nvSpPr>
        <p:spPr>
          <a:xfrm>
            <a:off x="3728675" y="4094125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84" name="Google Shape;884;p91"/>
          <p:cNvCxnSpPr>
            <a:stCxn id="869" idx="2"/>
            <a:endCxn id="883" idx="1"/>
          </p:cNvCxnSpPr>
          <p:nvPr/>
        </p:nvCxnSpPr>
        <p:spPr>
          <a:xfrm flipH="1" rot="-5400000">
            <a:off x="2194025" y="2844100"/>
            <a:ext cx="2155200" cy="914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5" name="Google Shape;885;p91"/>
          <p:cNvCxnSpPr>
            <a:stCxn id="877" idx="2"/>
            <a:endCxn id="883" idx="3"/>
          </p:cNvCxnSpPr>
          <p:nvPr/>
        </p:nvCxnSpPr>
        <p:spPr>
          <a:xfrm rot="5400000">
            <a:off x="5839175" y="3640625"/>
            <a:ext cx="508800" cy="967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6" name="Google Shape;886;p91"/>
          <p:cNvCxnSpPr>
            <a:stCxn id="880" idx="2"/>
            <a:endCxn id="883" idx="0"/>
          </p:cNvCxnSpPr>
          <p:nvPr/>
        </p:nvCxnSpPr>
        <p:spPr>
          <a:xfrm flipH="1" rot="-5400000">
            <a:off x="4557425" y="3981725"/>
            <a:ext cx="224400" cy="6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92" name="Google Shape;892;p92"/>
          <p:cNvSpPr/>
          <p:nvPr/>
        </p:nvSpPr>
        <p:spPr>
          <a:xfrm>
            <a:off x="3755225" y="22000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93" name="Google Shape;893;p92"/>
          <p:cNvSpPr/>
          <p:nvPr/>
        </p:nvSpPr>
        <p:spPr>
          <a:xfrm>
            <a:off x="3755225" y="963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a &lt; 10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94" name="Google Shape;894;p92"/>
          <p:cNvCxnSpPr>
            <a:stCxn id="892" idx="2"/>
            <a:endCxn id="893" idx="0"/>
          </p:cNvCxnSpPr>
          <p:nvPr/>
        </p:nvCxnSpPr>
        <p:spPr>
          <a:xfrm>
            <a:off x="4695875" y="789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5" name="Google Shape;895;p92"/>
          <p:cNvSpPr/>
          <p:nvPr/>
        </p:nvSpPr>
        <p:spPr>
          <a:xfrm>
            <a:off x="18739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a +c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96" name="Google Shape;896;p92"/>
          <p:cNvCxnSpPr>
            <a:stCxn id="893" idx="1"/>
            <a:endCxn id="895" idx="0"/>
          </p:cNvCxnSpPr>
          <p:nvPr/>
        </p:nvCxnSpPr>
        <p:spPr>
          <a:xfrm flipH="1">
            <a:off x="2814725" y="1247950"/>
            <a:ext cx="940500" cy="406500"/>
          </a:xfrm>
          <a:prstGeom prst="bentConnector2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7" name="Google Shape;897;p92"/>
          <p:cNvSpPr txBox="1"/>
          <p:nvPr/>
        </p:nvSpPr>
        <p:spPr>
          <a:xfrm>
            <a:off x="2814725" y="7862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898" name="Google Shape;898;p92"/>
          <p:cNvSpPr/>
          <p:nvPr/>
        </p:nvSpPr>
        <p:spPr>
          <a:xfrm>
            <a:off x="56365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c = a * a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899" name="Google Shape;899;p92"/>
          <p:cNvCxnSpPr>
            <a:stCxn id="893" idx="3"/>
            <a:endCxn id="898" idx="0"/>
          </p:cNvCxnSpPr>
          <p:nvPr/>
        </p:nvCxnSpPr>
        <p:spPr>
          <a:xfrm>
            <a:off x="5636525" y="1247950"/>
            <a:ext cx="9408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0" name="Google Shape;900;p92"/>
          <p:cNvSpPr txBox="1"/>
          <p:nvPr/>
        </p:nvSpPr>
        <p:spPr>
          <a:xfrm>
            <a:off x="5985575" y="78625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01" name="Google Shape;901;p92"/>
          <p:cNvSpPr/>
          <p:nvPr/>
        </p:nvSpPr>
        <p:spPr>
          <a:xfrm>
            <a:off x="5636525" y="23903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b &gt;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02" name="Google Shape;902;p92"/>
          <p:cNvCxnSpPr>
            <a:stCxn id="898" idx="2"/>
            <a:endCxn id="901" idx="0"/>
          </p:cNvCxnSpPr>
          <p:nvPr/>
        </p:nvCxnSpPr>
        <p:spPr>
          <a:xfrm>
            <a:off x="6577175" y="2223550"/>
            <a:ext cx="0" cy="1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3" name="Google Shape;903;p92"/>
          <p:cNvSpPr/>
          <p:nvPr/>
        </p:nvSpPr>
        <p:spPr>
          <a:xfrm>
            <a:off x="5682125" y="3300725"/>
            <a:ext cx="17901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 = b +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04" name="Google Shape;904;p92"/>
          <p:cNvCxnSpPr>
            <a:stCxn id="901" idx="2"/>
            <a:endCxn id="903" idx="0"/>
          </p:cNvCxnSpPr>
          <p:nvPr/>
        </p:nvCxnSpPr>
        <p:spPr>
          <a:xfrm>
            <a:off x="6577175" y="2959450"/>
            <a:ext cx="0" cy="3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5" name="Google Shape;905;p92"/>
          <p:cNvSpPr txBox="1"/>
          <p:nvPr/>
        </p:nvSpPr>
        <p:spPr>
          <a:xfrm>
            <a:off x="6646250" y="289930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06" name="Google Shape;906;p92"/>
          <p:cNvSpPr/>
          <p:nvPr/>
        </p:nvSpPr>
        <p:spPr>
          <a:xfrm>
            <a:off x="3755225" y="3300725"/>
            <a:ext cx="18282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b + 1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07" name="Google Shape;907;p92"/>
          <p:cNvCxnSpPr>
            <a:stCxn id="901" idx="1"/>
            <a:endCxn id="906" idx="0"/>
          </p:cNvCxnSpPr>
          <p:nvPr/>
        </p:nvCxnSpPr>
        <p:spPr>
          <a:xfrm flipH="1">
            <a:off x="4669325" y="2674900"/>
            <a:ext cx="967200" cy="62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8" name="Google Shape;908;p92"/>
          <p:cNvSpPr txBox="1"/>
          <p:nvPr/>
        </p:nvSpPr>
        <p:spPr>
          <a:xfrm>
            <a:off x="4669325" y="2185763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09" name="Google Shape;909;p92"/>
          <p:cNvSpPr/>
          <p:nvPr/>
        </p:nvSpPr>
        <p:spPr>
          <a:xfrm>
            <a:off x="3728675" y="4094125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10" name="Google Shape;910;p92"/>
          <p:cNvCxnSpPr>
            <a:stCxn id="895" idx="2"/>
            <a:endCxn id="909" idx="1"/>
          </p:cNvCxnSpPr>
          <p:nvPr/>
        </p:nvCxnSpPr>
        <p:spPr>
          <a:xfrm flipH="1" rot="-5400000">
            <a:off x="2194025" y="2844100"/>
            <a:ext cx="2155200" cy="914100"/>
          </a:xfrm>
          <a:prstGeom prst="bentConnector2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1" name="Google Shape;911;p92"/>
          <p:cNvCxnSpPr>
            <a:stCxn id="903" idx="2"/>
            <a:endCxn id="909" idx="3"/>
          </p:cNvCxnSpPr>
          <p:nvPr/>
        </p:nvCxnSpPr>
        <p:spPr>
          <a:xfrm rot="5400000">
            <a:off x="5839175" y="3640625"/>
            <a:ext cx="508800" cy="967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p92"/>
          <p:cNvCxnSpPr>
            <a:stCxn id="906" idx="2"/>
            <a:endCxn id="909" idx="0"/>
          </p:cNvCxnSpPr>
          <p:nvPr/>
        </p:nvCxnSpPr>
        <p:spPr>
          <a:xfrm flipH="1" rot="-5400000">
            <a:off x="4557425" y="3981725"/>
            <a:ext cx="224400" cy="6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8" name="Google Shape;918;p93"/>
          <p:cNvSpPr/>
          <p:nvPr/>
        </p:nvSpPr>
        <p:spPr>
          <a:xfrm>
            <a:off x="3755225" y="22000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19" name="Google Shape;919;p93"/>
          <p:cNvSpPr/>
          <p:nvPr/>
        </p:nvSpPr>
        <p:spPr>
          <a:xfrm>
            <a:off x="3755225" y="963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a &lt; 10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20" name="Google Shape;920;p93"/>
          <p:cNvCxnSpPr>
            <a:stCxn id="918" idx="2"/>
            <a:endCxn id="919" idx="0"/>
          </p:cNvCxnSpPr>
          <p:nvPr/>
        </p:nvCxnSpPr>
        <p:spPr>
          <a:xfrm>
            <a:off x="4695875" y="789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1" name="Google Shape;921;p93"/>
          <p:cNvSpPr/>
          <p:nvPr/>
        </p:nvSpPr>
        <p:spPr>
          <a:xfrm>
            <a:off x="18739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a +c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22" name="Google Shape;922;p93"/>
          <p:cNvCxnSpPr>
            <a:stCxn id="919" idx="1"/>
            <a:endCxn id="921" idx="0"/>
          </p:cNvCxnSpPr>
          <p:nvPr/>
        </p:nvCxnSpPr>
        <p:spPr>
          <a:xfrm flipH="1">
            <a:off x="2814725" y="1247950"/>
            <a:ext cx="9405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3" name="Google Shape;923;p93"/>
          <p:cNvSpPr txBox="1"/>
          <p:nvPr/>
        </p:nvSpPr>
        <p:spPr>
          <a:xfrm>
            <a:off x="2814725" y="7862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24" name="Google Shape;924;p93"/>
          <p:cNvSpPr/>
          <p:nvPr/>
        </p:nvSpPr>
        <p:spPr>
          <a:xfrm>
            <a:off x="56365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c = a * a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25" name="Google Shape;925;p93"/>
          <p:cNvCxnSpPr>
            <a:stCxn id="919" idx="3"/>
            <a:endCxn id="924" idx="0"/>
          </p:cNvCxnSpPr>
          <p:nvPr/>
        </p:nvCxnSpPr>
        <p:spPr>
          <a:xfrm>
            <a:off x="5636525" y="1247950"/>
            <a:ext cx="940800" cy="406500"/>
          </a:xfrm>
          <a:prstGeom prst="bentConnector2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6" name="Google Shape;926;p93"/>
          <p:cNvSpPr txBox="1"/>
          <p:nvPr/>
        </p:nvSpPr>
        <p:spPr>
          <a:xfrm>
            <a:off x="5985575" y="78625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27" name="Google Shape;927;p93"/>
          <p:cNvSpPr/>
          <p:nvPr/>
        </p:nvSpPr>
        <p:spPr>
          <a:xfrm>
            <a:off x="5636525" y="23903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b &gt;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28" name="Google Shape;928;p93"/>
          <p:cNvCxnSpPr>
            <a:stCxn id="924" idx="2"/>
            <a:endCxn id="927" idx="0"/>
          </p:cNvCxnSpPr>
          <p:nvPr/>
        </p:nvCxnSpPr>
        <p:spPr>
          <a:xfrm>
            <a:off x="6577175" y="2223550"/>
            <a:ext cx="0" cy="166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9" name="Google Shape;929;p93"/>
          <p:cNvSpPr/>
          <p:nvPr/>
        </p:nvSpPr>
        <p:spPr>
          <a:xfrm>
            <a:off x="5682125" y="3300725"/>
            <a:ext cx="17901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 = b +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30" name="Google Shape;930;p93"/>
          <p:cNvCxnSpPr>
            <a:stCxn id="927" idx="2"/>
            <a:endCxn id="929" idx="0"/>
          </p:cNvCxnSpPr>
          <p:nvPr/>
        </p:nvCxnSpPr>
        <p:spPr>
          <a:xfrm>
            <a:off x="6577175" y="2959450"/>
            <a:ext cx="0" cy="341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1" name="Google Shape;931;p93"/>
          <p:cNvSpPr txBox="1"/>
          <p:nvPr/>
        </p:nvSpPr>
        <p:spPr>
          <a:xfrm>
            <a:off x="6646250" y="289930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32" name="Google Shape;932;p93"/>
          <p:cNvSpPr/>
          <p:nvPr/>
        </p:nvSpPr>
        <p:spPr>
          <a:xfrm>
            <a:off x="3755225" y="3300725"/>
            <a:ext cx="18282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b + 1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33" name="Google Shape;933;p93"/>
          <p:cNvCxnSpPr>
            <a:stCxn id="927" idx="1"/>
            <a:endCxn id="932" idx="0"/>
          </p:cNvCxnSpPr>
          <p:nvPr/>
        </p:nvCxnSpPr>
        <p:spPr>
          <a:xfrm flipH="1">
            <a:off x="4669325" y="2674900"/>
            <a:ext cx="967200" cy="62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4" name="Google Shape;934;p93"/>
          <p:cNvSpPr txBox="1"/>
          <p:nvPr/>
        </p:nvSpPr>
        <p:spPr>
          <a:xfrm>
            <a:off x="4669325" y="2185763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35" name="Google Shape;935;p93"/>
          <p:cNvSpPr/>
          <p:nvPr/>
        </p:nvSpPr>
        <p:spPr>
          <a:xfrm>
            <a:off x="3728675" y="4094125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36" name="Google Shape;936;p93"/>
          <p:cNvCxnSpPr>
            <a:stCxn id="921" idx="2"/>
            <a:endCxn id="935" idx="1"/>
          </p:cNvCxnSpPr>
          <p:nvPr/>
        </p:nvCxnSpPr>
        <p:spPr>
          <a:xfrm flipH="1" rot="-5400000">
            <a:off x="2194025" y="2844100"/>
            <a:ext cx="2155200" cy="914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7" name="Google Shape;937;p93"/>
          <p:cNvCxnSpPr>
            <a:stCxn id="929" idx="2"/>
            <a:endCxn id="935" idx="3"/>
          </p:cNvCxnSpPr>
          <p:nvPr/>
        </p:nvCxnSpPr>
        <p:spPr>
          <a:xfrm rot="5400000">
            <a:off x="5839175" y="3640625"/>
            <a:ext cx="508800" cy="967200"/>
          </a:xfrm>
          <a:prstGeom prst="bentConnector2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8" name="Google Shape;938;p93"/>
          <p:cNvCxnSpPr>
            <a:stCxn id="932" idx="2"/>
            <a:endCxn id="935" idx="0"/>
          </p:cNvCxnSpPr>
          <p:nvPr/>
        </p:nvCxnSpPr>
        <p:spPr>
          <a:xfrm flipH="1" rot="-5400000">
            <a:off x="4557425" y="3981725"/>
            <a:ext cx="224400" cy="6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44" name="Google Shape;944;p94"/>
          <p:cNvSpPr/>
          <p:nvPr/>
        </p:nvSpPr>
        <p:spPr>
          <a:xfrm>
            <a:off x="3755225" y="22000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45" name="Google Shape;945;p94"/>
          <p:cNvSpPr/>
          <p:nvPr/>
        </p:nvSpPr>
        <p:spPr>
          <a:xfrm>
            <a:off x="3755225" y="963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a &lt; 10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46" name="Google Shape;946;p94"/>
          <p:cNvCxnSpPr>
            <a:stCxn id="944" idx="2"/>
            <a:endCxn id="945" idx="0"/>
          </p:cNvCxnSpPr>
          <p:nvPr/>
        </p:nvCxnSpPr>
        <p:spPr>
          <a:xfrm>
            <a:off x="4695875" y="789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7" name="Google Shape;947;p94"/>
          <p:cNvSpPr/>
          <p:nvPr/>
        </p:nvSpPr>
        <p:spPr>
          <a:xfrm>
            <a:off x="18739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a +c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48" name="Google Shape;948;p94"/>
          <p:cNvCxnSpPr>
            <a:stCxn id="945" idx="1"/>
            <a:endCxn id="947" idx="0"/>
          </p:cNvCxnSpPr>
          <p:nvPr/>
        </p:nvCxnSpPr>
        <p:spPr>
          <a:xfrm flipH="1">
            <a:off x="2814725" y="1247950"/>
            <a:ext cx="9405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9" name="Google Shape;949;p94"/>
          <p:cNvSpPr txBox="1"/>
          <p:nvPr/>
        </p:nvSpPr>
        <p:spPr>
          <a:xfrm>
            <a:off x="2814725" y="7862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50" name="Google Shape;950;p94"/>
          <p:cNvSpPr/>
          <p:nvPr/>
        </p:nvSpPr>
        <p:spPr>
          <a:xfrm>
            <a:off x="56365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c = a * a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51" name="Google Shape;951;p94"/>
          <p:cNvCxnSpPr>
            <a:stCxn id="945" idx="3"/>
            <a:endCxn id="950" idx="0"/>
          </p:cNvCxnSpPr>
          <p:nvPr/>
        </p:nvCxnSpPr>
        <p:spPr>
          <a:xfrm>
            <a:off x="5636525" y="1247950"/>
            <a:ext cx="940800" cy="406500"/>
          </a:xfrm>
          <a:prstGeom prst="bentConnector2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2" name="Google Shape;952;p94"/>
          <p:cNvSpPr txBox="1"/>
          <p:nvPr/>
        </p:nvSpPr>
        <p:spPr>
          <a:xfrm>
            <a:off x="5985575" y="78625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53" name="Google Shape;953;p94"/>
          <p:cNvSpPr/>
          <p:nvPr/>
        </p:nvSpPr>
        <p:spPr>
          <a:xfrm>
            <a:off x="5636525" y="23903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b &gt;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54" name="Google Shape;954;p94"/>
          <p:cNvCxnSpPr>
            <a:stCxn id="950" idx="2"/>
            <a:endCxn id="953" idx="0"/>
          </p:cNvCxnSpPr>
          <p:nvPr/>
        </p:nvCxnSpPr>
        <p:spPr>
          <a:xfrm>
            <a:off x="6577175" y="2223550"/>
            <a:ext cx="0" cy="166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5" name="Google Shape;955;p94"/>
          <p:cNvSpPr/>
          <p:nvPr/>
        </p:nvSpPr>
        <p:spPr>
          <a:xfrm>
            <a:off x="5682125" y="3300725"/>
            <a:ext cx="17901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 = b +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56" name="Google Shape;956;p94"/>
          <p:cNvCxnSpPr>
            <a:stCxn id="953" idx="2"/>
            <a:endCxn id="955" idx="0"/>
          </p:cNvCxnSpPr>
          <p:nvPr/>
        </p:nvCxnSpPr>
        <p:spPr>
          <a:xfrm>
            <a:off x="6577175" y="2959450"/>
            <a:ext cx="0" cy="3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7" name="Google Shape;957;p94"/>
          <p:cNvSpPr txBox="1"/>
          <p:nvPr/>
        </p:nvSpPr>
        <p:spPr>
          <a:xfrm>
            <a:off x="6646250" y="289930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58" name="Google Shape;958;p94"/>
          <p:cNvSpPr/>
          <p:nvPr/>
        </p:nvSpPr>
        <p:spPr>
          <a:xfrm>
            <a:off x="3755225" y="3300725"/>
            <a:ext cx="18282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b + 1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59" name="Google Shape;959;p94"/>
          <p:cNvCxnSpPr>
            <a:stCxn id="953" idx="1"/>
            <a:endCxn id="958" idx="0"/>
          </p:cNvCxnSpPr>
          <p:nvPr/>
        </p:nvCxnSpPr>
        <p:spPr>
          <a:xfrm flipH="1">
            <a:off x="4669325" y="2674900"/>
            <a:ext cx="967200" cy="625800"/>
          </a:xfrm>
          <a:prstGeom prst="bentConnector2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0" name="Google Shape;960;p94"/>
          <p:cNvSpPr txBox="1"/>
          <p:nvPr/>
        </p:nvSpPr>
        <p:spPr>
          <a:xfrm>
            <a:off x="4669325" y="2185763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61" name="Google Shape;961;p94"/>
          <p:cNvSpPr/>
          <p:nvPr/>
        </p:nvSpPr>
        <p:spPr>
          <a:xfrm>
            <a:off x="3728675" y="4094125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62" name="Google Shape;962;p94"/>
          <p:cNvCxnSpPr>
            <a:stCxn id="947" idx="2"/>
            <a:endCxn id="961" idx="1"/>
          </p:cNvCxnSpPr>
          <p:nvPr/>
        </p:nvCxnSpPr>
        <p:spPr>
          <a:xfrm flipH="1" rot="-5400000">
            <a:off x="2194025" y="2844100"/>
            <a:ext cx="2155200" cy="914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3" name="Google Shape;963;p94"/>
          <p:cNvCxnSpPr>
            <a:stCxn id="955" idx="2"/>
            <a:endCxn id="961" idx="3"/>
          </p:cNvCxnSpPr>
          <p:nvPr/>
        </p:nvCxnSpPr>
        <p:spPr>
          <a:xfrm rot="5400000">
            <a:off x="5839175" y="3640625"/>
            <a:ext cx="508800" cy="967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4" name="Google Shape;964;p94"/>
          <p:cNvCxnSpPr>
            <a:stCxn id="958" idx="2"/>
            <a:endCxn id="961" idx="0"/>
          </p:cNvCxnSpPr>
          <p:nvPr/>
        </p:nvCxnSpPr>
        <p:spPr>
          <a:xfrm flipH="1" rot="-5400000">
            <a:off x="4557425" y="3981725"/>
            <a:ext cx="224400" cy="600"/>
          </a:xfrm>
          <a:prstGeom prst="bentConnector3">
            <a:avLst>
              <a:gd fmla="val 49978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/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chemeClr val="accent6"/>
                </a:solidFill>
              </a:rPr>
              <a:t>Qualité Algorithmique</a:t>
            </a:r>
            <a:endParaRPr sz="3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6"/>
              </a:solidFill>
            </a:endParaRPr>
          </a:p>
        </p:txBody>
      </p:sp>
      <p:sp>
        <p:nvSpPr>
          <p:cNvPr id="648" name="Google Shape;648;p68"/>
          <p:cNvSpPr txBox="1"/>
          <p:nvPr>
            <p:ph idx="1" type="subTitle"/>
          </p:nvPr>
        </p:nvSpPr>
        <p:spPr>
          <a:xfrm>
            <a:off x="457200" y="1666450"/>
            <a:ext cx="753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800">
                <a:latin typeface="Squada One"/>
                <a:ea typeface="Squada One"/>
                <a:cs typeface="Squada One"/>
                <a:sym typeface="Squada One"/>
              </a:rPr>
              <a:t>I</a:t>
            </a:r>
            <a:endParaRPr sz="2800"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649" name="Google Shape;649;p68"/>
          <p:cNvSpPr txBox="1"/>
          <p:nvPr>
            <p:ph idx="5" type="subTitle"/>
          </p:nvPr>
        </p:nvSpPr>
        <p:spPr>
          <a:xfrm>
            <a:off x="871700" y="2603800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Profiling</a:t>
            </a:r>
            <a:endParaRPr/>
          </a:p>
        </p:txBody>
      </p:sp>
      <p:sp>
        <p:nvSpPr>
          <p:cNvPr id="650" name="Google Shape;650;p68"/>
          <p:cNvSpPr txBox="1"/>
          <p:nvPr>
            <p:ph idx="6" type="subTitle"/>
          </p:nvPr>
        </p:nvSpPr>
        <p:spPr>
          <a:xfrm>
            <a:off x="2957400" y="2596675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Complexité cyclomatique</a:t>
            </a:r>
            <a:endParaRPr/>
          </a:p>
        </p:txBody>
      </p:sp>
      <p:sp>
        <p:nvSpPr>
          <p:cNvPr id="651" name="Google Shape;651;p68"/>
          <p:cNvSpPr txBox="1"/>
          <p:nvPr>
            <p:ph idx="7" type="subTitle"/>
          </p:nvPr>
        </p:nvSpPr>
        <p:spPr>
          <a:xfrm>
            <a:off x="5027449" y="2596388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Revue de code</a:t>
            </a:r>
            <a:endParaRPr/>
          </a:p>
        </p:txBody>
      </p:sp>
      <p:sp>
        <p:nvSpPr>
          <p:cNvPr id="652" name="Google Shape;652;p68"/>
          <p:cNvSpPr txBox="1"/>
          <p:nvPr>
            <p:ph idx="8" type="subTitle"/>
          </p:nvPr>
        </p:nvSpPr>
        <p:spPr>
          <a:xfrm>
            <a:off x="7094798" y="2593780"/>
            <a:ext cx="13812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Complexité algorithmique</a:t>
            </a:r>
            <a:endParaRPr/>
          </a:p>
        </p:txBody>
      </p:sp>
      <p:sp>
        <p:nvSpPr>
          <p:cNvPr id="653" name="Google Shape;653;p68"/>
          <p:cNvSpPr txBox="1"/>
          <p:nvPr>
            <p:ph idx="1" type="subTitle"/>
          </p:nvPr>
        </p:nvSpPr>
        <p:spPr>
          <a:xfrm>
            <a:off x="2545910" y="1666450"/>
            <a:ext cx="753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800">
                <a:latin typeface="Squada One"/>
                <a:ea typeface="Squada One"/>
                <a:cs typeface="Squada One"/>
                <a:sym typeface="Squada One"/>
              </a:rPr>
              <a:t>I</a:t>
            </a:r>
            <a:r>
              <a:rPr lang="fr" sz="2800">
                <a:latin typeface="Squada One"/>
                <a:ea typeface="Squada One"/>
                <a:cs typeface="Squada One"/>
                <a:sym typeface="Squada One"/>
              </a:rPr>
              <a:t>I</a:t>
            </a:r>
            <a:endParaRPr sz="2800"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654" name="Google Shape;654;p68"/>
          <p:cNvSpPr txBox="1"/>
          <p:nvPr>
            <p:ph idx="1" type="subTitle"/>
          </p:nvPr>
        </p:nvSpPr>
        <p:spPr>
          <a:xfrm>
            <a:off x="4623324" y="1671453"/>
            <a:ext cx="753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800">
                <a:latin typeface="Squada One"/>
                <a:ea typeface="Squada One"/>
                <a:cs typeface="Squada One"/>
                <a:sym typeface="Squada One"/>
              </a:rPr>
              <a:t>III</a:t>
            </a:r>
            <a:endParaRPr sz="2800"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655" name="Google Shape;655;p68"/>
          <p:cNvSpPr txBox="1"/>
          <p:nvPr>
            <p:ph idx="1" type="subTitle"/>
          </p:nvPr>
        </p:nvSpPr>
        <p:spPr>
          <a:xfrm>
            <a:off x="6680724" y="1671453"/>
            <a:ext cx="753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800">
                <a:latin typeface="Squada One"/>
                <a:ea typeface="Squada One"/>
                <a:cs typeface="Squada One"/>
                <a:sym typeface="Squada One"/>
              </a:rPr>
              <a:t>IV</a:t>
            </a:r>
            <a:endParaRPr sz="2800"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656" name="Google Shape;656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70" name="Google Shape;970;p95"/>
          <p:cNvSpPr/>
          <p:nvPr/>
        </p:nvSpPr>
        <p:spPr>
          <a:xfrm>
            <a:off x="3755225" y="22000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71" name="Google Shape;971;p95"/>
          <p:cNvSpPr/>
          <p:nvPr/>
        </p:nvSpPr>
        <p:spPr>
          <a:xfrm>
            <a:off x="3755225" y="963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a &lt; 10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72" name="Google Shape;972;p95"/>
          <p:cNvCxnSpPr>
            <a:stCxn id="970" idx="2"/>
            <a:endCxn id="971" idx="0"/>
          </p:cNvCxnSpPr>
          <p:nvPr/>
        </p:nvCxnSpPr>
        <p:spPr>
          <a:xfrm>
            <a:off x="4695875" y="789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3" name="Google Shape;973;p95"/>
          <p:cNvSpPr/>
          <p:nvPr/>
        </p:nvSpPr>
        <p:spPr>
          <a:xfrm>
            <a:off x="18739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a +c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74" name="Google Shape;974;p95"/>
          <p:cNvCxnSpPr>
            <a:stCxn id="971" idx="1"/>
            <a:endCxn id="973" idx="0"/>
          </p:cNvCxnSpPr>
          <p:nvPr/>
        </p:nvCxnSpPr>
        <p:spPr>
          <a:xfrm flipH="1">
            <a:off x="2814725" y="1247950"/>
            <a:ext cx="9405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5" name="Google Shape;975;p95"/>
          <p:cNvSpPr txBox="1"/>
          <p:nvPr/>
        </p:nvSpPr>
        <p:spPr>
          <a:xfrm>
            <a:off x="2814725" y="7862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76" name="Google Shape;976;p95"/>
          <p:cNvSpPr/>
          <p:nvPr/>
        </p:nvSpPr>
        <p:spPr>
          <a:xfrm>
            <a:off x="5636525" y="1654450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c = a * a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77" name="Google Shape;977;p95"/>
          <p:cNvCxnSpPr>
            <a:stCxn id="971" idx="3"/>
            <a:endCxn id="976" idx="0"/>
          </p:cNvCxnSpPr>
          <p:nvPr/>
        </p:nvCxnSpPr>
        <p:spPr>
          <a:xfrm>
            <a:off x="5636525" y="1247950"/>
            <a:ext cx="940800" cy="406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8" name="Google Shape;978;p95"/>
          <p:cNvSpPr txBox="1"/>
          <p:nvPr/>
        </p:nvSpPr>
        <p:spPr>
          <a:xfrm>
            <a:off x="5985575" y="78625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79" name="Google Shape;979;p95"/>
          <p:cNvSpPr/>
          <p:nvPr/>
        </p:nvSpPr>
        <p:spPr>
          <a:xfrm>
            <a:off x="5636525" y="23903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if b &gt;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80" name="Google Shape;980;p95"/>
          <p:cNvCxnSpPr>
            <a:stCxn id="976" idx="2"/>
            <a:endCxn id="979" idx="0"/>
          </p:cNvCxnSpPr>
          <p:nvPr/>
        </p:nvCxnSpPr>
        <p:spPr>
          <a:xfrm>
            <a:off x="6577175" y="2223550"/>
            <a:ext cx="0" cy="1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1" name="Google Shape;981;p95"/>
          <p:cNvSpPr/>
          <p:nvPr/>
        </p:nvSpPr>
        <p:spPr>
          <a:xfrm>
            <a:off x="5682125" y="3300725"/>
            <a:ext cx="17901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 = b + c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82" name="Google Shape;982;p95"/>
          <p:cNvCxnSpPr>
            <a:stCxn id="979" idx="2"/>
            <a:endCxn id="981" idx="0"/>
          </p:cNvCxnSpPr>
          <p:nvPr/>
        </p:nvCxnSpPr>
        <p:spPr>
          <a:xfrm>
            <a:off x="6577175" y="2959450"/>
            <a:ext cx="0" cy="3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3" name="Google Shape;983;p95"/>
          <p:cNvSpPr txBox="1"/>
          <p:nvPr/>
        </p:nvSpPr>
        <p:spPr>
          <a:xfrm>
            <a:off x="6646250" y="2899300"/>
            <a:ext cx="5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84" name="Google Shape;984;p95"/>
          <p:cNvSpPr/>
          <p:nvPr/>
        </p:nvSpPr>
        <p:spPr>
          <a:xfrm>
            <a:off x="3755225" y="3300725"/>
            <a:ext cx="18282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b = b + 1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85" name="Google Shape;985;p95"/>
          <p:cNvCxnSpPr>
            <a:stCxn id="979" idx="1"/>
            <a:endCxn id="984" idx="0"/>
          </p:cNvCxnSpPr>
          <p:nvPr/>
        </p:nvCxnSpPr>
        <p:spPr>
          <a:xfrm flipH="1">
            <a:off x="4669325" y="2674900"/>
            <a:ext cx="967200" cy="625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6" name="Google Shape;986;p95"/>
          <p:cNvSpPr txBox="1"/>
          <p:nvPr/>
        </p:nvSpPr>
        <p:spPr>
          <a:xfrm>
            <a:off x="4669325" y="2185763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987" name="Google Shape;987;p95"/>
          <p:cNvSpPr/>
          <p:nvPr/>
        </p:nvSpPr>
        <p:spPr>
          <a:xfrm>
            <a:off x="3728675" y="4094125"/>
            <a:ext cx="1881300" cy="569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988" name="Google Shape;988;p95"/>
          <p:cNvCxnSpPr>
            <a:stCxn id="973" idx="2"/>
            <a:endCxn id="987" idx="1"/>
          </p:cNvCxnSpPr>
          <p:nvPr/>
        </p:nvCxnSpPr>
        <p:spPr>
          <a:xfrm flipH="1" rot="-5400000">
            <a:off x="2194025" y="2844100"/>
            <a:ext cx="2155200" cy="914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9" name="Google Shape;989;p95"/>
          <p:cNvCxnSpPr>
            <a:stCxn id="981" idx="2"/>
            <a:endCxn id="987" idx="3"/>
          </p:cNvCxnSpPr>
          <p:nvPr/>
        </p:nvCxnSpPr>
        <p:spPr>
          <a:xfrm rot="5400000">
            <a:off x="5839175" y="3640625"/>
            <a:ext cx="508800" cy="967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0" name="Google Shape;990;p95"/>
          <p:cNvCxnSpPr>
            <a:stCxn id="984" idx="2"/>
            <a:endCxn id="987" idx="0"/>
          </p:cNvCxnSpPr>
          <p:nvPr/>
        </p:nvCxnSpPr>
        <p:spPr>
          <a:xfrm flipH="1" rot="-5400000">
            <a:off x="4557425" y="3981725"/>
            <a:ext cx="224400" cy="6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1" name="Google Shape;991;p95"/>
          <p:cNvSpPr txBox="1"/>
          <p:nvPr/>
        </p:nvSpPr>
        <p:spPr>
          <a:xfrm>
            <a:off x="60675" y="4533625"/>
            <a:ext cx="436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rPr>
              <a:t>Complexité cyclomatique = 3</a:t>
            </a:r>
            <a:endParaRPr b="1" sz="2200">
              <a:solidFill>
                <a:schemeClr val="l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97" name="Google Shape;99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88" y="123650"/>
            <a:ext cx="7735425" cy="489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7"/>
          <p:cNvSpPr txBox="1"/>
          <p:nvPr>
            <p:ph idx="12" type="sldNum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03" name="Google Shape;1003;p97"/>
          <p:cNvSpPr/>
          <p:nvPr/>
        </p:nvSpPr>
        <p:spPr>
          <a:xfrm>
            <a:off x="3374225" y="14500"/>
            <a:ext cx="1881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04" name="Google Shape;1004;p97"/>
          <p:cNvSpPr/>
          <p:nvPr/>
        </p:nvSpPr>
        <p:spPr>
          <a:xfrm>
            <a:off x="3374225" y="582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lotid[5]</a:t>
            </a:r>
            <a:endParaRPr sz="18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05" name="Google Shape;1005;p97"/>
          <p:cNvCxnSpPr>
            <a:stCxn id="1003" idx="2"/>
            <a:endCxn id="1004" idx="0"/>
          </p:cNvCxnSpPr>
          <p:nvPr/>
        </p:nvCxnSpPr>
        <p:spPr>
          <a:xfrm>
            <a:off x="4314875" y="408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6" name="Google Shape;1006;p97"/>
          <p:cNvSpPr/>
          <p:nvPr/>
        </p:nvSpPr>
        <p:spPr>
          <a:xfrm>
            <a:off x="88950" y="1303900"/>
            <a:ext cx="1449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operid = PH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07" name="Google Shape;1007;p97"/>
          <p:cNvCxnSpPr>
            <a:stCxn id="1004" idx="1"/>
            <a:endCxn id="1006" idx="0"/>
          </p:cNvCxnSpPr>
          <p:nvPr/>
        </p:nvCxnSpPr>
        <p:spPr>
          <a:xfrm flipH="1">
            <a:off x="813725" y="866950"/>
            <a:ext cx="2560500" cy="437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8" name="Google Shape;1008;p97"/>
          <p:cNvSpPr txBox="1"/>
          <p:nvPr/>
        </p:nvSpPr>
        <p:spPr>
          <a:xfrm>
            <a:off x="597725" y="40810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4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09" name="Google Shape;1009;p97"/>
          <p:cNvSpPr/>
          <p:nvPr/>
        </p:nvSpPr>
        <p:spPr>
          <a:xfrm>
            <a:off x="304950" y="25014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10" name="Google Shape;1010;p97"/>
          <p:cNvCxnSpPr>
            <a:stCxn id="1006" idx="2"/>
            <a:endCxn id="1009" idx="0"/>
          </p:cNvCxnSpPr>
          <p:nvPr/>
        </p:nvCxnSpPr>
        <p:spPr>
          <a:xfrm>
            <a:off x="813600" y="1873000"/>
            <a:ext cx="0" cy="62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1" name="Google Shape;1011;p97"/>
          <p:cNvSpPr/>
          <p:nvPr/>
        </p:nvSpPr>
        <p:spPr>
          <a:xfrm>
            <a:off x="1146425" y="20586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12" name="Google Shape;1012;p97"/>
          <p:cNvCxnSpPr>
            <a:stCxn id="1006" idx="3"/>
            <a:endCxn id="1011" idx="0"/>
          </p:cNvCxnSpPr>
          <p:nvPr/>
        </p:nvCxnSpPr>
        <p:spPr>
          <a:xfrm>
            <a:off x="1538250" y="1588450"/>
            <a:ext cx="116700" cy="470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3" name="Google Shape;1013;p97"/>
          <p:cNvSpPr/>
          <p:nvPr/>
        </p:nvSpPr>
        <p:spPr>
          <a:xfrm>
            <a:off x="3374225" y="13039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toolid</a:t>
            </a: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[0] = W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14" name="Google Shape;1014;p97"/>
          <p:cNvCxnSpPr>
            <a:stCxn id="1004" idx="2"/>
            <a:endCxn id="1013" idx="0"/>
          </p:cNvCxnSpPr>
          <p:nvPr/>
        </p:nvCxnSpPr>
        <p:spPr>
          <a:xfrm>
            <a:off x="4314875" y="1151500"/>
            <a:ext cx="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5" name="Google Shape;1015;p97"/>
          <p:cNvSpPr txBox="1"/>
          <p:nvPr/>
        </p:nvSpPr>
        <p:spPr>
          <a:xfrm>
            <a:off x="3716350" y="9968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7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16" name="Google Shape;1016;p97"/>
          <p:cNvSpPr/>
          <p:nvPr/>
        </p:nvSpPr>
        <p:spPr>
          <a:xfrm>
            <a:off x="3374350" y="19708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operid</a:t>
            </a: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[1] = C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17" name="Google Shape;1017;p97"/>
          <p:cNvSpPr/>
          <p:nvPr/>
        </p:nvSpPr>
        <p:spPr>
          <a:xfrm>
            <a:off x="6272950" y="19708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</a:t>
            </a: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[9] = A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18" name="Google Shape;1018;p97"/>
          <p:cNvSpPr/>
          <p:nvPr/>
        </p:nvSpPr>
        <p:spPr>
          <a:xfrm>
            <a:off x="3374225" y="27688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 = XA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19" name="Google Shape;1019;p97"/>
          <p:cNvCxnSpPr>
            <a:stCxn id="1013" idx="2"/>
            <a:endCxn id="1016" idx="0"/>
          </p:cNvCxnSpPr>
          <p:nvPr/>
        </p:nvCxnSpPr>
        <p:spPr>
          <a:xfrm>
            <a:off x="4314875" y="1873000"/>
            <a:ext cx="0" cy="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0" name="Google Shape;1020;p97"/>
          <p:cNvCxnSpPr>
            <a:stCxn id="1013" idx="3"/>
            <a:endCxn id="1017" idx="0"/>
          </p:cNvCxnSpPr>
          <p:nvPr/>
        </p:nvCxnSpPr>
        <p:spPr>
          <a:xfrm>
            <a:off x="5255525" y="1588450"/>
            <a:ext cx="1958100" cy="382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1" name="Google Shape;1021;p97"/>
          <p:cNvSpPr txBox="1"/>
          <p:nvPr/>
        </p:nvSpPr>
        <p:spPr>
          <a:xfrm>
            <a:off x="3726175" y="16910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22" name="Google Shape;1022;p97"/>
          <p:cNvSpPr txBox="1"/>
          <p:nvPr/>
        </p:nvSpPr>
        <p:spPr>
          <a:xfrm>
            <a:off x="6734950" y="115150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23" name="Google Shape;1023;p97"/>
          <p:cNvSpPr txBox="1"/>
          <p:nvPr/>
        </p:nvSpPr>
        <p:spPr>
          <a:xfrm>
            <a:off x="9550" y="16910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24" name="Google Shape;1024;p97"/>
          <p:cNvSpPr txBox="1"/>
          <p:nvPr/>
        </p:nvSpPr>
        <p:spPr>
          <a:xfrm>
            <a:off x="1621700" y="135760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25" name="Google Shape;1025;p97"/>
          <p:cNvCxnSpPr>
            <a:stCxn id="1016" idx="2"/>
            <a:endCxn id="1018" idx="0"/>
          </p:cNvCxnSpPr>
          <p:nvPr/>
        </p:nvCxnSpPr>
        <p:spPr>
          <a:xfrm>
            <a:off x="4315000" y="253995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6" name="Google Shape;1026;p97"/>
          <p:cNvSpPr txBox="1"/>
          <p:nvPr/>
        </p:nvSpPr>
        <p:spPr>
          <a:xfrm>
            <a:off x="3632152" y="2385250"/>
            <a:ext cx="64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27" name="Google Shape;1027;p97"/>
          <p:cNvSpPr/>
          <p:nvPr/>
        </p:nvSpPr>
        <p:spPr>
          <a:xfrm>
            <a:off x="1909325" y="292235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28" name="Google Shape;1028;p97"/>
          <p:cNvCxnSpPr>
            <a:stCxn id="1016" idx="1"/>
            <a:endCxn id="1027" idx="0"/>
          </p:cNvCxnSpPr>
          <p:nvPr/>
        </p:nvCxnSpPr>
        <p:spPr>
          <a:xfrm flipH="1">
            <a:off x="2417950" y="2255400"/>
            <a:ext cx="956400" cy="666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9" name="Google Shape;1029;p97"/>
          <p:cNvSpPr txBox="1"/>
          <p:nvPr/>
        </p:nvSpPr>
        <p:spPr>
          <a:xfrm>
            <a:off x="2394314" y="188235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30" name="Google Shape;1030;p97"/>
          <p:cNvSpPr/>
          <p:nvPr/>
        </p:nvSpPr>
        <p:spPr>
          <a:xfrm>
            <a:off x="3374350" y="35192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lotid[9]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31" name="Google Shape;1031;p97"/>
          <p:cNvSpPr/>
          <p:nvPr/>
        </p:nvSpPr>
        <p:spPr>
          <a:xfrm>
            <a:off x="5809400" y="36070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32" name="Google Shape;1032;p97"/>
          <p:cNvCxnSpPr>
            <a:stCxn id="1018" idx="3"/>
            <a:endCxn id="1031" idx="0"/>
          </p:cNvCxnSpPr>
          <p:nvPr/>
        </p:nvCxnSpPr>
        <p:spPr>
          <a:xfrm>
            <a:off x="5255525" y="3053350"/>
            <a:ext cx="1062600" cy="553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3" name="Google Shape;1033;p97"/>
          <p:cNvCxnSpPr>
            <a:stCxn id="1018" idx="2"/>
            <a:endCxn id="1030" idx="0"/>
          </p:cNvCxnSpPr>
          <p:nvPr/>
        </p:nvCxnSpPr>
        <p:spPr>
          <a:xfrm>
            <a:off x="4314875" y="3337900"/>
            <a:ext cx="0" cy="18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4" name="Google Shape;1034;p97"/>
          <p:cNvSpPr/>
          <p:nvPr/>
        </p:nvSpPr>
        <p:spPr>
          <a:xfrm>
            <a:off x="5035525" y="42697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35" name="Google Shape;1035;p97"/>
          <p:cNvSpPr/>
          <p:nvPr/>
        </p:nvSpPr>
        <p:spPr>
          <a:xfrm>
            <a:off x="3806350" y="42337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36" name="Google Shape;1036;p97"/>
          <p:cNvSpPr/>
          <p:nvPr/>
        </p:nvSpPr>
        <p:spPr>
          <a:xfrm>
            <a:off x="2613125" y="42337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37" name="Google Shape;1037;p97"/>
          <p:cNvSpPr/>
          <p:nvPr/>
        </p:nvSpPr>
        <p:spPr>
          <a:xfrm>
            <a:off x="3806350" y="4838750"/>
            <a:ext cx="1017300" cy="272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38" name="Google Shape;1038;p97"/>
          <p:cNvCxnSpPr>
            <a:stCxn id="1030" idx="2"/>
            <a:endCxn id="1035" idx="0"/>
          </p:cNvCxnSpPr>
          <p:nvPr/>
        </p:nvCxnSpPr>
        <p:spPr>
          <a:xfrm>
            <a:off x="4315000" y="4088350"/>
            <a:ext cx="0" cy="1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9" name="Google Shape;1039;p97"/>
          <p:cNvCxnSpPr>
            <a:stCxn id="1009" idx="2"/>
            <a:endCxn id="1037" idx="1"/>
          </p:cNvCxnSpPr>
          <p:nvPr/>
        </p:nvCxnSpPr>
        <p:spPr>
          <a:xfrm flipH="1" rot="-5400000">
            <a:off x="1270050" y="2438550"/>
            <a:ext cx="2079900" cy="299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0" name="Google Shape;1040;p97"/>
          <p:cNvCxnSpPr>
            <a:stCxn id="1011" idx="2"/>
            <a:endCxn id="1037" idx="1"/>
          </p:cNvCxnSpPr>
          <p:nvPr/>
        </p:nvCxnSpPr>
        <p:spPr>
          <a:xfrm flipH="1" rot="-5400000">
            <a:off x="1469375" y="2637900"/>
            <a:ext cx="2522700" cy="2151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1" name="Google Shape;1041;p97"/>
          <p:cNvCxnSpPr>
            <a:stCxn id="1027" idx="2"/>
            <a:endCxn id="1037" idx="1"/>
          </p:cNvCxnSpPr>
          <p:nvPr/>
        </p:nvCxnSpPr>
        <p:spPr>
          <a:xfrm flipH="1" rot="-5400000">
            <a:off x="2282675" y="3451250"/>
            <a:ext cx="1659000" cy="138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2" name="Google Shape;1042;p97"/>
          <p:cNvCxnSpPr>
            <a:stCxn id="1036" idx="2"/>
            <a:endCxn id="1037" idx="1"/>
          </p:cNvCxnSpPr>
          <p:nvPr/>
        </p:nvCxnSpPr>
        <p:spPr>
          <a:xfrm flipH="1" rot="-5400000">
            <a:off x="3290375" y="4458700"/>
            <a:ext cx="347400" cy="684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3" name="Google Shape;1043;p97"/>
          <p:cNvCxnSpPr>
            <a:stCxn id="1034" idx="2"/>
            <a:endCxn id="1037" idx="3"/>
          </p:cNvCxnSpPr>
          <p:nvPr/>
        </p:nvCxnSpPr>
        <p:spPr>
          <a:xfrm rot="5400000">
            <a:off x="5028175" y="4458700"/>
            <a:ext cx="311400" cy="720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4" name="Google Shape;1044;p97"/>
          <p:cNvCxnSpPr>
            <a:stCxn id="1030" idx="3"/>
            <a:endCxn id="1034" idx="0"/>
          </p:cNvCxnSpPr>
          <p:nvPr/>
        </p:nvCxnSpPr>
        <p:spPr>
          <a:xfrm>
            <a:off x="5255650" y="3803800"/>
            <a:ext cx="288600" cy="465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5" name="Google Shape;1045;p97"/>
          <p:cNvCxnSpPr>
            <a:stCxn id="1030" idx="1"/>
            <a:endCxn id="1036" idx="0"/>
          </p:cNvCxnSpPr>
          <p:nvPr/>
        </p:nvCxnSpPr>
        <p:spPr>
          <a:xfrm flipH="1">
            <a:off x="3121750" y="3803800"/>
            <a:ext cx="252600" cy="429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6" name="Google Shape;1046;p97"/>
          <p:cNvCxnSpPr>
            <a:stCxn id="1031" idx="2"/>
            <a:endCxn id="1037" idx="3"/>
          </p:cNvCxnSpPr>
          <p:nvPr/>
        </p:nvCxnSpPr>
        <p:spPr>
          <a:xfrm rot="5400000">
            <a:off x="5083850" y="3740500"/>
            <a:ext cx="974100" cy="149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7" name="Google Shape;1047;p97"/>
          <p:cNvSpPr/>
          <p:nvPr/>
        </p:nvSpPr>
        <p:spPr>
          <a:xfrm>
            <a:off x="6704950" y="285655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48" name="Google Shape;1048;p97"/>
          <p:cNvSpPr/>
          <p:nvPr/>
        </p:nvSpPr>
        <p:spPr>
          <a:xfrm>
            <a:off x="7683750" y="3337900"/>
            <a:ext cx="9564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49" name="Google Shape;1049;p97"/>
          <p:cNvCxnSpPr>
            <a:stCxn id="1047" idx="2"/>
            <a:endCxn id="1037" idx="3"/>
          </p:cNvCxnSpPr>
          <p:nvPr/>
        </p:nvCxnSpPr>
        <p:spPr>
          <a:xfrm rot="5400000">
            <a:off x="5156200" y="2917450"/>
            <a:ext cx="1724700" cy="2390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0" name="Google Shape;1050;p97"/>
          <p:cNvCxnSpPr>
            <a:stCxn id="1048" idx="2"/>
            <a:endCxn id="1037" idx="3"/>
          </p:cNvCxnSpPr>
          <p:nvPr/>
        </p:nvCxnSpPr>
        <p:spPr>
          <a:xfrm rot="5400000">
            <a:off x="5871150" y="2683900"/>
            <a:ext cx="1243200" cy="333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1" name="Google Shape;1051;p97"/>
          <p:cNvCxnSpPr>
            <a:stCxn id="1017" idx="3"/>
            <a:endCxn id="1048" idx="0"/>
          </p:cNvCxnSpPr>
          <p:nvPr/>
        </p:nvCxnSpPr>
        <p:spPr>
          <a:xfrm>
            <a:off x="8154250" y="2255400"/>
            <a:ext cx="7800" cy="1082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2" name="Google Shape;1052;p97"/>
          <p:cNvCxnSpPr>
            <a:stCxn id="1017" idx="2"/>
            <a:endCxn id="1047" idx="0"/>
          </p:cNvCxnSpPr>
          <p:nvPr/>
        </p:nvCxnSpPr>
        <p:spPr>
          <a:xfrm>
            <a:off x="7213600" y="25399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3" name="Google Shape;1053;p97"/>
          <p:cNvSpPr txBox="1"/>
          <p:nvPr/>
        </p:nvSpPr>
        <p:spPr>
          <a:xfrm>
            <a:off x="8154250" y="282250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54" name="Google Shape;1054;p97"/>
          <p:cNvSpPr txBox="1"/>
          <p:nvPr/>
        </p:nvSpPr>
        <p:spPr>
          <a:xfrm>
            <a:off x="6621100" y="246735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55" name="Google Shape;1055;p97"/>
          <p:cNvSpPr txBox="1"/>
          <p:nvPr/>
        </p:nvSpPr>
        <p:spPr>
          <a:xfrm>
            <a:off x="2613125" y="3787900"/>
            <a:ext cx="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A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56" name="Google Shape;1056;p97"/>
          <p:cNvSpPr txBox="1"/>
          <p:nvPr/>
        </p:nvSpPr>
        <p:spPr>
          <a:xfrm>
            <a:off x="3738563" y="3914600"/>
            <a:ext cx="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B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57" name="Google Shape;1057;p97"/>
          <p:cNvSpPr/>
          <p:nvPr/>
        </p:nvSpPr>
        <p:spPr>
          <a:xfrm>
            <a:off x="8194275" y="1391650"/>
            <a:ext cx="9564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58" name="Google Shape;1058;p97"/>
          <p:cNvCxnSpPr>
            <a:stCxn id="1004" idx="3"/>
            <a:endCxn id="1057" idx="0"/>
          </p:cNvCxnSpPr>
          <p:nvPr/>
        </p:nvCxnSpPr>
        <p:spPr>
          <a:xfrm>
            <a:off x="5255525" y="866950"/>
            <a:ext cx="3417000" cy="524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9" name="Google Shape;1059;p97"/>
          <p:cNvCxnSpPr>
            <a:stCxn id="1057" idx="2"/>
            <a:endCxn id="1037" idx="3"/>
          </p:cNvCxnSpPr>
          <p:nvPr/>
        </p:nvCxnSpPr>
        <p:spPr>
          <a:xfrm rot="5400000">
            <a:off x="5153325" y="1455700"/>
            <a:ext cx="3189600" cy="384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0" name="Google Shape;1060;p97"/>
          <p:cNvSpPr txBox="1"/>
          <p:nvPr/>
        </p:nvSpPr>
        <p:spPr>
          <a:xfrm>
            <a:off x="7829050" y="408100"/>
            <a:ext cx="7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Autre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61" name="Google Shape;1061;p97"/>
          <p:cNvSpPr txBox="1"/>
          <p:nvPr/>
        </p:nvSpPr>
        <p:spPr>
          <a:xfrm>
            <a:off x="4940175" y="3845350"/>
            <a:ext cx="7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Autre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62" name="Google Shape;1062;p97"/>
          <p:cNvCxnSpPr>
            <a:stCxn id="1035" idx="2"/>
            <a:endCxn id="1037" idx="0"/>
          </p:cNvCxnSpPr>
          <p:nvPr/>
        </p:nvCxnSpPr>
        <p:spPr>
          <a:xfrm>
            <a:off x="4315000" y="4627300"/>
            <a:ext cx="0" cy="2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8"/>
          <p:cNvSpPr txBox="1"/>
          <p:nvPr>
            <p:ph idx="12" type="sldNum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68" name="Google Shape;1068;p98"/>
          <p:cNvSpPr/>
          <p:nvPr/>
        </p:nvSpPr>
        <p:spPr>
          <a:xfrm>
            <a:off x="3374225" y="14500"/>
            <a:ext cx="1881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main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69" name="Google Shape;1069;p98"/>
          <p:cNvSpPr/>
          <p:nvPr/>
        </p:nvSpPr>
        <p:spPr>
          <a:xfrm>
            <a:off x="3374225" y="5824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lotid[5]</a:t>
            </a:r>
            <a:endParaRPr sz="18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70" name="Google Shape;1070;p98"/>
          <p:cNvCxnSpPr>
            <a:stCxn id="1068" idx="2"/>
            <a:endCxn id="1069" idx="0"/>
          </p:cNvCxnSpPr>
          <p:nvPr/>
        </p:nvCxnSpPr>
        <p:spPr>
          <a:xfrm>
            <a:off x="4314875" y="408100"/>
            <a:ext cx="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1" name="Google Shape;1071;p98"/>
          <p:cNvSpPr/>
          <p:nvPr/>
        </p:nvSpPr>
        <p:spPr>
          <a:xfrm>
            <a:off x="88950" y="1303900"/>
            <a:ext cx="1449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operid = PH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72" name="Google Shape;1072;p98"/>
          <p:cNvCxnSpPr>
            <a:stCxn id="1069" idx="1"/>
            <a:endCxn id="1071" idx="0"/>
          </p:cNvCxnSpPr>
          <p:nvPr/>
        </p:nvCxnSpPr>
        <p:spPr>
          <a:xfrm flipH="1">
            <a:off x="813725" y="866950"/>
            <a:ext cx="2560500" cy="437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3" name="Google Shape;1073;p98"/>
          <p:cNvSpPr txBox="1"/>
          <p:nvPr/>
        </p:nvSpPr>
        <p:spPr>
          <a:xfrm>
            <a:off x="597725" y="40810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4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74" name="Google Shape;1074;p98"/>
          <p:cNvSpPr/>
          <p:nvPr/>
        </p:nvSpPr>
        <p:spPr>
          <a:xfrm>
            <a:off x="304950" y="25014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75" name="Google Shape;1075;p98"/>
          <p:cNvCxnSpPr>
            <a:stCxn id="1071" idx="2"/>
            <a:endCxn id="1074" idx="0"/>
          </p:cNvCxnSpPr>
          <p:nvPr/>
        </p:nvCxnSpPr>
        <p:spPr>
          <a:xfrm>
            <a:off x="813600" y="1873000"/>
            <a:ext cx="0" cy="62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6" name="Google Shape;1076;p98"/>
          <p:cNvSpPr/>
          <p:nvPr/>
        </p:nvSpPr>
        <p:spPr>
          <a:xfrm>
            <a:off x="1146425" y="20586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77" name="Google Shape;1077;p98"/>
          <p:cNvCxnSpPr>
            <a:stCxn id="1071" idx="3"/>
            <a:endCxn id="1076" idx="0"/>
          </p:cNvCxnSpPr>
          <p:nvPr/>
        </p:nvCxnSpPr>
        <p:spPr>
          <a:xfrm>
            <a:off x="1538250" y="1588450"/>
            <a:ext cx="116700" cy="470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8" name="Google Shape;1078;p98"/>
          <p:cNvSpPr/>
          <p:nvPr/>
        </p:nvSpPr>
        <p:spPr>
          <a:xfrm>
            <a:off x="3374225" y="13039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toolid[0] = W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79" name="Google Shape;1079;p98"/>
          <p:cNvCxnSpPr>
            <a:stCxn id="1069" idx="2"/>
            <a:endCxn id="1078" idx="0"/>
          </p:cNvCxnSpPr>
          <p:nvPr/>
        </p:nvCxnSpPr>
        <p:spPr>
          <a:xfrm>
            <a:off x="4314875" y="1151500"/>
            <a:ext cx="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0" name="Google Shape;1080;p98"/>
          <p:cNvSpPr txBox="1"/>
          <p:nvPr/>
        </p:nvSpPr>
        <p:spPr>
          <a:xfrm>
            <a:off x="3716350" y="9968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7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81" name="Google Shape;1081;p98"/>
          <p:cNvSpPr/>
          <p:nvPr/>
        </p:nvSpPr>
        <p:spPr>
          <a:xfrm>
            <a:off x="3374350" y="19708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operid[1] = C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82" name="Google Shape;1082;p98"/>
          <p:cNvSpPr/>
          <p:nvPr/>
        </p:nvSpPr>
        <p:spPr>
          <a:xfrm>
            <a:off x="6272950" y="19708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lotid[9] = A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83" name="Google Shape;1083;p98"/>
          <p:cNvSpPr/>
          <p:nvPr/>
        </p:nvSpPr>
        <p:spPr>
          <a:xfrm>
            <a:off x="3374225" y="276880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 = XA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84" name="Google Shape;1084;p98"/>
          <p:cNvCxnSpPr>
            <a:stCxn id="1078" idx="2"/>
            <a:endCxn id="1081" idx="0"/>
          </p:cNvCxnSpPr>
          <p:nvPr/>
        </p:nvCxnSpPr>
        <p:spPr>
          <a:xfrm>
            <a:off x="4314875" y="1873000"/>
            <a:ext cx="0" cy="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5" name="Google Shape;1085;p98"/>
          <p:cNvCxnSpPr>
            <a:stCxn id="1078" idx="3"/>
            <a:endCxn id="1082" idx="0"/>
          </p:cNvCxnSpPr>
          <p:nvPr/>
        </p:nvCxnSpPr>
        <p:spPr>
          <a:xfrm>
            <a:off x="5255525" y="1588450"/>
            <a:ext cx="1958100" cy="382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6" name="Google Shape;1086;p98"/>
          <p:cNvSpPr txBox="1"/>
          <p:nvPr/>
        </p:nvSpPr>
        <p:spPr>
          <a:xfrm>
            <a:off x="3726175" y="16910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87" name="Google Shape;1087;p98"/>
          <p:cNvSpPr txBox="1"/>
          <p:nvPr/>
        </p:nvSpPr>
        <p:spPr>
          <a:xfrm>
            <a:off x="6734950" y="115150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88" name="Google Shape;1088;p98"/>
          <p:cNvSpPr txBox="1"/>
          <p:nvPr/>
        </p:nvSpPr>
        <p:spPr>
          <a:xfrm>
            <a:off x="9550" y="16910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89" name="Google Shape;1089;p98"/>
          <p:cNvSpPr txBox="1"/>
          <p:nvPr/>
        </p:nvSpPr>
        <p:spPr>
          <a:xfrm>
            <a:off x="1621700" y="135760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90" name="Google Shape;1090;p98"/>
          <p:cNvCxnSpPr>
            <a:stCxn id="1081" idx="2"/>
            <a:endCxn id="1083" idx="0"/>
          </p:cNvCxnSpPr>
          <p:nvPr/>
        </p:nvCxnSpPr>
        <p:spPr>
          <a:xfrm>
            <a:off x="4315000" y="2539950"/>
            <a:ext cx="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1" name="Google Shape;1091;p98"/>
          <p:cNvSpPr txBox="1"/>
          <p:nvPr/>
        </p:nvSpPr>
        <p:spPr>
          <a:xfrm>
            <a:off x="3632152" y="2385250"/>
            <a:ext cx="64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92" name="Google Shape;1092;p98"/>
          <p:cNvSpPr/>
          <p:nvPr/>
        </p:nvSpPr>
        <p:spPr>
          <a:xfrm>
            <a:off x="1909325" y="292235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93" name="Google Shape;1093;p98"/>
          <p:cNvCxnSpPr>
            <a:stCxn id="1081" idx="1"/>
            <a:endCxn id="1092" idx="0"/>
          </p:cNvCxnSpPr>
          <p:nvPr/>
        </p:nvCxnSpPr>
        <p:spPr>
          <a:xfrm flipH="1">
            <a:off x="2417950" y="2255400"/>
            <a:ext cx="956400" cy="666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4" name="Google Shape;1094;p98"/>
          <p:cNvSpPr txBox="1"/>
          <p:nvPr/>
        </p:nvSpPr>
        <p:spPr>
          <a:xfrm>
            <a:off x="2394314" y="188235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95" name="Google Shape;1095;p98"/>
          <p:cNvSpPr/>
          <p:nvPr/>
        </p:nvSpPr>
        <p:spPr>
          <a:xfrm>
            <a:off x="3374350" y="3519250"/>
            <a:ext cx="1881300" cy="569100"/>
          </a:xfrm>
          <a:prstGeom prst="flowChartDecision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lotid[9]</a:t>
            </a:r>
            <a:endParaRPr sz="1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096" name="Google Shape;1096;p98"/>
          <p:cNvSpPr/>
          <p:nvPr/>
        </p:nvSpPr>
        <p:spPr>
          <a:xfrm>
            <a:off x="5809400" y="36070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097" name="Google Shape;1097;p98"/>
          <p:cNvCxnSpPr>
            <a:stCxn id="1083" idx="3"/>
            <a:endCxn id="1096" idx="0"/>
          </p:cNvCxnSpPr>
          <p:nvPr/>
        </p:nvCxnSpPr>
        <p:spPr>
          <a:xfrm>
            <a:off x="5255525" y="3053350"/>
            <a:ext cx="1062600" cy="553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8" name="Google Shape;1098;p98"/>
          <p:cNvCxnSpPr>
            <a:stCxn id="1083" idx="2"/>
            <a:endCxn id="1095" idx="0"/>
          </p:cNvCxnSpPr>
          <p:nvPr/>
        </p:nvCxnSpPr>
        <p:spPr>
          <a:xfrm>
            <a:off x="4314875" y="3337900"/>
            <a:ext cx="0" cy="18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9" name="Google Shape;1099;p98"/>
          <p:cNvSpPr/>
          <p:nvPr/>
        </p:nvSpPr>
        <p:spPr>
          <a:xfrm>
            <a:off x="5035525" y="42697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00" name="Google Shape;1100;p98"/>
          <p:cNvSpPr/>
          <p:nvPr/>
        </p:nvSpPr>
        <p:spPr>
          <a:xfrm>
            <a:off x="3806350" y="42337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01" name="Google Shape;1101;p98"/>
          <p:cNvSpPr/>
          <p:nvPr/>
        </p:nvSpPr>
        <p:spPr>
          <a:xfrm>
            <a:off x="2613125" y="423370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02" name="Google Shape;1102;p98"/>
          <p:cNvSpPr/>
          <p:nvPr/>
        </p:nvSpPr>
        <p:spPr>
          <a:xfrm>
            <a:off x="3806350" y="4838750"/>
            <a:ext cx="1017300" cy="272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Sortie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103" name="Google Shape;1103;p98"/>
          <p:cNvCxnSpPr>
            <a:stCxn id="1095" idx="2"/>
            <a:endCxn id="1100" idx="0"/>
          </p:cNvCxnSpPr>
          <p:nvPr/>
        </p:nvCxnSpPr>
        <p:spPr>
          <a:xfrm>
            <a:off x="4315000" y="4088350"/>
            <a:ext cx="0" cy="1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4" name="Google Shape;1104;p98"/>
          <p:cNvCxnSpPr>
            <a:stCxn id="1074" idx="2"/>
            <a:endCxn id="1102" idx="1"/>
          </p:cNvCxnSpPr>
          <p:nvPr/>
        </p:nvCxnSpPr>
        <p:spPr>
          <a:xfrm flipH="1" rot="-5400000">
            <a:off x="1270050" y="2438550"/>
            <a:ext cx="2079900" cy="299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5" name="Google Shape;1105;p98"/>
          <p:cNvCxnSpPr>
            <a:stCxn id="1076" idx="2"/>
            <a:endCxn id="1102" idx="1"/>
          </p:cNvCxnSpPr>
          <p:nvPr/>
        </p:nvCxnSpPr>
        <p:spPr>
          <a:xfrm flipH="1" rot="-5400000">
            <a:off x="1469375" y="2637900"/>
            <a:ext cx="2522700" cy="2151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6" name="Google Shape;1106;p98"/>
          <p:cNvCxnSpPr>
            <a:stCxn id="1092" idx="2"/>
            <a:endCxn id="1102" idx="1"/>
          </p:cNvCxnSpPr>
          <p:nvPr/>
        </p:nvCxnSpPr>
        <p:spPr>
          <a:xfrm flipH="1" rot="-5400000">
            <a:off x="2282675" y="3451250"/>
            <a:ext cx="1659000" cy="138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7" name="Google Shape;1107;p98"/>
          <p:cNvCxnSpPr>
            <a:stCxn id="1101" idx="2"/>
            <a:endCxn id="1102" idx="1"/>
          </p:cNvCxnSpPr>
          <p:nvPr/>
        </p:nvCxnSpPr>
        <p:spPr>
          <a:xfrm flipH="1" rot="-5400000">
            <a:off x="3290375" y="4458700"/>
            <a:ext cx="347400" cy="684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8" name="Google Shape;1108;p98"/>
          <p:cNvCxnSpPr>
            <a:stCxn id="1099" idx="2"/>
            <a:endCxn id="1102" idx="3"/>
          </p:cNvCxnSpPr>
          <p:nvPr/>
        </p:nvCxnSpPr>
        <p:spPr>
          <a:xfrm rot="5400000">
            <a:off x="5028175" y="4458700"/>
            <a:ext cx="311400" cy="720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9" name="Google Shape;1109;p98"/>
          <p:cNvCxnSpPr>
            <a:stCxn id="1095" idx="3"/>
            <a:endCxn id="1099" idx="0"/>
          </p:cNvCxnSpPr>
          <p:nvPr/>
        </p:nvCxnSpPr>
        <p:spPr>
          <a:xfrm>
            <a:off x="5255650" y="3803800"/>
            <a:ext cx="288600" cy="465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0" name="Google Shape;1110;p98"/>
          <p:cNvCxnSpPr>
            <a:stCxn id="1095" idx="1"/>
            <a:endCxn id="1101" idx="0"/>
          </p:cNvCxnSpPr>
          <p:nvPr/>
        </p:nvCxnSpPr>
        <p:spPr>
          <a:xfrm flipH="1">
            <a:off x="3121750" y="3803800"/>
            <a:ext cx="252600" cy="429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1" name="Google Shape;1111;p98"/>
          <p:cNvCxnSpPr>
            <a:stCxn id="1096" idx="2"/>
            <a:endCxn id="1102" idx="3"/>
          </p:cNvCxnSpPr>
          <p:nvPr/>
        </p:nvCxnSpPr>
        <p:spPr>
          <a:xfrm rot="5400000">
            <a:off x="5083850" y="3740500"/>
            <a:ext cx="974100" cy="149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2" name="Google Shape;1112;p98"/>
          <p:cNvSpPr/>
          <p:nvPr/>
        </p:nvSpPr>
        <p:spPr>
          <a:xfrm>
            <a:off x="6704950" y="2856550"/>
            <a:ext cx="10173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13" name="Google Shape;1113;p98"/>
          <p:cNvSpPr/>
          <p:nvPr/>
        </p:nvSpPr>
        <p:spPr>
          <a:xfrm>
            <a:off x="7683750" y="3337900"/>
            <a:ext cx="9564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114" name="Google Shape;1114;p98"/>
          <p:cNvCxnSpPr>
            <a:stCxn id="1112" idx="2"/>
            <a:endCxn id="1102" idx="3"/>
          </p:cNvCxnSpPr>
          <p:nvPr/>
        </p:nvCxnSpPr>
        <p:spPr>
          <a:xfrm rot="5400000">
            <a:off x="5156200" y="2917450"/>
            <a:ext cx="1724700" cy="2390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5" name="Google Shape;1115;p98"/>
          <p:cNvCxnSpPr>
            <a:stCxn id="1113" idx="2"/>
            <a:endCxn id="1102" idx="3"/>
          </p:cNvCxnSpPr>
          <p:nvPr/>
        </p:nvCxnSpPr>
        <p:spPr>
          <a:xfrm rot="5400000">
            <a:off x="5871150" y="2683900"/>
            <a:ext cx="1243200" cy="333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6" name="Google Shape;1116;p98"/>
          <p:cNvCxnSpPr>
            <a:stCxn id="1082" idx="3"/>
            <a:endCxn id="1113" idx="0"/>
          </p:cNvCxnSpPr>
          <p:nvPr/>
        </p:nvCxnSpPr>
        <p:spPr>
          <a:xfrm>
            <a:off x="8154250" y="2255400"/>
            <a:ext cx="7800" cy="1082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7" name="Google Shape;1117;p98"/>
          <p:cNvCxnSpPr>
            <a:stCxn id="1082" idx="2"/>
            <a:endCxn id="1112" idx="0"/>
          </p:cNvCxnSpPr>
          <p:nvPr/>
        </p:nvCxnSpPr>
        <p:spPr>
          <a:xfrm>
            <a:off x="7213600" y="2539950"/>
            <a:ext cx="0" cy="31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8" name="Google Shape;1118;p98"/>
          <p:cNvSpPr txBox="1"/>
          <p:nvPr/>
        </p:nvSpPr>
        <p:spPr>
          <a:xfrm>
            <a:off x="8154250" y="282250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Faux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19" name="Google Shape;1119;p98"/>
          <p:cNvSpPr txBox="1"/>
          <p:nvPr/>
        </p:nvSpPr>
        <p:spPr>
          <a:xfrm>
            <a:off x="6621100" y="2467350"/>
            <a:ext cx="5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Vrai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20" name="Google Shape;1120;p98"/>
          <p:cNvSpPr txBox="1"/>
          <p:nvPr/>
        </p:nvSpPr>
        <p:spPr>
          <a:xfrm>
            <a:off x="2613125" y="3787900"/>
            <a:ext cx="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A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21" name="Google Shape;1121;p98"/>
          <p:cNvSpPr txBox="1"/>
          <p:nvPr/>
        </p:nvSpPr>
        <p:spPr>
          <a:xfrm>
            <a:off x="3738563" y="3914600"/>
            <a:ext cx="4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= B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22" name="Google Shape;1122;p98"/>
          <p:cNvSpPr/>
          <p:nvPr/>
        </p:nvSpPr>
        <p:spPr>
          <a:xfrm>
            <a:off x="8194275" y="1391650"/>
            <a:ext cx="956400" cy="393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printf</a:t>
            </a:r>
            <a:endParaRPr sz="220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123" name="Google Shape;1123;p98"/>
          <p:cNvCxnSpPr>
            <a:stCxn id="1069" idx="3"/>
            <a:endCxn id="1122" idx="0"/>
          </p:cNvCxnSpPr>
          <p:nvPr/>
        </p:nvCxnSpPr>
        <p:spPr>
          <a:xfrm>
            <a:off x="5255525" y="866950"/>
            <a:ext cx="3417000" cy="524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4" name="Google Shape;1124;p98"/>
          <p:cNvCxnSpPr>
            <a:stCxn id="1122" idx="2"/>
            <a:endCxn id="1102" idx="3"/>
          </p:cNvCxnSpPr>
          <p:nvPr/>
        </p:nvCxnSpPr>
        <p:spPr>
          <a:xfrm rot="5400000">
            <a:off x="5153325" y="1455700"/>
            <a:ext cx="3189600" cy="384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5" name="Google Shape;1125;p98"/>
          <p:cNvSpPr txBox="1"/>
          <p:nvPr/>
        </p:nvSpPr>
        <p:spPr>
          <a:xfrm>
            <a:off x="7829050" y="408100"/>
            <a:ext cx="7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Autre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1126" name="Google Shape;1126;p98"/>
          <p:cNvSpPr txBox="1"/>
          <p:nvPr/>
        </p:nvSpPr>
        <p:spPr>
          <a:xfrm>
            <a:off x="4940175" y="3845350"/>
            <a:ext cx="7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rPr>
              <a:t>Autre</a:t>
            </a:r>
            <a:endParaRPr sz="1800">
              <a:solidFill>
                <a:schemeClr val="accent2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cxnSp>
        <p:nvCxnSpPr>
          <p:cNvPr id="1127" name="Google Shape;1127;p98"/>
          <p:cNvCxnSpPr>
            <a:stCxn id="1100" idx="2"/>
            <a:endCxn id="1102" idx="0"/>
          </p:cNvCxnSpPr>
          <p:nvPr/>
        </p:nvCxnSpPr>
        <p:spPr>
          <a:xfrm>
            <a:off x="4315000" y="4627300"/>
            <a:ext cx="0" cy="2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8" name="Google Shape;1128;p98"/>
          <p:cNvSpPr txBox="1"/>
          <p:nvPr/>
        </p:nvSpPr>
        <p:spPr>
          <a:xfrm>
            <a:off x="60675" y="4533625"/>
            <a:ext cx="436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rPr>
              <a:t>Complexité cyclomatique = 10</a:t>
            </a:r>
            <a:endParaRPr b="1" sz="2200">
              <a:solidFill>
                <a:schemeClr val="l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99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Gains et limites</a:t>
            </a:r>
            <a:endParaRPr/>
          </a:p>
        </p:txBody>
      </p:sp>
      <p:sp>
        <p:nvSpPr>
          <p:cNvPr id="1134" name="Google Shape;1134;p99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II.D</a:t>
            </a:r>
            <a:endParaRPr/>
          </a:p>
        </p:txBody>
      </p:sp>
      <p:sp>
        <p:nvSpPr>
          <p:cNvPr id="1135" name="Google Shape;1135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00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II.D Gains et limites</a:t>
            </a:r>
            <a:endParaRPr/>
          </a:p>
        </p:txBody>
      </p:sp>
      <p:sp>
        <p:nvSpPr>
          <p:cNvPr id="1141" name="Google Shape;1141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42" name="Google Shape;1142;p100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Gains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Simplicité à lire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Si</a:t>
            </a:r>
            <a:r>
              <a:rPr lang="fr"/>
              <a:t>m</a:t>
            </a:r>
            <a:r>
              <a:rPr lang="fr"/>
              <a:t>plicité à tester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Code plus maintenable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Limites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Démarche peu scientifique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Pas forcément adapté à son projet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Quelle limite à appliquer ?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Complexité NPath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01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TD / TP</a:t>
            </a:r>
            <a:endParaRPr/>
          </a:p>
        </p:txBody>
      </p:sp>
      <p:sp>
        <p:nvSpPr>
          <p:cNvPr id="1148" name="Google Shape;1148;p101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II.E</a:t>
            </a:r>
            <a:endParaRPr/>
          </a:p>
        </p:txBody>
      </p:sp>
      <p:sp>
        <p:nvSpPr>
          <p:cNvPr id="1149" name="Google Shape;1149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02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</a:t>
            </a:r>
            <a:r>
              <a:rPr lang="fr"/>
              <a:t>.E TD n°2</a:t>
            </a:r>
            <a:endParaRPr/>
          </a:p>
        </p:txBody>
      </p:sp>
      <p:sp>
        <p:nvSpPr>
          <p:cNvPr id="1155" name="Google Shape;115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56" name="Google Shape;1156;p102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Lien git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https://grond.iut-fbleau.fr/menault/TD2_DEV51_Qualite_Algo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Création fork (bifurcation) par étudiant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Calculer la complexité cyclomatique de chaque fonctions du code donné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Améliorer la qualité du code pour réduire la complexité cyclomatique à 8 maximum par fonctions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Recalculer la complexité cyclomatique de chaque fonctions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Compte rendu + code modifié à mettre sur git sur son fork (bifurcation)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9"/>
          <p:cNvSpPr txBox="1"/>
          <p:nvPr>
            <p:ph idx="1" type="subTitle"/>
          </p:nvPr>
        </p:nvSpPr>
        <p:spPr>
          <a:xfrm>
            <a:off x="457200" y="1454625"/>
            <a:ext cx="74316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Organisation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CM suivi du TD et/ou TP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Sessions de 3 heures avec pause de 10 minutes entre le CM et le TD / TP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Notation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Contrôle continu en TD/TP (20%)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TP noté (30%)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Evaluation (50%)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Contact 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 u="sng">
                <a:solidFill>
                  <a:schemeClr val="hlink"/>
                </a:solidFill>
                <a:hlinkClick r:id="rId3"/>
              </a:rPr>
              <a:t>maxime.menault@xfab.com</a:t>
            </a:r>
            <a:endParaRPr/>
          </a:p>
        </p:txBody>
      </p:sp>
      <p:sp>
        <p:nvSpPr>
          <p:cNvPr id="662" name="Google Shape;662;p69"/>
          <p:cNvSpPr txBox="1"/>
          <p:nvPr>
            <p:ph idx="4294967295"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chemeClr val="accent6"/>
                </a:solidFill>
              </a:rPr>
              <a:t>Qualité Algorithmique</a:t>
            </a:r>
            <a:endParaRPr sz="3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6"/>
              </a:solidFill>
            </a:endParaRPr>
          </a:p>
        </p:txBody>
      </p:sp>
      <p:sp>
        <p:nvSpPr>
          <p:cNvPr id="663" name="Google Shape;663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0"/>
          <p:cNvSpPr txBox="1"/>
          <p:nvPr>
            <p:ph idx="2" type="title"/>
          </p:nvPr>
        </p:nvSpPr>
        <p:spPr>
          <a:xfrm>
            <a:off x="2422500" y="202275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I. </a:t>
            </a:r>
            <a:r>
              <a:rPr lang="fr" sz="6000"/>
              <a:t>Profiling</a:t>
            </a:r>
            <a:endParaRPr sz="6000"/>
          </a:p>
        </p:txBody>
      </p:sp>
      <p:sp>
        <p:nvSpPr>
          <p:cNvPr id="669" name="Google Shape;669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1"/>
          <p:cNvSpPr txBox="1"/>
          <p:nvPr>
            <p:ph type="ctrTitle"/>
          </p:nvPr>
        </p:nvSpPr>
        <p:spPr>
          <a:xfrm>
            <a:off x="457200" y="517918"/>
            <a:ext cx="8229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Bibliographie</a:t>
            </a:r>
            <a:endParaRPr/>
          </a:p>
        </p:txBody>
      </p:sp>
      <p:sp>
        <p:nvSpPr>
          <p:cNvPr id="675" name="Google Shape;675;p71"/>
          <p:cNvSpPr txBox="1"/>
          <p:nvPr>
            <p:ph idx="2" type="ctrTitle"/>
          </p:nvPr>
        </p:nvSpPr>
        <p:spPr>
          <a:xfrm>
            <a:off x="2666450" y="1492075"/>
            <a:ext cx="1746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/>
              <a:t>CPPCON 2021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The basics of profiling</a:t>
            </a:r>
            <a:endParaRPr sz="1700"/>
          </a:p>
        </p:txBody>
      </p:sp>
      <p:sp>
        <p:nvSpPr>
          <p:cNvPr id="676" name="Google Shape;676;p71"/>
          <p:cNvSpPr txBox="1"/>
          <p:nvPr>
            <p:ph idx="1" type="subTitle"/>
          </p:nvPr>
        </p:nvSpPr>
        <p:spPr>
          <a:xfrm>
            <a:off x="2666425" y="2192625"/>
            <a:ext cx="17466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/>
              <a:t>Mathieu Ropert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/>
              <a:t>Tech Lead Hearts Of Iron IV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Paradox Development Studio</a:t>
            </a:r>
            <a:endParaRPr sz="1300"/>
          </a:p>
        </p:txBody>
      </p:sp>
      <p:sp>
        <p:nvSpPr>
          <p:cNvPr id="677" name="Google Shape;677;p71"/>
          <p:cNvSpPr txBox="1"/>
          <p:nvPr>
            <p:ph idx="3" type="ctrTitle"/>
          </p:nvPr>
        </p:nvSpPr>
        <p:spPr>
          <a:xfrm>
            <a:off x="4716500" y="1497325"/>
            <a:ext cx="1746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/>
              <a:t>KDAB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Profiling &amp; Debugging</a:t>
            </a:r>
            <a:endParaRPr sz="1700"/>
          </a:p>
        </p:txBody>
      </p:sp>
      <p:sp>
        <p:nvSpPr>
          <p:cNvPr id="678" name="Google Shape;678;p71"/>
          <p:cNvSpPr txBox="1"/>
          <p:nvPr>
            <p:ph idx="4" type="subTitle"/>
          </p:nvPr>
        </p:nvSpPr>
        <p:spPr>
          <a:xfrm>
            <a:off x="4800165" y="2192634"/>
            <a:ext cx="15702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/>
              <a:t>David Faure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/>
              <a:t>Senior Software Developer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KDAB France</a:t>
            </a:r>
            <a:endParaRPr sz="1300"/>
          </a:p>
        </p:txBody>
      </p:sp>
      <p:sp>
        <p:nvSpPr>
          <p:cNvPr id="679" name="Google Shape;679;p71"/>
          <p:cNvSpPr txBox="1"/>
          <p:nvPr>
            <p:ph idx="5" type="ctrTitle"/>
          </p:nvPr>
        </p:nvSpPr>
        <p:spPr>
          <a:xfrm>
            <a:off x="3711250" y="3219050"/>
            <a:ext cx="1746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Linux Conf Australia 2017</a:t>
            </a:r>
            <a:endParaRPr sz="1700"/>
          </a:p>
        </p:txBody>
      </p:sp>
      <p:sp>
        <p:nvSpPr>
          <p:cNvPr id="680" name="Google Shape;680;p71"/>
          <p:cNvSpPr txBox="1"/>
          <p:nvPr>
            <p:ph idx="6" type="subTitle"/>
          </p:nvPr>
        </p:nvSpPr>
        <p:spPr>
          <a:xfrm>
            <a:off x="3753025" y="3910976"/>
            <a:ext cx="1653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/>
              <a:t>Joe Gordon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/>
              <a:t>Python Tech Lead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Pinterest</a:t>
            </a:r>
            <a:endParaRPr sz="1300"/>
          </a:p>
        </p:txBody>
      </p:sp>
      <p:sp>
        <p:nvSpPr>
          <p:cNvPr id="681" name="Google Shape;681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2"/>
          <p:cNvSpPr txBox="1"/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 / Description</a:t>
            </a:r>
            <a:endParaRPr/>
          </a:p>
        </p:txBody>
      </p:sp>
      <p:sp>
        <p:nvSpPr>
          <p:cNvPr id="687" name="Google Shape;687;p72"/>
          <p:cNvSpPr txBox="1"/>
          <p:nvPr>
            <p:ph idx="2" type="title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I.A</a:t>
            </a:r>
            <a:endParaRPr/>
          </a:p>
        </p:txBody>
      </p:sp>
      <p:sp>
        <p:nvSpPr>
          <p:cNvPr id="688" name="Google Shape;688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3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I.A </a:t>
            </a:r>
            <a:r>
              <a:rPr lang="fr"/>
              <a:t>Définition / Description</a:t>
            </a:r>
            <a:endParaRPr/>
          </a:p>
        </p:txBody>
      </p:sp>
      <p:sp>
        <p:nvSpPr>
          <p:cNvPr id="694" name="Google Shape;694;p73"/>
          <p:cNvSpPr txBox="1"/>
          <p:nvPr>
            <p:ph idx="1" type="subTitle"/>
          </p:nvPr>
        </p:nvSpPr>
        <p:spPr>
          <a:xfrm>
            <a:off x="502200" y="1454625"/>
            <a:ext cx="73863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Analyse dynamique d’un programme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Mesure de différentes données lors de l'exécution 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Nombre de fonctions appelées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Temps passé par fonctions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Temps total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Utilisation CPU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Utilisation RAM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Utilisation GPU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Outils disponible pour aider à profiler son code (appelés profiler)</a:t>
            </a:r>
            <a:endParaRPr/>
          </a:p>
        </p:txBody>
      </p:sp>
      <p:grpSp>
        <p:nvGrpSpPr>
          <p:cNvPr id="695" name="Google Shape;695;p73"/>
          <p:cNvGrpSpPr/>
          <p:nvPr/>
        </p:nvGrpSpPr>
        <p:grpSpPr>
          <a:xfrm>
            <a:off x="4804594" y="1329550"/>
            <a:ext cx="3843557" cy="2907949"/>
            <a:chOff x="4804594" y="1329550"/>
            <a:chExt cx="3843557" cy="2907949"/>
          </a:xfrm>
        </p:grpSpPr>
        <p:pic>
          <p:nvPicPr>
            <p:cNvPr id="696" name="Google Shape;696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04594" y="1329550"/>
              <a:ext cx="2801576" cy="17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46575" y="2383434"/>
              <a:ext cx="2801575" cy="18540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8" name="Google Shape;698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4"/>
          <p:cNvSpPr txBox="1"/>
          <p:nvPr>
            <p:ph type="ctrTitle"/>
          </p:nvPr>
        </p:nvSpPr>
        <p:spPr>
          <a:xfrm flipH="1">
            <a:off x="502200" y="445025"/>
            <a:ext cx="8184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I.A </a:t>
            </a:r>
            <a:r>
              <a:rPr lang="fr"/>
              <a:t>Définition / Description</a:t>
            </a:r>
            <a:endParaRPr/>
          </a:p>
        </p:txBody>
      </p:sp>
      <p:sp>
        <p:nvSpPr>
          <p:cNvPr id="704" name="Google Shape;704;p74"/>
          <p:cNvSpPr txBox="1"/>
          <p:nvPr>
            <p:ph idx="1" type="subTitle"/>
          </p:nvPr>
        </p:nvSpPr>
        <p:spPr>
          <a:xfrm>
            <a:off x="502200" y="1454625"/>
            <a:ext cx="7386600" cy="3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fr"/>
              <a:t>Exemples de profiler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gprof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hprof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Intel VTune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Heaptrack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fr"/>
              <a:t>Valgrind massif</a:t>
            </a:r>
            <a:endParaRPr/>
          </a:p>
        </p:txBody>
      </p:sp>
      <p:grpSp>
        <p:nvGrpSpPr>
          <p:cNvPr id="705" name="Google Shape;705;p74"/>
          <p:cNvGrpSpPr/>
          <p:nvPr/>
        </p:nvGrpSpPr>
        <p:grpSpPr>
          <a:xfrm>
            <a:off x="3536100" y="1148475"/>
            <a:ext cx="5004649" cy="3722550"/>
            <a:chOff x="3536100" y="1148475"/>
            <a:chExt cx="5004649" cy="3722550"/>
          </a:xfrm>
        </p:grpSpPr>
        <p:pic>
          <p:nvPicPr>
            <p:cNvPr id="706" name="Google Shape;706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36100" y="1148475"/>
              <a:ext cx="2961675" cy="178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77725" y="1563500"/>
              <a:ext cx="3463024" cy="2899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02396" y="2569450"/>
              <a:ext cx="2273199" cy="2301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9" name="Google Shape;709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ch Startup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8D3CE"/>
      </a:accent1>
      <a:accent2>
        <a:srgbClr val="423864"/>
      </a:accent2>
      <a:accent3>
        <a:srgbClr val="78909C"/>
      </a:accent3>
      <a:accent4>
        <a:srgbClr val="88D3CE"/>
      </a:accent4>
      <a:accent5>
        <a:srgbClr val="0097A7"/>
      </a:accent5>
      <a:accent6>
        <a:srgbClr val="4238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