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5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3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_rels/notesSlide8.xml.rels" ContentType="application/vnd.openxmlformats-package.relationships+xml"/>
  <Override PartName="/ppt/notesSlides/_rels/notesSlide6.xml.rels" ContentType="application/vnd.openxmlformats-package.relationships+xml"/>
  <Override PartName="/ppt/notesSlides/_rels/notesSlide4.xml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8.xml" ContentType="application/vnd.openxmlformats-officedocument.presentationml.notesSlide+xml"/>
  <Override PartName="/ppt/_rels/presentation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53.xml.rels" ContentType="application/vnd.openxmlformats-package.relationships+xml"/>
  <Override PartName="/ppt/slideLayouts/slideLayout5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embeddings/oleObject1.bin" ContentType="application/vnd.openxmlformats-officedocument.oleObject"/>
  <Override PartName="/ppt/media/image1.wmf" ContentType="image/x-wmf"/>
  <Override PartName="/ppt/media/image2.wmf" ContentType="image/x-wmf"/>
  <Override PartName="/ppt/media/image3.wmf" ContentType="image/x-wmf"/>
  <Override PartName="/ppt/media/image4.wmf" ContentType="image/x-wmf"/>
  <Override PartName="/ppt/media/image5.png" ContentType="image/png"/>
  <Override PartName="/ppt/media/image6.png" ContentType="image/png"/>
  <Override PartName="/ppt/media/image7.jpeg" ContentType="image/jpeg"/>
  <Override PartName="/ppt/media/image8.png" ContentType="image/png"/>
  <Override PartName="/ppt/media/image9.png" ContentType="image/png"/>
  <Override PartName="/ppt/presProps.xml" ContentType="application/vnd.openxmlformats-officedocument.presentationml.presProps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2192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6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ptos"/>
              </a:rPr>
              <a:t>Cliquez pour déplacer la diapo</a:t>
            </a:r>
            <a:endParaRPr b="0" lang="fr-FR" sz="1800" spc="-1" strike="noStrike">
              <a:solidFill>
                <a:srgbClr val="000000"/>
              </a:solidFill>
              <a:latin typeface="Aptos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fr-FR" sz="2000" spc="-1" strike="noStrike">
                <a:latin typeface="Arial"/>
              </a:rPr>
              <a:t>Cliquez pour modifier le format des notes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fr-FR" sz="1400" spc="-1" strike="noStrike">
                <a:latin typeface="Times New Roman"/>
              </a:rPr>
              <a:t>&lt;en-tête&gt;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223" name="PlaceHolder 4"/>
          <p:cNvSpPr>
            <a:spLocks noGrp="1"/>
          </p:cNvSpPr>
          <p:nvPr>
            <p:ph type="dt" idx="7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fr-FR" sz="1400" spc="-1" strike="noStrike">
                <a:latin typeface="Times New Roman"/>
              </a:defRPr>
            </a:lvl1pPr>
          </a:lstStyle>
          <a:p>
            <a:pPr algn="r">
              <a:buNone/>
            </a:pPr>
            <a:r>
              <a:rPr b="0" lang="fr-FR" sz="1400" spc="-1" strike="noStrike">
                <a:latin typeface="Times New Roman"/>
              </a:rPr>
              <a:t>&lt;date/heure&gt;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224" name="PlaceHolder 5"/>
          <p:cNvSpPr>
            <a:spLocks noGrp="1"/>
          </p:cNvSpPr>
          <p:nvPr>
            <p:ph type="ftr" idx="8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>
              <a:defRPr b="0" lang="fr-FR" sz="1400" spc="-1" strike="noStrike">
                <a:latin typeface="Times New Roman"/>
              </a:defRPr>
            </a:lvl1pPr>
          </a:lstStyle>
          <a:p>
            <a:r>
              <a:rPr b="0" lang="fr-FR" sz="1400" spc="-1" strike="noStrike">
                <a:latin typeface="Times New Roman"/>
              </a:rPr>
              <a:t>&lt;pied de page&gt;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225" name="PlaceHolder 6"/>
          <p:cNvSpPr>
            <a:spLocks noGrp="1"/>
          </p:cNvSpPr>
          <p:nvPr>
            <p:ph type="sldNum" idx="9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buNone/>
              <a:defRPr b="0" lang="fr-FR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0491A628-76EE-4E5B-8633-34C70F344718}" type="slidenum">
              <a:rPr b="0" lang="fr-FR" sz="1400" spc="-1" strike="noStrike">
                <a:latin typeface="Times New Roman"/>
              </a:rPr>
              <a:t>&lt;numéro&gt;</a:t>
            </a:fld>
            <a:endParaRPr b="0" lang="fr-FR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PlaceHolder 1"/>
          <p:cNvSpPr>
            <a:spLocks noGrp="1"/>
          </p:cNvSpPr>
          <p:nvPr>
            <p:ph type="sldImg"/>
          </p:nvPr>
        </p:nvSpPr>
        <p:spPr>
          <a:xfrm>
            <a:off x="458640" y="720720"/>
            <a:ext cx="6397200" cy="3598560"/>
          </a:xfrm>
          <a:prstGeom prst="rect">
            <a:avLst/>
          </a:prstGeom>
          <a:ln w="0">
            <a:noFill/>
          </a:ln>
        </p:spPr>
      </p:sp>
      <p:sp>
        <p:nvSpPr>
          <p:cNvPr id="85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fr-FR" sz="2000" spc="-1" strike="noStrike">
              <a:latin typeface="Arial"/>
            </a:endParaRPr>
          </a:p>
        </p:txBody>
      </p:sp>
      <p:sp>
        <p:nvSpPr>
          <p:cNvPr id="859" name="PlaceHolder 3"/>
          <p:cNvSpPr>
            <a:spLocks noGrp="1"/>
          </p:cNvSpPr>
          <p:nvPr>
            <p:ph type="sldNum" idx="14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0C0E45EA-14C9-43E8-A153-2485FB1245D4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&lt;numéro&gt;</a:t>
            </a:fld>
            <a:endParaRPr b="0" lang="fr-FR" sz="1200" spc="-1" strike="noStrike"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86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2000" spc="-1" strike="noStrike">
                <a:latin typeface="Arial"/>
              </a:rPr>
              <a:t>Laptop computer Deloitte login log in screen 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862" name="PlaceHolder 3"/>
          <p:cNvSpPr>
            <a:spLocks noGrp="1"/>
          </p:cNvSpPr>
          <p:nvPr>
            <p:ph type="sldNum" idx="15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en-US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FEB3FABC-4D78-492C-8A00-A6543985F74F}" type="slidenum">
              <a:rPr b="0" lang="en-US" sz="1200" spc="-1" strike="noStrike">
                <a:latin typeface="Times New Roman"/>
              </a:rPr>
              <a:t>&lt;numéro&gt;</a:t>
            </a:fld>
            <a:endParaRPr b="0" lang="fr-FR" sz="1200" spc="-1" strike="noStrike"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PlaceHolder 1"/>
          <p:cNvSpPr>
            <a:spLocks noGrp="1"/>
          </p:cNvSpPr>
          <p:nvPr>
            <p:ph type="sldImg"/>
          </p:nvPr>
        </p:nvSpPr>
        <p:spPr>
          <a:xfrm>
            <a:off x="458640" y="720720"/>
            <a:ext cx="6397200" cy="3598560"/>
          </a:xfrm>
          <a:prstGeom prst="rect">
            <a:avLst/>
          </a:prstGeom>
          <a:ln w="0">
            <a:noFill/>
          </a:ln>
        </p:spPr>
      </p:sp>
      <p:sp>
        <p:nvSpPr>
          <p:cNvPr id="86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fr-FR" sz="2000" spc="-1" strike="noStrike">
              <a:latin typeface="Arial"/>
            </a:endParaRPr>
          </a:p>
        </p:txBody>
      </p:sp>
      <p:sp>
        <p:nvSpPr>
          <p:cNvPr id="865" name="PlaceHolder 3"/>
          <p:cNvSpPr>
            <a:spLocks noGrp="1"/>
          </p:cNvSpPr>
          <p:nvPr>
            <p:ph type="sldNum" idx="16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en-US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3DB30D98-4412-4D60-9065-AF4ED91C8CCC}" type="slidenum">
              <a:rPr b="0" lang="en-US" sz="1200" spc="-1" strike="noStrike">
                <a:solidFill>
                  <a:srgbClr val="000000"/>
                </a:solidFill>
                <a:latin typeface="+mn-lt"/>
                <a:ea typeface="+mn-ea"/>
              </a:rPr>
              <a:t>&lt;numéro&gt;</a:t>
            </a:fld>
            <a:endParaRPr b="0" lang="fr-FR" sz="1200" spc="-1" strike="noStrike"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86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2000" spc="-1" strike="noStrike">
                <a:latin typeface="Arial"/>
              </a:rPr>
              <a:t>Laptop computer Deloitte login log in screen 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868" name="PlaceHolder 3"/>
          <p:cNvSpPr>
            <a:spLocks noGrp="1"/>
          </p:cNvSpPr>
          <p:nvPr>
            <p:ph type="sldNum" idx="1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en-US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65FDBBA8-D5A0-43C5-A92D-C5D1386C8F04}" type="slidenum">
              <a:rPr b="0" lang="en-US" sz="1200" spc="-1" strike="noStrike">
                <a:latin typeface="Times New Roman"/>
              </a:rPr>
              <a:t>&lt;numéro&gt;</a:t>
            </a:fld>
            <a:endParaRPr b="0" lang="fr-FR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501480" y="104688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/>
          </p:nvPr>
        </p:nvSpPr>
        <p:spPr>
          <a:xfrm>
            <a:off x="6234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/>
          </p:nvPr>
        </p:nvSpPr>
        <p:spPr>
          <a:xfrm>
            <a:off x="428436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/>
          </p:nvPr>
        </p:nvSpPr>
        <p:spPr>
          <a:xfrm>
            <a:off x="806760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/>
          </p:nvPr>
        </p:nvSpPr>
        <p:spPr>
          <a:xfrm>
            <a:off x="50148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/>
          </p:nvPr>
        </p:nvSpPr>
        <p:spPr>
          <a:xfrm>
            <a:off x="428436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7"/>
          <p:cNvSpPr>
            <a:spLocks noGrp="1"/>
          </p:cNvSpPr>
          <p:nvPr>
            <p:ph/>
          </p:nvPr>
        </p:nvSpPr>
        <p:spPr>
          <a:xfrm>
            <a:off x="806760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F8FD61A-D082-4CA5-A003-357E1F4E4DD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subTitle"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FA8613D-D117-4731-807D-52655E82166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0B20EE0-1C8C-43B5-BFA7-70E410000AF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DCE9DD7-0BCA-4670-9B4D-D705DEAA6D5D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512064D-AD1A-44A9-BDE7-A0519D5400C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subTitle"/>
          </p:nvPr>
        </p:nvSpPr>
        <p:spPr>
          <a:xfrm>
            <a:off x="501480" y="317520"/>
            <a:ext cx="11188440" cy="530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0917286-0CA3-40B4-8261-5FCC89615C4A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BBB0398-EBFC-497D-8AB1-091E77B096E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subTitle"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6234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34757F7-1572-4596-AC30-FCA0CC23808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1194458-C03C-4B39-83AD-77C43B9911F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/>
          </p:nvPr>
        </p:nvSpPr>
        <p:spPr>
          <a:xfrm>
            <a:off x="501480" y="104688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5C06A4E-EB4D-4874-894E-FAB89E6D18C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/>
          </p:nvPr>
        </p:nvSpPr>
        <p:spPr>
          <a:xfrm>
            <a:off x="6234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4F19E3F-FABB-4DB8-8374-E12FE002CCE9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/>
          </p:nvPr>
        </p:nvSpPr>
        <p:spPr>
          <a:xfrm>
            <a:off x="428436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/>
          </p:nvPr>
        </p:nvSpPr>
        <p:spPr>
          <a:xfrm>
            <a:off x="806760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/>
          </p:nvPr>
        </p:nvSpPr>
        <p:spPr>
          <a:xfrm>
            <a:off x="50148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6"/>
          <p:cNvSpPr>
            <a:spLocks noGrp="1"/>
          </p:cNvSpPr>
          <p:nvPr>
            <p:ph/>
          </p:nvPr>
        </p:nvSpPr>
        <p:spPr>
          <a:xfrm>
            <a:off x="428436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7"/>
          <p:cNvSpPr>
            <a:spLocks noGrp="1"/>
          </p:cNvSpPr>
          <p:nvPr>
            <p:ph/>
          </p:nvPr>
        </p:nvSpPr>
        <p:spPr>
          <a:xfrm>
            <a:off x="806760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3A4E65E-1AC4-4D4D-93EB-701D8974FCB9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subTitle"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subTitle"/>
          </p:nvPr>
        </p:nvSpPr>
        <p:spPr>
          <a:xfrm>
            <a:off x="501480" y="317520"/>
            <a:ext cx="11188440" cy="530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6234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/>
          </p:nvPr>
        </p:nvSpPr>
        <p:spPr>
          <a:xfrm>
            <a:off x="501480" y="104688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5"/>
          <p:cNvSpPr>
            <a:spLocks noGrp="1"/>
          </p:cNvSpPr>
          <p:nvPr>
            <p:ph/>
          </p:nvPr>
        </p:nvSpPr>
        <p:spPr>
          <a:xfrm>
            <a:off x="6234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/>
          </p:nvPr>
        </p:nvSpPr>
        <p:spPr>
          <a:xfrm>
            <a:off x="428436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/>
          </p:nvPr>
        </p:nvSpPr>
        <p:spPr>
          <a:xfrm>
            <a:off x="806760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0" name="PlaceHolder 5"/>
          <p:cNvSpPr>
            <a:spLocks noGrp="1"/>
          </p:cNvSpPr>
          <p:nvPr>
            <p:ph/>
          </p:nvPr>
        </p:nvSpPr>
        <p:spPr>
          <a:xfrm>
            <a:off x="50148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6"/>
          <p:cNvSpPr>
            <a:spLocks noGrp="1"/>
          </p:cNvSpPr>
          <p:nvPr>
            <p:ph/>
          </p:nvPr>
        </p:nvSpPr>
        <p:spPr>
          <a:xfrm>
            <a:off x="428436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2" name="PlaceHolder 7"/>
          <p:cNvSpPr>
            <a:spLocks noGrp="1"/>
          </p:cNvSpPr>
          <p:nvPr>
            <p:ph/>
          </p:nvPr>
        </p:nvSpPr>
        <p:spPr>
          <a:xfrm>
            <a:off x="806760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subTitle"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subTitle"/>
          </p:nvPr>
        </p:nvSpPr>
        <p:spPr>
          <a:xfrm>
            <a:off x="501480" y="317520"/>
            <a:ext cx="11188440" cy="530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7" name="PlaceHolder 4"/>
          <p:cNvSpPr>
            <a:spLocks noGrp="1"/>
          </p:cNvSpPr>
          <p:nvPr>
            <p:ph/>
          </p:nvPr>
        </p:nvSpPr>
        <p:spPr>
          <a:xfrm>
            <a:off x="6234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/>
          </p:nvPr>
        </p:nvSpPr>
        <p:spPr>
          <a:xfrm>
            <a:off x="501480" y="104688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/>
          </p:nvPr>
        </p:nvSpPr>
        <p:spPr>
          <a:xfrm>
            <a:off x="6234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/>
          </p:nvPr>
        </p:nvSpPr>
        <p:spPr>
          <a:xfrm>
            <a:off x="428436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/>
          </p:nvPr>
        </p:nvSpPr>
        <p:spPr>
          <a:xfrm>
            <a:off x="806760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4" name="PlaceHolder 5"/>
          <p:cNvSpPr>
            <a:spLocks noGrp="1"/>
          </p:cNvSpPr>
          <p:nvPr>
            <p:ph/>
          </p:nvPr>
        </p:nvSpPr>
        <p:spPr>
          <a:xfrm>
            <a:off x="50148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5" name="PlaceHolder 6"/>
          <p:cNvSpPr>
            <a:spLocks noGrp="1"/>
          </p:cNvSpPr>
          <p:nvPr>
            <p:ph/>
          </p:nvPr>
        </p:nvSpPr>
        <p:spPr>
          <a:xfrm>
            <a:off x="428436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6" name="PlaceHolder 7"/>
          <p:cNvSpPr>
            <a:spLocks noGrp="1"/>
          </p:cNvSpPr>
          <p:nvPr>
            <p:ph/>
          </p:nvPr>
        </p:nvSpPr>
        <p:spPr>
          <a:xfrm>
            <a:off x="806760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343C4CED-2E72-4174-A117-E6C0DEBCE30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subTitle"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69B58317-BCA2-4898-91CD-4B166FD4ADE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F69CFEB-C8F1-4C8E-8A7A-E43DB1B58B5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A941013-7189-4CE9-92C1-8049A9AC115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E142427-8435-483E-B1DD-6C88FABB80D5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subTitle"/>
          </p:nvPr>
        </p:nvSpPr>
        <p:spPr>
          <a:xfrm>
            <a:off x="501480" y="317520"/>
            <a:ext cx="11188440" cy="530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8A69745-D2C9-49EF-B57B-76871F6C8EE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6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355B6104-14EB-48FB-8564-48EC5C2FF86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9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0" name="PlaceHolder 4"/>
          <p:cNvSpPr>
            <a:spLocks noGrp="1"/>
          </p:cNvSpPr>
          <p:nvPr>
            <p:ph/>
          </p:nvPr>
        </p:nvSpPr>
        <p:spPr>
          <a:xfrm>
            <a:off x="6234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0CE4CB4-0375-49A2-9AC8-D8761112F90E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7840F78-A7BE-4E58-A906-FB269C67F253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/>
          </p:nvPr>
        </p:nvSpPr>
        <p:spPr>
          <a:xfrm>
            <a:off x="501480" y="104688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BB9EEC6-E78E-45C8-93BC-B6F7594A12E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1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2" name="PlaceHolder 5"/>
          <p:cNvSpPr>
            <a:spLocks noGrp="1"/>
          </p:cNvSpPr>
          <p:nvPr>
            <p:ph/>
          </p:nvPr>
        </p:nvSpPr>
        <p:spPr>
          <a:xfrm>
            <a:off x="6234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FF496C2-2640-4321-A2FD-1F2079558B3E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subTitle"/>
          </p:nvPr>
        </p:nvSpPr>
        <p:spPr>
          <a:xfrm>
            <a:off x="501480" y="317520"/>
            <a:ext cx="11188440" cy="530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5" name="PlaceHolder 3"/>
          <p:cNvSpPr>
            <a:spLocks noGrp="1"/>
          </p:cNvSpPr>
          <p:nvPr>
            <p:ph/>
          </p:nvPr>
        </p:nvSpPr>
        <p:spPr>
          <a:xfrm>
            <a:off x="428436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6" name="PlaceHolder 4"/>
          <p:cNvSpPr>
            <a:spLocks noGrp="1"/>
          </p:cNvSpPr>
          <p:nvPr>
            <p:ph/>
          </p:nvPr>
        </p:nvSpPr>
        <p:spPr>
          <a:xfrm>
            <a:off x="8067600" y="65160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7" name="PlaceHolder 5"/>
          <p:cNvSpPr>
            <a:spLocks noGrp="1"/>
          </p:cNvSpPr>
          <p:nvPr>
            <p:ph/>
          </p:nvPr>
        </p:nvSpPr>
        <p:spPr>
          <a:xfrm>
            <a:off x="50148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8" name="PlaceHolder 6"/>
          <p:cNvSpPr>
            <a:spLocks noGrp="1"/>
          </p:cNvSpPr>
          <p:nvPr>
            <p:ph/>
          </p:nvPr>
        </p:nvSpPr>
        <p:spPr>
          <a:xfrm>
            <a:off x="428436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9" name="PlaceHolder 7"/>
          <p:cNvSpPr>
            <a:spLocks noGrp="1"/>
          </p:cNvSpPr>
          <p:nvPr>
            <p:ph/>
          </p:nvPr>
        </p:nvSpPr>
        <p:spPr>
          <a:xfrm>
            <a:off x="8067600" y="1046880"/>
            <a:ext cx="360252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056DF33-5F0F-4477-BCDB-0929482B57E5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fr-FR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6234480" y="104688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501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6234480" y="651600"/>
            <a:ext cx="545976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501480" y="1046880"/>
            <a:ext cx="11188440" cy="36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oleObject" Target="../embeddings/oleObject1.bin"/><Relationship Id="rId3" Type="http://schemas.openxmlformats.org/officeDocument/2006/relationships/image" Target="../media/image1.wmf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oleObject" Target="../embeddings/oleObject1.bin"/><Relationship Id="rId3" Type="http://schemas.openxmlformats.org/officeDocument/2006/relationships/image" Target="../media/image2.wmf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oleObject" Target="../embeddings/oleObject1.bin"/><Relationship Id="rId3" Type="http://schemas.openxmlformats.org/officeDocument/2006/relationships/image" Target="../media/image3.wmf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oleObject" Target="../embeddings/oleObject1.bin"/><Relationship Id="rId3" Type="http://schemas.openxmlformats.org/officeDocument/2006/relationships/image" Target="../media/image4.wmf"/><Relationship Id="rId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body"/>
          </p:nvPr>
        </p:nvSpPr>
        <p:spPr>
          <a:xfrm>
            <a:off x="463320" y="6365880"/>
            <a:ext cx="4446000" cy="2725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1" lang="en-US" sz="1400" spc="-1" strike="noStrike">
                <a:solidFill>
                  <a:srgbClr val="ffffff"/>
                </a:solidFill>
                <a:latin typeface="Calibri"/>
              </a:rPr>
              <a:t>Click to edit Master text styles</a:t>
            </a:r>
            <a:endParaRPr b="0" lang="fr-FR" sz="1400" spc="-1" strike="noStrike">
              <a:solidFill>
                <a:srgbClr val="000000"/>
              </a:solidFill>
              <a:latin typeface="Aptos"/>
            </a:endParaRPr>
          </a:p>
        </p:txBody>
      </p:sp>
      <p:grpSp>
        <p:nvGrpSpPr>
          <p:cNvPr id="1" name="Group 26"/>
          <p:cNvGrpSpPr/>
          <p:nvPr/>
        </p:nvGrpSpPr>
        <p:grpSpPr>
          <a:xfrm>
            <a:off x="463320" y="351360"/>
            <a:ext cx="1819080" cy="347040"/>
            <a:chOff x="463320" y="351360"/>
            <a:chExt cx="1819080" cy="347040"/>
          </a:xfrm>
        </p:grpSpPr>
        <p:sp>
          <p:nvSpPr>
            <p:cNvPr id="2" name="Oval 5"/>
            <p:cNvSpPr/>
            <p:nvPr/>
          </p:nvSpPr>
          <p:spPr>
            <a:xfrm>
              <a:off x="2185200" y="600120"/>
              <a:ext cx="97200" cy="98280"/>
            </a:xfrm>
            <a:prstGeom prst="ellipse">
              <a:avLst/>
            </a:prstGeom>
            <a:solidFill>
              <a:schemeClr val="accen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" name="Freeform 6"/>
            <p:cNvSpPr/>
            <p:nvPr/>
          </p:nvSpPr>
          <p:spPr>
            <a:xfrm>
              <a:off x="463320" y="353160"/>
              <a:ext cx="276480" cy="339840"/>
            </a:xfrm>
            <a:custGeom>
              <a:avLst/>
              <a:gdLst/>
              <a:ahLst/>
              <a:rect l="l" t="t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" name="Rectangle 7"/>
            <p:cNvSpPr/>
            <p:nvPr/>
          </p:nvSpPr>
          <p:spPr>
            <a:xfrm>
              <a:off x="1031400" y="351360"/>
              <a:ext cx="83160" cy="341640"/>
            </a:xfrm>
            <a:prstGeom prst="rect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" name="Freeform 8"/>
            <p:cNvSpPr/>
            <p:nvPr/>
          </p:nvSpPr>
          <p:spPr>
            <a:xfrm>
              <a:off x="1148400" y="435600"/>
              <a:ext cx="241200" cy="261000"/>
            </a:xfrm>
            <a:custGeom>
              <a:avLst/>
              <a:gdLst/>
              <a:ahLst/>
              <a:rect l="l" t="t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" name="Rectangle 9"/>
            <p:cNvSpPr/>
            <p:nvPr/>
          </p:nvSpPr>
          <p:spPr>
            <a:xfrm>
              <a:off x="1423800" y="438840"/>
              <a:ext cx="83160" cy="253800"/>
            </a:xfrm>
            <a:prstGeom prst="rect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" name="Rectangle 10"/>
            <p:cNvSpPr/>
            <p:nvPr/>
          </p:nvSpPr>
          <p:spPr>
            <a:xfrm>
              <a:off x="1423800" y="351360"/>
              <a:ext cx="83160" cy="56880"/>
            </a:xfrm>
            <a:prstGeom prst="rect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" name="Freeform 11"/>
            <p:cNvSpPr/>
            <p:nvPr/>
          </p:nvSpPr>
          <p:spPr>
            <a:xfrm>
              <a:off x="1540800" y="358560"/>
              <a:ext cx="177120" cy="338040"/>
            </a:xfrm>
            <a:custGeom>
              <a:avLst/>
              <a:gdLst/>
              <a:ahLst/>
              <a:rect l="l" t="t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" name="Freeform 12"/>
            <p:cNvSpPr/>
            <p:nvPr/>
          </p:nvSpPr>
          <p:spPr>
            <a:xfrm>
              <a:off x="1734480" y="358560"/>
              <a:ext cx="177120" cy="338040"/>
            </a:xfrm>
            <a:custGeom>
              <a:avLst/>
              <a:gdLst/>
              <a:ahLst/>
              <a:rect l="l" t="t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0" name="Freeform 13"/>
            <p:cNvSpPr/>
            <p:nvPr/>
          </p:nvSpPr>
          <p:spPr>
            <a:xfrm>
              <a:off x="1929600" y="435600"/>
              <a:ext cx="235800" cy="261000"/>
            </a:xfrm>
            <a:custGeom>
              <a:avLst/>
              <a:gdLst/>
              <a:ahLst/>
              <a:rect l="l" t="t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" name="Freeform 14"/>
            <p:cNvSpPr/>
            <p:nvPr/>
          </p:nvSpPr>
          <p:spPr>
            <a:xfrm>
              <a:off x="765000" y="435600"/>
              <a:ext cx="234000" cy="261000"/>
            </a:xfrm>
            <a:custGeom>
              <a:avLst/>
              <a:gdLst/>
              <a:ahLst/>
              <a:rect l="l" t="t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2" name="PlaceHolder 2"/>
          <p:cNvSpPr>
            <a:spLocks noGrp="1"/>
          </p:cNvSpPr>
          <p:nvPr>
            <p:ph type="title"/>
          </p:nvPr>
        </p:nvSpPr>
        <p:spPr>
          <a:xfrm>
            <a:off x="463320" y="5186160"/>
            <a:ext cx="4446000" cy="8956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>
              <a:lnSpc>
                <a:spcPts val="3200"/>
              </a:lnSpc>
              <a:buNone/>
            </a:pPr>
            <a:r>
              <a:rPr b="0" lang="en-US" sz="3200" spc="-1" strike="noStrike">
                <a:solidFill>
                  <a:srgbClr val="156082"/>
                </a:solidFill>
                <a:latin typeface="Calibri Light"/>
                <a:ea typeface="Open Sans"/>
              </a:rPr>
              <a:t>Click to edit Master title style</a:t>
            </a:r>
            <a:endParaRPr b="0" lang="fr-FR" sz="3200" spc="-1" strike="noStrike">
              <a:solidFill>
                <a:srgbClr val="000000"/>
              </a:solidFill>
              <a:latin typeface="Aptos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3317040" y="688680"/>
            <a:ext cx="5562360" cy="5556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Aptos"/>
              </a:rPr>
              <a:t>Click icon to add picture</a:t>
            </a:r>
            <a:endParaRPr b="0" lang="fr-FR" sz="1800" spc="-1" strike="noStrike">
              <a:solidFill>
                <a:srgbClr val="000000"/>
              </a:solidFill>
              <a:latin typeface="Aptos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Object 3"/>
          <p:cNvGraphicFramePr/>
          <p:nvPr/>
        </p:nvGraphicFramePr>
        <p:xfrm>
          <a:off x="2160" y="1440"/>
          <a:ext cx="1800" cy="1080"/>
        </p:xfrm>
        <a:graphic>
          <a:graphicData uri="http://schemas.openxmlformats.org/presentationml/2006/ole">
            <p:oleObj progId="TCLayout.ActiveDocument.1" r:id="rId2" spid="">
              <p:embed/>
              <p:pic>
                <p:nvPicPr>
                  <p:cNvPr id="51" name="Object 3" descr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2160" y="1440"/>
                    <a:ext cx="1800" cy="108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0" lang="fr-FR" sz="22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fr-FR" sz="2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dt" idx="1"/>
          </p:nvPr>
        </p:nvSpPr>
        <p:spPr>
          <a:xfrm>
            <a:off x="6937560" y="6477120"/>
            <a:ext cx="429372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fr-FR" sz="1400" spc="-1" strike="noStrike">
                <a:latin typeface="Times New Roman"/>
              </a:defRPr>
            </a:lvl1pPr>
          </a:lstStyle>
          <a:p>
            <a:r>
              <a:rPr b="0" lang="fr-FR" sz="1400" spc="-1" strike="noStrike">
                <a:latin typeface="Times New Roman"/>
              </a:rPr>
              <a:t>&lt;date/heure&gt;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ftr" idx="2"/>
          </p:nvPr>
        </p:nvSpPr>
        <p:spPr>
          <a:xfrm>
            <a:off x="501480" y="6477120"/>
            <a:ext cx="46958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fr-FR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fr-FR" sz="1400" spc="-1" strike="noStrike">
                <a:latin typeface="Times New Roman"/>
              </a:rPr>
              <a:t>&lt;pied de page&gt;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sldNum" idx="3"/>
          </p:nvPr>
        </p:nvSpPr>
        <p:spPr>
          <a:xfrm>
            <a:off x="11420280" y="6477120"/>
            <a:ext cx="269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spcBef>
                <a:spcPts val="774"/>
              </a:spcBef>
              <a:buNone/>
              <a:defRPr b="0" lang="fr-FR" sz="9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spcBef>
                <a:spcPts val="774"/>
              </a:spcBef>
              <a:buNone/>
            </a:pPr>
            <a:fld id="{D656B925-B55B-450D-882B-71A33BA88325}" type="slidenum">
              <a:rPr b="0" lang="fr-FR" sz="900" spc="-1" strike="noStrike">
                <a:solidFill>
                  <a:srgbClr val="000000"/>
                </a:solidFill>
                <a:latin typeface="Calibri"/>
              </a:rPr>
              <a:t>&lt;numéro&gt;</a:t>
            </a:fld>
            <a:endParaRPr b="0" lang="fr-FR" sz="900" spc="-1" strike="noStrike">
              <a:latin typeface="Times New Roman"/>
            </a:endParaRPr>
          </a:p>
        </p:txBody>
      </p:sp>
      <p:sp>
        <p:nvSpPr>
          <p:cNvPr id="5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1300" spc="-1" strike="noStrike">
                <a:solidFill>
                  <a:srgbClr val="000000"/>
                </a:solidFill>
                <a:latin typeface="Calibri"/>
              </a:rPr>
              <a:t>Cliquez pour éditer le format du plan de texte</a:t>
            </a:r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300" spc="-1" strike="noStrike">
                <a:solidFill>
                  <a:srgbClr val="000000"/>
                </a:solidFill>
                <a:latin typeface="Calibri"/>
              </a:rPr>
              <a:t>Second niveau de plan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300" spc="-1" strike="noStrike">
                <a:solidFill>
                  <a:srgbClr val="000000"/>
                </a:solidFill>
                <a:latin typeface="Calibri"/>
              </a:rPr>
              <a:t>Troisième niveau de plan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300" spc="-1" strike="noStrike">
                <a:solidFill>
                  <a:srgbClr val="000000"/>
                </a:solidFill>
                <a:latin typeface="Calibri"/>
              </a:rPr>
              <a:t>Quatrième niveau de plan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Cinquième niveau de plan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Sixième niveau de plan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Septième niveau de plan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" name="Object 3"/>
          <p:cNvGraphicFramePr/>
          <p:nvPr/>
        </p:nvGraphicFramePr>
        <p:xfrm>
          <a:off x="2160" y="1440"/>
          <a:ext cx="1800" cy="1080"/>
        </p:xfrm>
        <a:graphic>
          <a:graphicData uri="http://schemas.openxmlformats.org/presentationml/2006/ole">
            <p:oleObj progId="TCLayout.ActiveDocument.1" r:id="rId2" spid="">
              <p:embed/>
              <p:pic>
                <p:nvPicPr>
                  <p:cNvPr id="94" name="Object 3" descr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2160" y="1440"/>
                    <a:ext cx="1800" cy="108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69800" y="402480"/>
            <a:ext cx="11251800" cy="69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0" lang="fr-FR" sz="2400" spc="-1" strike="noStrike">
                <a:solidFill>
                  <a:srgbClr val="ffffff"/>
                </a:solidFill>
                <a:latin typeface="Calibri"/>
              </a:rPr>
              <a:t>Modifiez le style du titre</a:t>
            </a:r>
            <a:endParaRPr b="0" lang="fr-FR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fr-FR" sz="1300" spc="-1" strike="noStrike">
                <a:solidFill>
                  <a:srgbClr val="000000"/>
                </a:solidFill>
                <a:latin typeface="Calibri"/>
              </a:rPr>
              <a:t>Cliquez pour éditer le format du plan de texte</a:t>
            </a:r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300" spc="-1" strike="noStrike">
                <a:solidFill>
                  <a:srgbClr val="000000"/>
                </a:solidFill>
                <a:latin typeface="Calibri"/>
              </a:rPr>
              <a:t>Second niveau de plan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300" spc="-1" strike="noStrike">
                <a:solidFill>
                  <a:srgbClr val="000000"/>
                </a:solidFill>
                <a:latin typeface="Calibri"/>
              </a:rPr>
              <a:t>Troisième niveau de plan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300" spc="-1" strike="noStrike">
                <a:solidFill>
                  <a:srgbClr val="000000"/>
                </a:solidFill>
                <a:latin typeface="Calibri"/>
              </a:rPr>
              <a:t>Quatrième niveau de plan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Cinquième niveau de plan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Sixième niveau de plan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Septième niveau de plan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" name="Object 3"/>
          <p:cNvGraphicFramePr/>
          <p:nvPr/>
        </p:nvGraphicFramePr>
        <p:xfrm>
          <a:off x="2160" y="1440"/>
          <a:ext cx="1800" cy="1080"/>
        </p:xfrm>
        <a:graphic>
          <a:graphicData uri="http://schemas.openxmlformats.org/presentationml/2006/ole">
            <p:oleObj progId="TCLayout.ActiveDocument.1" r:id="rId2" spid="">
              <p:embed/>
              <p:pic>
                <p:nvPicPr>
                  <p:cNvPr id="134" name="Object 3" descr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2160" y="1440"/>
                    <a:ext cx="1800" cy="108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135" name="TextBox 1"/>
          <p:cNvSpPr/>
          <p:nvPr/>
        </p:nvSpPr>
        <p:spPr>
          <a:xfrm>
            <a:off x="501480" y="6477120"/>
            <a:ext cx="5354640" cy="137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r>
              <a:rPr b="0" lang="en-US" sz="900" spc="-1" strike="noStrike">
                <a:solidFill>
                  <a:srgbClr val="ffffff"/>
                </a:solidFill>
                <a:latin typeface="Calibri"/>
              </a:rPr>
              <a:t>© 2021. For information, contact Deloitte Global</a:t>
            </a:r>
            <a:endParaRPr b="0" lang="fr-FR" sz="900" spc="-1" strike="noStrike">
              <a:latin typeface="Arial"/>
            </a:endParaRPr>
          </a:p>
        </p:txBody>
      </p:sp>
      <p:sp>
        <p:nvSpPr>
          <p:cNvPr id="136" name="TextBox 2"/>
          <p:cNvSpPr/>
          <p:nvPr/>
        </p:nvSpPr>
        <p:spPr>
          <a:xfrm>
            <a:off x="6335280" y="6477120"/>
            <a:ext cx="4896360" cy="137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900" spc="-1" strike="noStrike">
                <a:solidFill>
                  <a:srgbClr val="ffffff"/>
                </a:solidFill>
                <a:latin typeface="Calibri"/>
              </a:rPr>
              <a:t>Advanced graphics timesaver</a:t>
            </a:r>
            <a:endParaRPr b="0" lang="fr-FR" sz="900" spc="-1" strike="noStrike">
              <a:latin typeface="Arial"/>
            </a:endParaRPr>
          </a:p>
        </p:txBody>
      </p:sp>
      <p:sp>
        <p:nvSpPr>
          <p:cNvPr id="137" name="TextBox 3"/>
          <p:cNvSpPr/>
          <p:nvPr/>
        </p:nvSpPr>
        <p:spPr>
          <a:xfrm>
            <a:off x="11382480" y="6477120"/>
            <a:ext cx="307440" cy="137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r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fld id="{51079547-6862-469F-93D6-AF6937B36C16}" type="slidenum">
              <a:rPr b="0" lang="en-US" sz="900" spc="-1" strike="noStrike">
                <a:solidFill>
                  <a:srgbClr val="ffffff"/>
                </a:solidFill>
                <a:latin typeface="Calibri"/>
              </a:rPr>
              <a:t>&lt;numéro&gt;</a:t>
            </a:fld>
            <a:endParaRPr b="0" lang="fr-FR" sz="900" spc="-1" strike="noStrike">
              <a:latin typeface="Arial"/>
            </a:endParaRPr>
          </a:p>
        </p:txBody>
      </p:sp>
      <p:sp>
        <p:nvSpPr>
          <p:cNvPr id="138" name="TextBox 5"/>
          <p:cNvSpPr/>
          <p:nvPr/>
        </p:nvSpPr>
        <p:spPr>
          <a:xfrm>
            <a:off x="654120" y="6629400"/>
            <a:ext cx="5354640" cy="137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r>
              <a:rPr b="0" lang="en-US" sz="900" spc="-1" strike="noStrike">
                <a:solidFill>
                  <a:srgbClr val="000000"/>
                </a:solidFill>
                <a:latin typeface="Calibri"/>
              </a:rPr>
              <a:t>© 2021. For information, contact Deloitte Global</a:t>
            </a:r>
            <a:endParaRPr b="0" lang="fr-FR" sz="900" spc="-1" strike="noStrike">
              <a:latin typeface="Arial"/>
            </a:endParaRPr>
          </a:p>
        </p:txBody>
      </p:sp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Cliquez pour éditer le format du texte-titre</a:t>
            </a: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fr-FR" sz="1300" spc="-1" strike="noStrike">
                <a:solidFill>
                  <a:srgbClr val="000000"/>
                </a:solidFill>
                <a:latin typeface="Calibri"/>
              </a:rPr>
              <a:t>Cliquez pour éditer le format du plan de texte</a:t>
            </a:r>
            <a:endParaRPr b="0" lang="fr-FR" sz="13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300" spc="-1" strike="noStrike">
                <a:solidFill>
                  <a:srgbClr val="000000"/>
                </a:solidFill>
                <a:latin typeface="Calibri"/>
              </a:rPr>
              <a:t>Second niveau de plan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300" spc="-1" strike="noStrike">
                <a:solidFill>
                  <a:srgbClr val="000000"/>
                </a:solidFill>
                <a:latin typeface="Calibri"/>
              </a:rPr>
              <a:t>Troisième niveau de plan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300" spc="-1" strike="noStrike">
                <a:solidFill>
                  <a:srgbClr val="000000"/>
                </a:solidFill>
                <a:latin typeface="Calibri"/>
              </a:rPr>
              <a:t>Quatrième niveau de plan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Cinquième niveau de plan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Sixième niveau de plan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Septième niveau de plan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" name="Object 3"/>
          <p:cNvGraphicFramePr/>
          <p:nvPr/>
        </p:nvGraphicFramePr>
        <p:xfrm>
          <a:off x="2160" y="1440"/>
          <a:ext cx="1800" cy="1080"/>
        </p:xfrm>
        <a:graphic>
          <a:graphicData uri="http://schemas.openxmlformats.org/presentationml/2006/ole">
            <p:oleObj progId="TCLayout.ActiveDocument.1" r:id="rId2" spid="">
              <p:embed/>
              <p:pic>
                <p:nvPicPr>
                  <p:cNvPr id="178" name="Object 3" descr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2160" y="1440"/>
                    <a:ext cx="1800" cy="108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179" name="PlaceHolder 1"/>
          <p:cNvSpPr>
            <a:spLocks noGrp="1"/>
          </p:cNvSpPr>
          <p:nvPr>
            <p:ph type="body"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2200" spc="-1" strike="noStrike">
                <a:solidFill>
                  <a:srgbClr val="575757"/>
                </a:solidFill>
                <a:latin typeface="Calibri"/>
              </a:rPr>
              <a:t>Click to add subtitle</a:t>
            </a:r>
            <a:endParaRPr b="0" lang="fr-FR" sz="2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0" lang="en-US" sz="2200" spc="-1" strike="noStrike">
                <a:solidFill>
                  <a:srgbClr val="000000"/>
                </a:solidFill>
                <a:latin typeface="Calibri"/>
              </a:rPr>
              <a:t>Click to add title</a:t>
            </a:r>
            <a:endParaRPr b="0" lang="fr-FR" sz="2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 type="dt" idx="4"/>
          </p:nvPr>
        </p:nvSpPr>
        <p:spPr>
          <a:xfrm>
            <a:off x="6937560" y="6477120"/>
            <a:ext cx="429372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fr-FR" sz="1400" spc="-1" strike="noStrike">
                <a:latin typeface="Times New Roman"/>
              </a:defRPr>
            </a:lvl1pPr>
          </a:lstStyle>
          <a:p>
            <a:r>
              <a:rPr b="0" lang="fr-FR" sz="1400" spc="-1" strike="noStrike">
                <a:latin typeface="Times New Roman"/>
              </a:rPr>
              <a:t>&lt;date/heure&gt;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182" name="PlaceHolder 4"/>
          <p:cNvSpPr>
            <a:spLocks noGrp="1"/>
          </p:cNvSpPr>
          <p:nvPr>
            <p:ph type="ftr" idx="5"/>
          </p:nvPr>
        </p:nvSpPr>
        <p:spPr>
          <a:xfrm>
            <a:off x="501480" y="6477120"/>
            <a:ext cx="46958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fr-FR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fr-FR" sz="1400" spc="-1" strike="noStrike">
                <a:latin typeface="Times New Roman"/>
              </a:rPr>
              <a:t>&lt;pied de page&gt;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183" name="PlaceHolder 5"/>
          <p:cNvSpPr>
            <a:spLocks noGrp="1"/>
          </p:cNvSpPr>
          <p:nvPr>
            <p:ph type="sldNum" idx="6"/>
          </p:nvPr>
        </p:nvSpPr>
        <p:spPr>
          <a:xfrm>
            <a:off x="11420280" y="6477120"/>
            <a:ext cx="269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spcBef>
                <a:spcPts val="774"/>
              </a:spcBef>
              <a:buNone/>
              <a:defRPr b="0" lang="fr-FR" sz="9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spcBef>
                <a:spcPts val="774"/>
              </a:spcBef>
              <a:buNone/>
            </a:pPr>
            <a:fld id="{D4E6ACC3-19CB-466E-9426-EB81109A6E86}" type="slidenum">
              <a:rPr b="0" lang="fr-FR" sz="900" spc="-1" strike="noStrike">
                <a:solidFill>
                  <a:srgbClr val="000000"/>
                </a:solidFill>
                <a:latin typeface="Calibri"/>
              </a:rPr>
              <a:t>&lt;numéro&gt;</a:t>
            </a:fld>
            <a:endParaRPr b="0" lang="fr-FR" sz="9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7.jpeg"/><Relationship Id="rId4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<Relationship Id="rId2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37.xml"/><Relationship Id="rId3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Picture 7" descr=""/>
          <p:cNvPicPr/>
          <p:nvPr/>
        </p:nvPicPr>
        <p:blipFill>
          <a:blip r:embed="rId1"/>
          <a:stretch/>
        </p:blipFill>
        <p:spPr>
          <a:xfrm>
            <a:off x="10694880" y="5659200"/>
            <a:ext cx="1198440" cy="1198440"/>
          </a:xfrm>
          <a:prstGeom prst="rect">
            <a:avLst/>
          </a:prstGeom>
          <a:ln w="0">
            <a:noFill/>
          </a:ln>
        </p:spPr>
      </p:pic>
      <p:sp>
        <p:nvSpPr>
          <p:cNvPr id="227" name="Title 2"/>
          <p:cNvSpPr/>
          <p:nvPr/>
        </p:nvSpPr>
        <p:spPr>
          <a:xfrm>
            <a:off x="501480" y="5186160"/>
            <a:ext cx="4446000" cy="895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>
              <a:lnSpc>
                <a:spcPts val="3200"/>
              </a:lnSpc>
              <a:buNone/>
            </a:pPr>
            <a:r>
              <a:rPr b="0" lang="en-GB" sz="3200" spc="-1" strike="noStrike">
                <a:solidFill>
                  <a:srgbClr val="156082"/>
                </a:solidFill>
                <a:latin typeface="Calibri Light"/>
                <a:ea typeface="Open Sans"/>
              </a:rPr>
              <a:t>Advanced graphics timesaver</a:t>
            </a:r>
            <a:br>
              <a:rPr sz="3200"/>
            </a:br>
            <a:r>
              <a:rPr b="0" lang="en-US" sz="3200" spc="-1" strike="noStrike">
                <a:solidFill>
                  <a:srgbClr val="ffffff"/>
                </a:solidFill>
                <a:latin typeface="Calibri Light"/>
                <a:ea typeface="Open Sans"/>
              </a:rPr>
              <a:t>Charts, tables, </a:t>
            </a:r>
            <a:endParaRPr b="0" lang="fr-FR" sz="3200" spc="-1" strike="noStrike">
              <a:latin typeface="Arial"/>
            </a:endParaRPr>
          </a:p>
          <a:p>
            <a:pPr>
              <a:lnSpc>
                <a:spcPts val="3200"/>
              </a:lnSpc>
              <a:buNone/>
            </a:pPr>
            <a:r>
              <a:rPr b="0" lang="en-US" sz="3200" spc="-1" strike="noStrike">
                <a:solidFill>
                  <a:srgbClr val="ffffff"/>
                </a:solidFill>
                <a:latin typeface="Calibri Light"/>
                <a:ea typeface="Open Sans"/>
              </a:rPr>
              <a:t>diagrams, and more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228" name="Text Placeholder 4"/>
          <p:cNvSpPr/>
          <p:nvPr/>
        </p:nvSpPr>
        <p:spPr>
          <a:xfrm>
            <a:off x="501480" y="6381720"/>
            <a:ext cx="4446000" cy="272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en-GB" sz="1400" spc="-1" strike="noStrike" cap="all">
                <a:solidFill>
                  <a:srgbClr val="ffffff"/>
                </a:solidFill>
                <a:latin typeface="Calibri"/>
              </a:rPr>
              <a:t>UPEC – 25 Mars 2023</a:t>
            </a:r>
            <a:endParaRPr b="0" lang="fr-FR" sz="1400" spc="-1" strike="noStrike">
              <a:latin typeface="Arial"/>
            </a:endParaRPr>
          </a:p>
        </p:txBody>
      </p:sp>
      <p:pic>
        <p:nvPicPr>
          <p:cNvPr id="229" name="Picture 16" descr=""/>
          <p:cNvPicPr/>
          <p:nvPr/>
        </p:nvPicPr>
        <p:blipFill>
          <a:blip r:embed="rId2"/>
          <a:stretch/>
        </p:blipFill>
        <p:spPr>
          <a:xfrm>
            <a:off x="8296560" y="694440"/>
            <a:ext cx="2450520" cy="2450520"/>
          </a:xfrm>
          <a:prstGeom prst="rect">
            <a:avLst/>
          </a:prstGeom>
          <a:ln w="0">
            <a:noFill/>
          </a:ln>
        </p:spPr>
      </p:pic>
      <p:sp>
        <p:nvSpPr>
          <p:cNvPr id="230" name="Rectangle 1"/>
          <p:cNvSpPr/>
          <p:nvPr/>
        </p:nvSpPr>
        <p:spPr>
          <a:xfrm>
            <a:off x="380880" y="211680"/>
            <a:ext cx="2192400" cy="964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1" name="Rectangle 2"/>
          <p:cNvSpPr/>
          <p:nvPr/>
        </p:nvSpPr>
        <p:spPr>
          <a:xfrm>
            <a:off x="501480" y="4284000"/>
            <a:ext cx="3291120" cy="192996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32" name="Rectangle 3"/>
          <p:cNvSpPr/>
          <p:nvPr/>
        </p:nvSpPr>
        <p:spPr>
          <a:xfrm>
            <a:off x="10639080" y="5259600"/>
            <a:ext cx="1642320" cy="157608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33" name="Text Placeholder 4"/>
          <p:cNvSpPr/>
          <p:nvPr/>
        </p:nvSpPr>
        <p:spPr>
          <a:xfrm>
            <a:off x="1289160" y="2300760"/>
            <a:ext cx="4446000" cy="272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4" name="ZoneTexte 13"/>
          <p:cNvSpPr/>
          <p:nvPr/>
        </p:nvSpPr>
        <p:spPr>
          <a:xfrm>
            <a:off x="380880" y="450720"/>
            <a:ext cx="60998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1" lang="fr-FR" sz="1800" spc="-1" strike="noStrike">
                <a:solidFill>
                  <a:srgbClr val="ffffff"/>
                </a:solidFill>
                <a:latin typeface="Arial"/>
              </a:rPr>
              <a:t>METHODE DE COMPRESSION D'IMAGES PERMETTANT D'OBTENIR UNE QUALITE DE COMPRESSION FIXE</a:t>
            </a:r>
            <a:endParaRPr b="0" lang="fr-FR" sz="1800" spc="-1" strike="noStrike">
              <a:latin typeface="Arial"/>
            </a:endParaRPr>
          </a:p>
        </p:txBody>
      </p:sp>
      <p:pic>
        <p:nvPicPr>
          <p:cNvPr id="235" name="Picture 10" descr="logo Thales"/>
          <p:cNvPicPr/>
          <p:nvPr/>
        </p:nvPicPr>
        <p:blipFill>
          <a:blip r:embed="rId3"/>
          <a:stretch/>
        </p:blipFill>
        <p:spPr>
          <a:xfrm>
            <a:off x="485280" y="1613160"/>
            <a:ext cx="6190920" cy="3485880"/>
          </a:xfrm>
          <a:prstGeom prst="rect">
            <a:avLst/>
          </a:prstGeom>
          <a:ln w="0">
            <a:noFill/>
          </a:ln>
        </p:spPr>
      </p:pic>
      <p:pic>
        <p:nvPicPr>
          <p:cNvPr id="236" name="Graphique 6" descr="Satellite avec un remplissage uni"/>
          <p:cNvPicPr/>
          <p:nvPr/>
        </p:nvPicPr>
        <p:blipFill>
          <a:blip r:embed="rId4"/>
          <a:stretch/>
        </p:blipFill>
        <p:spPr>
          <a:xfrm>
            <a:off x="8458200" y="3812760"/>
            <a:ext cx="2205720" cy="2205720"/>
          </a:xfrm>
          <a:prstGeom prst="rect">
            <a:avLst/>
          </a:prstGeom>
          <a:ln w="0">
            <a:noFill/>
          </a:ln>
        </p:spPr>
      </p:pic>
    </p:spTree>
  </p:cSld>
  <p:transition>
    <p:fade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33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fr-FR" sz="2200" spc="-1" strike="noStrike">
                <a:solidFill>
                  <a:srgbClr val="ffffff"/>
                </a:solidFill>
                <a:latin typeface="Calibri"/>
              </a:rPr>
              <a:t>Le brevet d’invention</a:t>
            </a:r>
            <a:endParaRPr b="0" lang="fr-FR" sz="2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 type="sldNum" idx="10"/>
          </p:nvPr>
        </p:nvSpPr>
        <p:spPr>
          <a:xfrm>
            <a:off x="11420280" y="6477120"/>
            <a:ext cx="269640" cy="13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spcBef>
                <a:spcPts val="601"/>
              </a:spcBef>
              <a:buNone/>
              <a:defRPr b="0" lang="fr-FR" sz="9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spcBef>
                <a:spcPts val="601"/>
              </a:spcBef>
              <a:buNone/>
            </a:pPr>
            <a:fld id="{33658A9A-A4F1-4C20-B33D-518E58D549D6}" type="slidenum">
              <a:rPr b="0" lang="fr-FR" sz="900" spc="-1" strike="noStrike">
                <a:solidFill>
                  <a:srgbClr val="000000"/>
                </a:solidFill>
                <a:latin typeface="Calibri"/>
              </a:rPr>
              <a:t>&lt;numéro&gt;</a:t>
            </a:fld>
            <a:endParaRPr b="0" lang="fr-FR" sz="900" spc="-1" strike="noStrike">
              <a:latin typeface="Times New Roman"/>
            </a:endParaRPr>
          </a:p>
        </p:txBody>
      </p:sp>
      <p:sp>
        <p:nvSpPr>
          <p:cNvPr id="239" name="Straight Connector 46"/>
          <p:cNvSpPr/>
          <p:nvPr/>
        </p:nvSpPr>
        <p:spPr>
          <a:xfrm flipH="1">
            <a:off x="3973320" y="2064600"/>
            <a:ext cx="343440" cy="2921400"/>
          </a:xfrm>
          <a:prstGeom prst="line">
            <a:avLst/>
          </a:prstGeom>
          <a:ln w="28575">
            <a:solidFill>
              <a:srgbClr val="43b02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0" name="Straight Connector 47"/>
          <p:cNvSpPr/>
          <p:nvPr/>
        </p:nvSpPr>
        <p:spPr>
          <a:xfrm flipH="1">
            <a:off x="7536240" y="2064600"/>
            <a:ext cx="343440" cy="2921400"/>
          </a:xfrm>
          <a:prstGeom prst="line">
            <a:avLst/>
          </a:prstGeom>
          <a:ln w="28575">
            <a:solidFill>
              <a:srgbClr val="43b02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1" name="Rectangle 48"/>
          <p:cNvSpPr/>
          <p:nvPr/>
        </p:nvSpPr>
        <p:spPr>
          <a:xfrm>
            <a:off x="1627200" y="2231640"/>
            <a:ext cx="685440" cy="685440"/>
          </a:xfrm>
          <a:prstGeom prst="rect">
            <a:avLst/>
          </a:prstGeom>
          <a:noFill/>
          <a:ln w="19050">
            <a:noFill/>
          </a:ln>
        </p:spPr>
        <p:style>
          <a:lnRef idx="0"/>
          <a:fillRef idx="0"/>
          <a:effectRef idx="0"/>
          <a:fontRef idx="minor"/>
        </p:style>
        <p:txBody>
          <a:bodyPr lIns="66600" rIns="66600" tIns="66600" bIns="666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1" lang="fr-FR" sz="5400" spc="-1" strike="noStrike">
                <a:solidFill>
                  <a:srgbClr val="43b02a"/>
                </a:solidFill>
                <a:latin typeface="Calibri"/>
              </a:rPr>
              <a:t>1</a:t>
            </a:r>
            <a:endParaRPr b="0" lang="fr-FR" sz="5400" spc="-1" strike="noStrike">
              <a:latin typeface="Arial"/>
            </a:endParaRPr>
          </a:p>
        </p:txBody>
      </p:sp>
      <p:sp>
        <p:nvSpPr>
          <p:cNvPr id="242" name="Rectangle 49"/>
          <p:cNvSpPr/>
          <p:nvPr/>
        </p:nvSpPr>
        <p:spPr>
          <a:xfrm>
            <a:off x="267840" y="3255840"/>
            <a:ext cx="3809880" cy="128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ct val="100000"/>
              </a:lnSpc>
              <a:buNone/>
            </a:pPr>
            <a:r>
              <a:rPr b="1" lang="en-US" sz="2100" spc="-1" strike="noStrike">
                <a:solidFill>
                  <a:srgbClr val="ffffff"/>
                </a:solidFill>
                <a:latin typeface="Calibri"/>
              </a:rPr>
              <a:t>Qualité de compression fixe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en-US" sz="2100" spc="-1" strike="noStrike">
                <a:solidFill>
                  <a:srgbClr val="ffffff"/>
                </a:solidFill>
                <a:latin typeface="Calibri"/>
              </a:rPr>
              <a:t>Afin d’éviter les aléas externes et les trop grands écarts de qualité.</a:t>
            </a:r>
            <a:endParaRPr b="0" lang="fr-FR" sz="2100" spc="-1" strike="noStrike">
              <a:latin typeface="Arial"/>
            </a:endParaRPr>
          </a:p>
        </p:txBody>
      </p:sp>
      <p:sp>
        <p:nvSpPr>
          <p:cNvPr id="243" name="Rectangle 50"/>
          <p:cNvSpPr/>
          <p:nvPr/>
        </p:nvSpPr>
        <p:spPr>
          <a:xfrm>
            <a:off x="4371840" y="3255840"/>
            <a:ext cx="3292200" cy="192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ct val="100000"/>
              </a:lnSpc>
              <a:buNone/>
            </a:pPr>
            <a:r>
              <a:rPr b="1" lang="fr-FR" sz="2100" spc="-1" strike="noStrike">
                <a:solidFill>
                  <a:srgbClr val="ffffff"/>
                </a:solidFill>
                <a:latin typeface="Calibri"/>
              </a:rPr>
              <a:t>Sans contrainte particulière sur le débit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en-US" sz="2100" spc="-1" strike="noStrike">
                <a:solidFill>
                  <a:srgbClr val="ffffff"/>
                </a:solidFill>
                <a:latin typeface="Calibri"/>
              </a:rPr>
              <a:t>La transmission d’image se fera indépendemment de la puissance de débit</a:t>
            </a:r>
            <a:endParaRPr b="0" lang="fr-FR" sz="2100" spc="-1" strike="noStrike">
              <a:latin typeface="Arial"/>
            </a:endParaRPr>
          </a:p>
        </p:txBody>
      </p:sp>
      <p:sp>
        <p:nvSpPr>
          <p:cNvPr id="244" name="Rectangle 51"/>
          <p:cNvSpPr/>
          <p:nvPr/>
        </p:nvSpPr>
        <p:spPr>
          <a:xfrm>
            <a:off x="7886880" y="3258360"/>
            <a:ext cx="4325760" cy="192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ct val="100000"/>
              </a:lnSpc>
              <a:buNone/>
            </a:pPr>
            <a:r>
              <a:rPr b="1" lang="en-US" sz="2100" spc="-1" strike="noStrike">
                <a:solidFill>
                  <a:srgbClr val="ffffff"/>
                </a:solidFill>
                <a:latin typeface="Calibri"/>
              </a:rPr>
              <a:t>Y compris pour les images de grande taille prises par satellite !</a:t>
            </a: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b="0" lang="fr-FR" sz="21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en-US" sz="2100" spc="-1" strike="noStrike">
                <a:solidFill>
                  <a:srgbClr val="ffffff"/>
                </a:solidFill>
                <a:latin typeface="Calibri"/>
              </a:rPr>
              <a:t>L’algorithme est pensé pour compresser/décompresser des images de grande taille et venues de loin !</a:t>
            </a:r>
            <a:endParaRPr b="0" lang="fr-FR" sz="2100" spc="-1" strike="noStrike">
              <a:latin typeface="Arial"/>
            </a:endParaRPr>
          </a:p>
        </p:txBody>
      </p:sp>
      <p:sp>
        <p:nvSpPr>
          <p:cNvPr id="245" name="Rectangle 52"/>
          <p:cNvSpPr/>
          <p:nvPr/>
        </p:nvSpPr>
        <p:spPr>
          <a:xfrm>
            <a:off x="5577840" y="2231640"/>
            <a:ext cx="685440" cy="685440"/>
          </a:xfrm>
          <a:prstGeom prst="rect">
            <a:avLst/>
          </a:prstGeom>
          <a:noFill/>
          <a:ln w="19050">
            <a:noFill/>
          </a:ln>
        </p:spPr>
        <p:style>
          <a:lnRef idx="0"/>
          <a:fillRef idx="0"/>
          <a:effectRef idx="0"/>
          <a:fontRef idx="minor"/>
        </p:style>
        <p:txBody>
          <a:bodyPr lIns="66600" rIns="66600" tIns="66600" bIns="666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1" lang="fr-FR" sz="5400" spc="-1" strike="noStrike">
                <a:solidFill>
                  <a:srgbClr val="43b02a"/>
                </a:solidFill>
                <a:latin typeface="Calibri"/>
              </a:rPr>
              <a:t>2</a:t>
            </a:r>
            <a:endParaRPr b="0" lang="fr-FR" sz="5400" spc="-1" strike="noStrike">
              <a:latin typeface="Arial"/>
            </a:endParaRPr>
          </a:p>
        </p:txBody>
      </p:sp>
      <p:sp>
        <p:nvSpPr>
          <p:cNvPr id="246" name="Rectangle 53"/>
          <p:cNvSpPr/>
          <p:nvPr/>
        </p:nvSpPr>
        <p:spPr>
          <a:xfrm>
            <a:off x="9361440" y="2231640"/>
            <a:ext cx="685440" cy="685440"/>
          </a:xfrm>
          <a:prstGeom prst="rect">
            <a:avLst/>
          </a:prstGeom>
          <a:noFill/>
          <a:ln w="19050">
            <a:noFill/>
          </a:ln>
        </p:spPr>
        <p:style>
          <a:lnRef idx="0"/>
          <a:fillRef idx="0"/>
          <a:effectRef idx="0"/>
          <a:fontRef idx="minor"/>
        </p:style>
        <p:txBody>
          <a:bodyPr lIns="66600" rIns="66600" tIns="66600" bIns="666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1" lang="fr-FR" sz="5400" spc="-1" strike="noStrike">
                <a:solidFill>
                  <a:srgbClr val="43b02a"/>
                </a:solidFill>
                <a:latin typeface="Calibri"/>
              </a:rPr>
              <a:t>3</a:t>
            </a:r>
            <a:endParaRPr b="0" lang="fr-FR" sz="5400" spc="-1" strike="noStrike">
              <a:latin typeface="Arial"/>
            </a:endParaRPr>
          </a:p>
        </p:txBody>
      </p:sp>
      <p:sp>
        <p:nvSpPr>
          <p:cNvPr id="247" name="Oval 63"/>
          <p:cNvSpPr/>
          <p:nvPr/>
        </p:nvSpPr>
        <p:spPr>
          <a:xfrm>
            <a:off x="3769560" y="5066280"/>
            <a:ext cx="407160" cy="99720"/>
          </a:xfrm>
          <a:prstGeom prst="ellipse">
            <a:avLst/>
          </a:prstGeom>
          <a:solidFill>
            <a:schemeClr val="tx2"/>
          </a:solidFill>
          <a:ln w="1905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8" name="Oval 64"/>
          <p:cNvSpPr/>
          <p:nvPr/>
        </p:nvSpPr>
        <p:spPr>
          <a:xfrm>
            <a:off x="7332480" y="5066280"/>
            <a:ext cx="407160" cy="99720"/>
          </a:xfrm>
          <a:prstGeom prst="ellipse">
            <a:avLst/>
          </a:prstGeom>
          <a:solidFill>
            <a:schemeClr val="tx2"/>
          </a:solidFill>
          <a:ln w="19050">
            <a:noFill/>
          </a:ln>
        </p:spPr>
        <p:style>
          <a:lnRef idx="0"/>
          <a:fillRef idx="0"/>
          <a:effectRef idx="0"/>
          <a:fontRef idx="minor"/>
        </p:style>
      </p:sp>
    </p:spTree>
  </p:cSld>
  <p:transition>
    <p:fade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Arc 35"/>
          <p:cNvSpPr/>
          <p:nvPr/>
        </p:nvSpPr>
        <p:spPr>
          <a:xfrm>
            <a:off x="491400" y="1973160"/>
            <a:ext cx="4087800" cy="4087800"/>
          </a:xfrm>
          <a:prstGeom prst="arc">
            <a:avLst>
              <a:gd name="adj1" fmla="val 16812435"/>
              <a:gd name="adj2" fmla="val 4781030"/>
            </a:avLst>
          </a:prstGeom>
          <a:noFill/>
          <a:ln cap="rnd" w="25400">
            <a:solidFill>
              <a:srgbClr val="ffffff"/>
            </a:solidFill>
            <a:prstDash val="sysDot"/>
            <a:round/>
            <a:headEnd len="med" type="oval" w="med"/>
            <a:tail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0" name="Arc 36"/>
          <p:cNvSpPr/>
          <p:nvPr/>
        </p:nvSpPr>
        <p:spPr>
          <a:xfrm flipH="1">
            <a:off x="516240" y="1973160"/>
            <a:ext cx="4087800" cy="4087800"/>
          </a:xfrm>
          <a:prstGeom prst="arc">
            <a:avLst>
              <a:gd name="adj1" fmla="val 16812435"/>
              <a:gd name="adj2" fmla="val 4781841"/>
            </a:avLst>
          </a:prstGeom>
          <a:noFill/>
          <a:ln cap="rnd" w="25400">
            <a:solidFill>
              <a:srgbClr val="ffffff"/>
            </a:solidFill>
            <a:prstDash val="sysDot"/>
            <a:round/>
            <a:headEnd len="med" type="oval" w="med"/>
            <a:tail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1" name="Oval 13"/>
          <p:cNvSpPr/>
          <p:nvPr/>
        </p:nvSpPr>
        <p:spPr>
          <a:xfrm>
            <a:off x="729000" y="2179800"/>
            <a:ext cx="3674160" cy="3674160"/>
          </a:xfrm>
          <a:prstGeom prst="ellipse">
            <a:avLst/>
          </a:prstGeom>
          <a:solidFill>
            <a:schemeClr val="accent3">
              <a:lumMod val="75000"/>
              <a:alpha val="30000"/>
            </a:schemeClr>
          </a:solidFill>
          <a:ln w="1905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2" name="Oval 5"/>
          <p:cNvSpPr/>
          <p:nvPr/>
        </p:nvSpPr>
        <p:spPr>
          <a:xfrm>
            <a:off x="890640" y="2337840"/>
            <a:ext cx="3340080" cy="3340080"/>
          </a:xfrm>
          <a:prstGeom prst="ellipse">
            <a:avLst/>
          </a:prstGeom>
          <a:solidFill>
            <a:schemeClr val="accent3">
              <a:lumMod val="75000"/>
              <a:alpha val="30000"/>
            </a:schemeClr>
          </a:solidFill>
          <a:ln w="1905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3" name="Oval 11"/>
          <p:cNvSpPr/>
          <p:nvPr/>
        </p:nvSpPr>
        <p:spPr>
          <a:xfrm>
            <a:off x="1047960" y="2468880"/>
            <a:ext cx="3036240" cy="3036240"/>
          </a:xfrm>
          <a:prstGeom prst="ellipse">
            <a:avLst/>
          </a:prstGeom>
          <a:solidFill>
            <a:schemeClr val="accent3">
              <a:lumMod val="75000"/>
              <a:alpha val="30000"/>
            </a:schemeClr>
          </a:solidFill>
          <a:ln w="1905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4" name="Oval 6"/>
          <p:cNvSpPr/>
          <p:nvPr/>
        </p:nvSpPr>
        <p:spPr>
          <a:xfrm>
            <a:off x="1185840" y="2636640"/>
            <a:ext cx="2760120" cy="2760120"/>
          </a:xfrm>
          <a:prstGeom prst="ellipse">
            <a:avLst/>
          </a:prstGeom>
          <a:solidFill>
            <a:schemeClr val="tx1">
              <a:alpha val="20000"/>
            </a:schemeClr>
          </a:solidFill>
          <a:ln w="1905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55" name="Group 43"/>
          <p:cNvGrpSpPr/>
          <p:nvPr/>
        </p:nvGrpSpPr>
        <p:grpSpPr>
          <a:xfrm>
            <a:off x="1750680" y="3228480"/>
            <a:ext cx="1630800" cy="1405800"/>
            <a:chOff x="1750680" y="3228480"/>
            <a:chExt cx="1630800" cy="1405800"/>
          </a:xfrm>
        </p:grpSpPr>
        <p:sp>
          <p:nvSpPr>
            <p:cNvPr id="256" name="Isosceles Triangle 7"/>
            <p:cNvSpPr/>
            <p:nvPr/>
          </p:nvSpPr>
          <p:spPr>
            <a:xfrm>
              <a:off x="1750680" y="3228480"/>
              <a:ext cx="1630800" cy="1405800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rgbClr val="26890d">
                  <a:lumMod val="60000"/>
                  <a:lumOff val="40000"/>
                </a:srgbClr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257" name="Group 10"/>
            <p:cNvGrpSpPr/>
            <p:nvPr/>
          </p:nvGrpSpPr>
          <p:grpSpPr>
            <a:xfrm>
              <a:off x="2504880" y="3615840"/>
              <a:ext cx="122040" cy="824400"/>
              <a:chOff x="2504880" y="3615840"/>
              <a:chExt cx="122040" cy="824400"/>
            </a:xfrm>
          </p:grpSpPr>
          <p:sp>
            <p:nvSpPr>
              <p:cNvPr id="258" name="Trapezoid 8"/>
              <p:cNvSpPr/>
              <p:nvPr/>
            </p:nvSpPr>
            <p:spPr>
              <a:xfrm flipV="1">
                <a:off x="2504880" y="3615840"/>
                <a:ext cx="122040" cy="687600"/>
              </a:xfrm>
              <a:prstGeom prst="trapezoid">
                <a:avLst>
                  <a:gd name="adj" fmla="val 25000"/>
                </a:avLst>
              </a:prstGeom>
              <a:noFill/>
              <a:ln w="25400">
                <a:solidFill>
                  <a:srgbClr val="26890d">
                    <a:lumMod val="60000"/>
                    <a:lumOff val="40000"/>
                  </a:srgbClr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259" name="Rectangle 9"/>
              <p:cNvSpPr/>
              <p:nvPr/>
            </p:nvSpPr>
            <p:spPr>
              <a:xfrm>
                <a:off x="2535480" y="4372200"/>
                <a:ext cx="61560" cy="68040"/>
              </a:xfrm>
              <a:prstGeom prst="rect">
                <a:avLst/>
              </a:prstGeom>
              <a:noFill/>
              <a:ln w="25400">
                <a:solidFill>
                  <a:srgbClr val="26890d">
                    <a:lumMod val="60000"/>
                    <a:lumOff val="40000"/>
                  </a:srgbClr>
                </a:solidFill>
                <a:miter/>
              </a:ln>
            </p:spPr>
            <p:style>
              <a:lnRef idx="0"/>
              <a:fillRef idx="0"/>
              <a:effectRef idx="0"/>
              <a:fontRef idx="minor"/>
            </p:style>
          </p:sp>
        </p:grpSp>
      </p:grpSp>
      <p:sp>
        <p:nvSpPr>
          <p:cNvPr id="260" name="Rectangle 18"/>
          <p:cNvSpPr/>
          <p:nvPr/>
        </p:nvSpPr>
        <p:spPr>
          <a:xfrm>
            <a:off x="6616440" y="1704600"/>
            <a:ext cx="4869360" cy="777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spcAft>
                <a:spcPts val="300"/>
              </a:spcAft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00a3e0"/>
                </a:solidFill>
                <a:latin typeface="Calibri"/>
              </a:rPr>
              <a:t>Investissement  financier logiciel</a:t>
            </a:r>
            <a:endParaRPr b="0" lang="fr-FR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b="0" lang="en-US" sz="1200" spc="-1" strike="noStrike">
                <a:solidFill>
                  <a:srgbClr val="ffffff"/>
                </a:solidFill>
                <a:latin typeface="Calibri"/>
                <a:ea typeface="ヒラギノ角ゴ ProN W3"/>
              </a:rPr>
              <a:t>Il faut un programme d’ordinateur qui doit fonctionner au moins avec un processeur et des relais (décodeurs image).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261" name="TextBox 22"/>
          <p:cNvSpPr/>
          <p:nvPr/>
        </p:nvSpPr>
        <p:spPr>
          <a:xfrm>
            <a:off x="6624720" y="5622120"/>
            <a:ext cx="4869360" cy="594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spcAft>
                <a:spcPts val="300"/>
              </a:spcAft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00a3e0"/>
                </a:solidFill>
                <a:latin typeface="Calibri"/>
              </a:rPr>
              <a:t>Qualité constante</a:t>
            </a:r>
            <a:endParaRPr b="0" lang="fr-FR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b="0" lang="en-US" sz="1200" spc="-1" strike="noStrike">
                <a:solidFill>
                  <a:srgbClr val="ffffff"/>
                </a:solidFill>
                <a:latin typeface="Calibri"/>
                <a:ea typeface="ヒラギノ角ゴ ProN W3"/>
              </a:rPr>
              <a:t>La compression se fait sans perte de qualité ni d’information.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262" name="TextBox 26"/>
          <p:cNvSpPr/>
          <p:nvPr/>
        </p:nvSpPr>
        <p:spPr>
          <a:xfrm>
            <a:off x="6616440" y="4696560"/>
            <a:ext cx="4869360" cy="594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spcAft>
                <a:spcPts val="300"/>
              </a:spcAft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00a3e0"/>
                </a:solidFill>
                <a:latin typeface="Calibri"/>
              </a:rPr>
              <a:t>Application multi-supports</a:t>
            </a:r>
            <a:endParaRPr b="0" lang="fr-FR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b="0" lang="en-US" sz="1200" spc="-1" strike="noStrike">
                <a:solidFill>
                  <a:srgbClr val="ffffff"/>
                </a:solidFill>
                <a:latin typeface="Calibri"/>
                <a:ea typeface="ヒラギノ角ゴ ProN W3"/>
              </a:rPr>
              <a:t>La decorrelation de l’image la rend lisible sur des supports distincts.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263" name="TextBox 30"/>
          <p:cNvSpPr/>
          <p:nvPr/>
        </p:nvSpPr>
        <p:spPr>
          <a:xfrm>
            <a:off x="6616440" y="2845440"/>
            <a:ext cx="4869360" cy="594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spcAft>
                <a:spcPts val="300"/>
              </a:spcAft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00a3e0"/>
                </a:solidFill>
                <a:latin typeface="Calibri"/>
              </a:rPr>
              <a:t>Possibilité de télécharger</a:t>
            </a:r>
            <a:endParaRPr b="0" lang="fr-FR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b="0" lang="en-US" sz="1200" spc="-1" strike="noStrike">
                <a:solidFill>
                  <a:srgbClr val="ffffff"/>
                </a:solidFill>
                <a:latin typeface="Calibri"/>
                <a:ea typeface="ヒラギノ角ゴ ProN W3"/>
              </a:rPr>
              <a:t>Le premier ordinateur-support, rend possibles d’autres téléchargements.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264" name="TextBox 34"/>
          <p:cNvSpPr/>
          <p:nvPr/>
        </p:nvSpPr>
        <p:spPr>
          <a:xfrm>
            <a:off x="6616440" y="3771000"/>
            <a:ext cx="4869360" cy="594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spcAft>
                <a:spcPts val="300"/>
              </a:spcAft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00a3e0"/>
                </a:solidFill>
                <a:latin typeface="Calibri"/>
              </a:rPr>
              <a:t>Besoin d’un support d’enregistrement</a:t>
            </a:r>
            <a:endParaRPr b="0" lang="fr-FR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b="0" lang="en-US" sz="1200" spc="-1" strike="noStrike">
                <a:solidFill>
                  <a:srgbClr val="ffffff"/>
                </a:solidFill>
                <a:latin typeface="Calibri"/>
                <a:ea typeface="ヒラギノ角ゴ ProN W3"/>
              </a:rPr>
              <a:t>Afin que la donnée puisse être stockée, une mémoire morte est nécessaire.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265" name="Straight Connector 38"/>
          <p:cNvSpPr/>
          <p:nvPr/>
        </p:nvSpPr>
        <p:spPr>
          <a:xfrm>
            <a:off x="6706800" y="2510280"/>
            <a:ext cx="5217840" cy="360"/>
          </a:xfrm>
          <a:prstGeom prst="line">
            <a:avLst/>
          </a:prstGeom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66" name="Straight Connector 40"/>
          <p:cNvSpPr/>
          <p:nvPr/>
        </p:nvSpPr>
        <p:spPr>
          <a:xfrm>
            <a:off x="6706800" y="3435840"/>
            <a:ext cx="5217840" cy="360"/>
          </a:xfrm>
          <a:prstGeom prst="line">
            <a:avLst/>
          </a:prstGeom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67" name="Straight Connector 41"/>
          <p:cNvSpPr/>
          <p:nvPr/>
        </p:nvSpPr>
        <p:spPr>
          <a:xfrm>
            <a:off x="6706800" y="4361400"/>
            <a:ext cx="5217840" cy="360"/>
          </a:xfrm>
          <a:prstGeom prst="line">
            <a:avLst/>
          </a:prstGeom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68" name="Straight Connector 42"/>
          <p:cNvSpPr/>
          <p:nvPr/>
        </p:nvSpPr>
        <p:spPr>
          <a:xfrm>
            <a:off x="6706800" y="5286960"/>
            <a:ext cx="5217840" cy="360"/>
          </a:xfrm>
          <a:prstGeom prst="line">
            <a:avLst/>
          </a:prstGeom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69" name="Group 74"/>
          <p:cNvGrpSpPr/>
          <p:nvPr/>
        </p:nvGrpSpPr>
        <p:grpSpPr>
          <a:xfrm>
            <a:off x="5839920" y="2876760"/>
            <a:ext cx="577800" cy="559440"/>
            <a:chOff x="5839920" y="2876760"/>
            <a:chExt cx="577800" cy="559440"/>
          </a:xfrm>
        </p:grpSpPr>
        <p:sp>
          <p:nvSpPr>
            <p:cNvPr id="270" name="Freeform 75"/>
            <p:cNvSpPr/>
            <p:nvPr/>
          </p:nvSpPr>
          <p:spPr>
            <a:xfrm>
              <a:off x="6061320" y="3053520"/>
              <a:ext cx="56880" cy="27000"/>
            </a:xfrm>
            <a:custGeom>
              <a:avLst/>
              <a:gdLst/>
              <a:ahLst/>
              <a:rect l="l" t="t" r="r" b="b"/>
              <a:pathLst>
                <a:path w="51" h="25">
                  <a:moveTo>
                    <a:pt x="26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1"/>
                    <a:pt x="21" y="17"/>
                    <a:pt x="26" y="17"/>
                  </a:cubicBezTo>
                  <a:cubicBezTo>
                    <a:pt x="30" y="17"/>
                    <a:pt x="34" y="21"/>
                    <a:pt x="34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11"/>
                    <a:pt x="40" y="0"/>
                    <a:pt x="26" y="0"/>
                  </a:cubicBezTo>
                  <a:close/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1" name="Freeform 76"/>
            <p:cNvSpPr/>
            <p:nvPr/>
          </p:nvSpPr>
          <p:spPr>
            <a:xfrm>
              <a:off x="6137640" y="3053520"/>
              <a:ext cx="57240" cy="27000"/>
            </a:xfrm>
            <a:custGeom>
              <a:avLst/>
              <a:gdLst/>
              <a:ahLst/>
              <a:rect l="l" t="t" r="r" b="b"/>
              <a:pathLst>
                <a:path w="51" h="25">
                  <a:moveTo>
                    <a:pt x="26" y="0"/>
                  </a:moveTo>
                  <a:cubicBezTo>
                    <a:pt x="12" y="0"/>
                    <a:pt x="0" y="11"/>
                    <a:pt x="0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1"/>
                    <a:pt x="21" y="17"/>
                    <a:pt x="26" y="17"/>
                  </a:cubicBezTo>
                  <a:cubicBezTo>
                    <a:pt x="31" y="17"/>
                    <a:pt x="34" y="21"/>
                    <a:pt x="34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11"/>
                    <a:pt x="40" y="0"/>
                    <a:pt x="26" y="0"/>
                  </a:cubicBezTo>
                  <a:close/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2" name="Freeform 77"/>
            <p:cNvSpPr/>
            <p:nvPr/>
          </p:nvSpPr>
          <p:spPr>
            <a:xfrm>
              <a:off x="6090480" y="3305520"/>
              <a:ext cx="75960" cy="74160"/>
            </a:xfrm>
            <a:custGeom>
              <a:avLst/>
              <a:gdLst/>
              <a:ahLst/>
              <a:rect l="l" t="t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6"/>
                    <a:pt x="0" y="34"/>
                  </a:cubicBezTo>
                  <a:cubicBezTo>
                    <a:pt x="0" y="53"/>
                    <a:pt x="15" y="68"/>
                    <a:pt x="34" y="68"/>
                  </a:cubicBezTo>
                  <a:cubicBezTo>
                    <a:pt x="52" y="68"/>
                    <a:pt x="68" y="53"/>
                    <a:pt x="68" y="34"/>
                  </a:cubicBezTo>
                  <a:cubicBezTo>
                    <a:pt x="68" y="16"/>
                    <a:pt x="52" y="0"/>
                    <a:pt x="34" y="0"/>
                  </a:cubicBezTo>
                  <a:close/>
                  <a:moveTo>
                    <a:pt x="34" y="51"/>
                  </a:moveTo>
                  <a:cubicBezTo>
                    <a:pt x="24" y="51"/>
                    <a:pt x="17" y="44"/>
                    <a:pt x="17" y="34"/>
                  </a:cubicBezTo>
                  <a:cubicBezTo>
                    <a:pt x="17" y="25"/>
                    <a:pt x="24" y="17"/>
                    <a:pt x="34" y="17"/>
                  </a:cubicBezTo>
                  <a:cubicBezTo>
                    <a:pt x="43" y="17"/>
                    <a:pt x="51" y="25"/>
                    <a:pt x="51" y="34"/>
                  </a:cubicBezTo>
                  <a:cubicBezTo>
                    <a:pt x="51" y="44"/>
                    <a:pt x="43" y="51"/>
                    <a:pt x="34" y="51"/>
                  </a:cubicBezTo>
                  <a:close/>
                  <a:moveTo>
                    <a:pt x="34" y="51"/>
                  </a:moveTo>
                  <a:cubicBezTo>
                    <a:pt x="34" y="51"/>
                    <a:pt x="34" y="51"/>
                    <a:pt x="34" y="51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3" name="Freeform 78"/>
            <p:cNvSpPr/>
            <p:nvPr/>
          </p:nvSpPr>
          <p:spPr>
            <a:xfrm>
              <a:off x="5839920" y="2876760"/>
              <a:ext cx="577800" cy="559440"/>
            </a:xfrm>
            <a:custGeom>
              <a:avLst/>
              <a:gdLst/>
              <a:ahLst/>
              <a:rect l="l" t="t" r="r" b="b"/>
              <a:pathLst>
                <a:path w="512" h="512">
                  <a:moveTo>
                    <a:pt x="460" y="495"/>
                  </a:moveTo>
                  <a:cubicBezTo>
                    <a:pt x="460" y="384"/>
                    <a:pt x="460" y="384"/>
                    <a:pt x="460" y="384"/>
                  </a:cubicBezTo>
                  <a:cubicBezTo>
                    <a:pt x="460" y="313"/>
                    <a:pt x="403" y="256"/>
                    <a:pt x="332" y="256"/>
                  </a:cubicBezTo>
                  <a:cubicBezTo>
                    <a:pt x="323" y="256"/>
                    <a:pt x="323" y="256"/>
                    <a:pt x="323" y="256"/>
                  </a:cubicBezTo>
                  <a:cubicBezTo>
                    <a:pt x="326" y="253"/>
                    <a:pt x="329" y="250"/>
                    <a:pt x="332" y="247"/>
                  </a:cubicBezTo>
                  <a:cubicBezTo>
                    <a:pt x="341" y="247"/>
                    <a:pt x="341" y="247"/>
                    <a:pt x="341" y="247"/>
                  </a:cubicBezTo>
                  <a:cubicBezTo>
                    <a:pt x="365" y="247"/>
                    <a:pt x="384" y="228"/>
                    <a:pt x="384" y="204"/>
                  </a:cubicBezTo>
                  <a:cubicBezTo>
                    <a:pt x="384" y="189"/>
                    <a:pt x="384" y="189"/>
                    <a:pt x="384" y="189"/>
                  </a:cubicBezTo>
                  <a:cubicBezTo>
                    <a:pt x="394" y="183"/>
                    <a:pt x="401" y="171"/>
                    <a:pt x="401" y="158"/>
                  </a:cubicBezTo>
                  <a:cubicBezTo>
                    <a:pt x="401" y="144"/>
                    <a:pt x="394" y="132"/>
                    <a:pt x="384" y="126"/>
                  </a:cubicBezTo>
                  <a:cubicBezTo>
                    <a:pt x="382" y="56"/>
                    <a:pt x="326" y="0"/>
                    <a:pt x="256" y="0"/>
                  </a:cubicBezTo>
                  <a:cubicBezTo>
                    <a:pt x="186" y="0"/>
                    <a:pt x="129" y="56"/>
                    <a:pt x="128" y="126"/>
                  </a:cubicBezTo>
                  <a:cubicBezTo>
                    <a:pt x="117" y="132"/>
                    <a:pt x="111" y="144"/>
                    <a:pt x="111" y="158"/>
                  </a:cubicBezTo>
                  <a:cubicBezTo>
                    <a:pt x="111" y="179"/>
                    <a:pt x="128" y="196"/>
                    <a:pt x="149" y="196"/>
                  </a:cubicBezTo>
                  <a:cubicBezTo>
                    <a:pt x="155" y="196"/>
                    <a:pt x="155" y="196"/>
                    <a:pt x="155" y="196"/>
                  </a:cubicBezTo>
                  <a:cubicBezTo>
                    <a:pt x="159" y="220"/>
                    <a:pt x="171" y="240"/>
                    <a:pt x="188" y="256"/>
                  </a:cubicBezTo>
                  <a:cubicBezTo>
                    <a:pt x="179" y="256"/>
                    <a:pt x="179" y="256"/>
                    <a:pt x="179" y="256"/>
                  </a:cubicBezTo>
                  <a:cubicBezTo>
                    <a:pt x="108" y="256"/>
                    <a:pt x="51" y="313"/>
                    <a:pt x="51" y="384"/>
                  </a:cubicBezTo>
                  <a:cubicBezTo>
                    <a:pt x="51" y="495"/>
                    <a:pt x="51" y="495"/>
                    <a:pt x="51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512" y="512"/>
                    <a:pt x="512" y="512"/>
                    <a:pt x="512" y="512"/>
                  </a:cubicBezTo>
                  <a:cubicBezTo>
                    <a:pt x="512" y="495"/>
                    <a:pt x="512" y="495"/>
                    <a:pt x="512" y="495"/>
                  </a:cubicBezTo>
                  <a:lnTo>
                    <a:pt x="460" y="495"/>
                  </a:lnTo>
                  <a:close/>
                  <a:moveTo>
                    <a:pt x="367" y="204"/>
                  </a:moveTo>
                  <a:cubicBezTo>
                    <a:pt x="367" y="217"/>
                    <a:pt x="357" y="228"/>
                    <a:pt x="344" y="230"/>
                  </a:cubicBezTo>
                  <a:cubicBezTo>
                    <a:pt x="350" y="219"/>
                    <a:pt x="354" y="208"/>
                    <a:pt x="357" y="196"/>
                  </a:cubicBezTo>
                  <a:cubicBezTo>
                    <a:pt x="362" y="196"/>
                    <a:pt x="362" y="196"/>
                    <a:pt x="362" y="196"/>
                  </a:cubicBezTo>
                  <a:cubicBezTo>
                    <a:pt x="364" y="196"/>
                    <a:pt x="365" y="196"/>
                    <a:pt x="367" y="196"/>
                  </a:cubicBezTo>
                  <a:lnTo>
                    <a:pt x="367" y="204"/>
                  </a:lnTo>
                  <a:close/>
                  <a:moveTo>
                    <a:pt x="384" y="158"/>
                  </a:moveTo>
                  <a:cubicBezTo>
                    <a:pt x="384" y="169"/>
                    <a:pt x="374" y="179"/>
                    <a:pt x="362" y="179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58" y="136"/>
                    <a:pt x="358" y="136"/>
                    <a:pt x="358" y="136"/>
                  </a:cubicBezTo>
                  <a:cubicBezTo>
                    <a:pt x="362" y="136"/>
                    <a:pt x="362" y="136"/>
                    <a:pt x="362" y="136"/>
                  </a:cubicBezTo>
                  <a:cubicBezTo>
                    <a:pt x="374" y="136"/>
                    <a:pt x="384" y="146"/>
                    <a:pt x="384" y="158"/>
                  </a:cubicBezTo>
                  <a:close/>
                  <a:moveTo>
                    <a:pt x="153" y="179"/>
                  </a:moveTo>
                  <a:cubicBezTo>
                    <a:pt x="149" y="179"/>
                    <a:pt x="149" y="179"/>
                    <a:pt x="149" y="179"/>
                  </a:cubicBezTo>
                  <a:cubicBezTo>
                    <a:pt x="137" y="179"/>
                    <a:pt x="128" y="169"/>
                    <a:pt x="128" y="158"/>
                  </a:cubicBezTo>
                  <a:cubicBezTo>
                    <a:pt x="128" y="146"/>
                    <a:pt x="137" y="136"/>
                    <a:pt x="149" y="136"/>
                  </a:cubicBezTo>
                  <a:cubicBezTo>
                    <a:pt x="153" y="136"/>
                    <a:pt x="153" y="136"/>
                    <a:pt x="153" y="136"/>
                  </a:cubicBezTo>
                  <a:lnTo>
                    <a:pt x="153" y="179"/>
                  </a:lnTo>
                  <a:close/>
                  <a:moveTo>
                    <a:pt x="149" y="119"/>
                  </a:moveTo>
                  <a:cubicBezTo>
                    <a:pt x="148" y="119"/>
                    <a:pt x="146" y="119"/>
                    <a:pt x="145" y="120"/>
                  </a:cubicBezTo>
                  <a:cubicBezTo>
                    <a:pt x="149" y="62"/>
                    <a:pt x="197" y="17"/>
                    <a:pt x="256" y="17"/>
                  </a:cubicBezTo>
                  <a:cubicBezTo>
                    <a:pt x="314" y="17"/>
                    <a:pt x="362" y="62"/>
                    <a:pt x="366" y="120"/>
                  </a:cubicBezTo>
                  <a:cubicBezTo>
                    <a:pt x="365" y="119"/>
                    <a:pt x="364" y="119"/>
                    <a:pt x="362" y="119"/>
                  </a:cubicBezTo>
                  <a:cubicBezTo>
                    <a:pt x="357" y="119"/>
                    <a:pt x="357" y="119"/>
                    <a:pt x="357" y="119"/>
                  </a:cubicBezTo>
                  <a:cubicBezTo>
                    <a:pt x="348" y="71"/>
                    <a:pt x="306" y="34"/>
                    <a:pt x="256" y="34"/>
                  </a:cubicBezTo>
                  <a:cubicBezTo>
                    <a:pt x="205" y="34"/>
                    <a:pt x="163" y="71"/>
                    <a:pt x="155" y="119"/>
                  </a:cubicBezTo>
                  <a:lnTo>
                    <a:pt x="149" y="119"/>
                  </a:lnTo>
                  <a:close/>
                  <a:moveTo>
                    <a:pt x="341" y="136"/>
                  </a:moveTo>
                  <a:cubicBezTo>
                    <a:pt x="279" y="134"/>
                    <a:pt x="239" y="109"/>
                    <a:pt x="239" y="85"/>
                  </a:cubicBezTo>
                  <a:cubicBezTo>
                    <a:pt x="239" y="80"/>
                    <a:pt x="235" y="76"/>
                    <a:pt x="230" y="76"/>
                  </a:cubicBezTo>
                  <a:cubicBezTo>
                    <a:pt x="225" y="76"/>
                    <a:pt x="222" y="80"/>
                    <a:pt x="222" y="85"/>
                  </a:cubicBezTo>
                  <a:cubicBezTo>
                    <a:pt x="222" y="106"/>
                    <a:pt x="199" y="124"/>
                    <a:pt x="171" y="127"/>
                  </a:cubicBezTo>
                  <a:cubicBezTo>
                    <a:pt x="175" y="84"/>
                    <a:pt x="212" y="51"/>
                    <a:pt x="256" y="51"/>
                  </a:cubicBezTo>
                  <a:cubicBezTo>
                    <a:pt x="303" y="51"/>
                    <a:pt x="341" y="89"/>
                    <a:pt x="341" y="136"/>
                  </a:cubicBezTo>
                  <a:close/>
                  <a:moveTo>
                    <a:pt x="170" y="179"/>
                  </a:moveTo>
                  <a:cubicBezTo>
                    <a:pt x="170" y="144"/>
                    <a:pt x="170" y="144"/>
                    <a:pt x="170" y="144"/>
                  </a:cubicBezTo>
                  <a:cubicBezTo>
                    <a:pt x="197" y="142"/>
                    <a:pt x="220" y="129"/>
                    <a:pt x="231" y="111"/>
                  </a:cubicBezTo>
                  <a:cubicBezTo>
                    <a:pt x="249" y="135"/>
                    <a:pt x="290" y="151"/>
                    <a:pt x="341" y="153"/>
                  </a:cubicBezTo>
                  <a:cubicBezTo>
                    <a:pt x="341" y="179"/>
                    <a:pt x="341" y="179"/>
                    <a:pt x="341" y="179"/>
                  </a:cubicBezTo>
                  <a:cubicBezTo>
                    <a:pt x="341" y="198"/>
                    <a:pt x="335" y="216"/>
                    <a:pt x="324" y="230"/>
                  </a:cubicBezTo>
                  <a:cubicBezTo>
                    <a:pt x="256" y="230"/>
                    <a:pt x="256" y="230"/>
                    <a:pt x="256" y="230"/>
                  </a:cubicBezTo>
                  <a:cubicBezTo>
                    <a:pt x="256" y="247"/>
                    <a:pt x="256" y="247"/>
                    <a:pt x="256" y="247"/>
                  </a:cubicBezTo>
                  <a:cubicBezTo>
                    <a:pt x="307" y="247"/>
                    <a:pt x="307" y="247"/>
                    <a:pt x="307" y="247"/>
                  </a:cubicBezTo>
                  <a:cubicBezTo>
                    <a:pt x="302" y="251"/>
                    <a:pt x="296" y="254"/>
                    <a:pt x="291" y="257"/>
                  </a:cubicBezTo>
                  <a:cubicBezTo>
                    <a:pt x="268" y="267"/>
                    <a:pt x="243" y="267"/>
                    <a:pt x="220" y="257"/>
                  </a:cubicBezTo>
                  <a:cubicBezTo>
                    <a:pt x="191" y="243"/>
                    <a:pt x="170" y="213"/>
                    <a:pt x="170" y="179"/>
                  </a:cubicBezTo>
                  <a:close/>
                  <a:moveTo>
                    <a:pt x="229" y="278"/>
                  </a:moveTo>
                  <a:cubicBezTo>
                    <a:pt x="238" y="280"/>
                    <a:pt x="247" y="281"/>
                    <a:pt x="256" y="281"/>
                  </a:cubicBezTo>
                  <a:cubicBezTo>
                    <a:pt x="265" y="281"/>
                    <a:pt x="274" y="280"/>
                    <a:pt x="282" y="278"/>
                  </a:cubicBezTo>
                  <a:cubicBezTo>
                    <a:pt x="256" y="330"/>
                    <a:pt x="256" y="330"/>
                    <a:pt x="256" y="330"/>
                  </a:cubicBezTo>
                  <a:lnTo>
                    <a:pt x="229" y="278"/>
                  </a:lnTo>
                  <a:close/>
                  <a:moveTo>
                    <a:pt x="242" y="341"/>
                  </a:moveTo>
                  <a:cubicBezTo>
                    <a:pt x="227" y="341"/>
                    <a:pt x="227" y="341"/>
                    <a:pt x="227" y="341"/>
                  </a:cubicBezTo>
                  <a:cubicBezTo>
                    <a:pt x="193" y="273"/>
                    <a:pt x="193" y="273"/>
                    <a:pt x="193" y="273"/>
                  </a:cubicBezTo>
                  <a:cubicBezTo>
                    <a:pt x="208" y="273"/>
                    <a:pt x="208" y="273"/>
                    <a:pt x="208" y="273"/>
                  </a:cubicBezTo>
                  <a:lnTo>
                    <a:pt x="242" y="341"/>
                  </a:lnTo>
                  <a:close/>
                  <a:moveTo>
                    <a:pt x="304" y="273"/>
                  </a:moveTo>
                  <a:cubicBezTo>
                    <a:pt x="319" y="273"/>
                    <a:pt x="319" y="273"/>
                    <a:pt x="319" y="273"/>
                  </a:cubicBezTo>
                  <a:cubicBezTo>
                    <a:pt x="285" y="341"/>
                    <a:pt x="285" y="341"/>
                    <a:pt x="285" y="341"/>
                  </a:cubicBezTo>
                  <a:cubicBezTo>
                    <a:pt x="269" y="341"/>
                    <a:pt x="269" y="341"/>
                    <a:pt x="269" y="341"/>
                  </a:cubicBezTo>
                  <a:lnTo>
                    <a:pt x="304" y="273"/>
                  </a:lnTo>
                  <a:close/>
                  <a:moveTo>
                    <a:pt x="94" y="384"/>
                  </a:moveTo>
                  <a:cubicBezTo>
                    <a:pt x="94" y="495"/>
                    <a:pt x="94" y="495"/>
                    <a:pt x="94" y="495"/>
                  </a:cubicBezTo>
                  <a:cubicBezTo>
                    <a:pt x="68" y="495"/>
                    <a:pt x="68" y="495"/>
                    <a:pt x="68" y="495"/>
                  </a:cubicBezTo>
                  <a:cubicBezTo>
                    <a:pt x="68" y="384"/>
                    <a:pt x="68" y="384"/>
                    <a:pt x="68" y="384"/>
                  </a:cubicBezTo>
                  <a:cubicBezTo>
                    <a:pt x="68" y="324"/>
                    <a:pt x="115" y="276"/>
                    <a:pt x="174" y="273"/>
                  </a:cubicBezTo>
                  <a:cubicBezTo>
                    <a:pt x="208" y="341"/>
                    <a:pt x="208" y="341"/>
                    <a:pt x="208" y="341"/>
                  </a:cubicBezTo>
                  <a:cubicBezTo>
                    <a:pt x="136" y="341"/>
                    <a:pt x="136" y="341"/>
                    <a:pt x="136" y="341"/>
                  </a:cubicBezTo>
                  <a:cubicBezTo>
                    <a:pt x="113" y="341"/>
                    <a:pt x="94" y="360"/>
                    <a:pt x="94" y="384"/>
                  </a:cubicBezTo>
                  <a:close/>
                  <a:moveTo>
                    <a:pt x="401" y="495"/>
                  </a:moveTo>
                  <a:cubicBezTo>
                    <a:pt x="111" y="495"/>
                    <a:pt x="111" y="495"/>
                    <a:pt x="111" y="495"/>
                  </a:cubicBezTo>
                  <a:cubicBezTo>
                    <a:pt x="111" y="384"/>
                    <a:pt x="111" y="384"/>
                    <a:pt x="111" y="384"/>
                  </a:cubicBezTo>
                  <a:cubicBezTo>
                    <a:pt x="111" y="370"/>
                    <a:pt x="122" y="358"/>
                    <a:pt x="136" y="358"/>
                  </a:cubicBezTo>
                  <a:cubicBezTo>
                    <a:pt x="375" y="358"/>
                    <a:pt x="375" y="358"/>
                    <a:pt x="375" y="358"/>
                  </a:cubicBezTo>
                  <a:cubicBezTo>
                    <a:pt x="389" y="358"/>
                    <a:pt x="401" y="370"/>
                    <a:pt x="401" y="384"/>
                  </a:cubicBezTo>
                  <a:lnTo>
                    <a:pt x="401" y="495"/>
                  </a:lnTo>
                  <a:close/>
                  <a:moveTo>
                    <a:pt x="443" y="495"/>
                  </a:moveTo>
                  <a:cubicBezTo>
                    <a:pt x="418" y="495"/>
                    <a:pt x="418" y="495"/>
                    <a:pt x="418" y="495"/>
                  </a:cubicBezTo>
                  <a:cubicBezTo>
                    <a:pt x="418" y="384"/>
                    <a:pt x="418" y="384"/>
                    <a:pt x="418" y="384"/>
                  </a:cubicBezTo>
                  <a:cubicBezTo>
                    <a:pt x="418" y="360"/>
                    <a:pt x="399" y="341"/>
                    <a:pt x="375" y="341"/>
                  </a:cubicBezTo>
                  <a:cubicBezTo>
                    <a:pt x="304" y="341"/>
                    <a:pt x="304" y="341"/>
                    <a:pt x="304" y="341"/>
                  </a:cubicBezTo>
                  <a:cubicBezTo>
                    <a:pt x="338" y="273"/>
                    <a:pt x="338" y="273"/>
                    <a:pt x="338" y="273"/>
                  </a:cubicBezTo>
                  <a:cubicBezTo>
                    <a:pt x="396" y="276"/>
                    <a:pt x="443" y="324"/>
                    <a:pt x="443" y="384"/>
                  </a:cubicBezTo>
                  <a:lnTo>
                    <a:pt x="443" y="495"/>
                  </a:lnTo>
                  <a:close/>
                  <a:moveTo>
                    <a:pt x="443" y="495"/>
                  </a:moveTo>
                  <a:cubicBezTo>
                    <a:pt x="443" y="495"/>
                    <a:pt x="443" y="495"/>
                    <a:pt x="443" y="495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4" name="Rectangle 79"/>
            <p:cNvSpPr/>
            <p:nvPr/>
          </p:nvSpPr>
          <p:spPr>
            <a:xfrm>
              <a:off x="6253920" y="3333960"/>
              <a:ext cx="18720" cy="64800"/>
            </a:xfrm>
            <a:prstGeom prst="rect">
              <a:avLst/>
            </a:pr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5" name="Rectangle 80"/>
            <p:cNvSpPr/>
            <p:nvPr/>
          </p:nvSpPr>
          <p:spPr>
            <a:xfrm>
              <a:off x="6253920" y="3296520"/>
              <a:ext cx="18720" cy="18360"/>
            </a:xfrm>
            <a:prstGeom prst="rect">
              <a:avLst/>
            </a:pr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6" name="Rectangle 81"/>
            <p:cNvSpPr/>
            <p:nvPr/>
          </p:nvSpPr>
          <p:spPr>
            <a:xfrm>
              <a:off x="6339960" y="2959560"/>
              <a:ext cx="18720" cy="19440"/>
            </a:xfrm>
            <a:prstGeom prst="rect">
              <a:avLst/>
            </a:pr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7" name="Rectangle 82"/>
            <p:cNvSpPr/>
            <p:nvPr/>
          </p:nvSpPr>
          <p:spPr>
            <a:xfrm>
              <a:off x="6339960" y="2998080"/>
              <a:ext cx="18720" cy="18360"/>
            </a:xfrm>
            <a:prstGeom prst="rect">
              <a:avLst/>
            </a:pr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8" name="Rectangle 83"/>
            <p:cNvSpPr/>
            <p:nvPr/>
          </p:nvSpPr>
          <p:spPr>
            <a:xfrm>
              <a:off x="6339960" y="3035520"/>
              <a:ext cx="18720" cy="18000"/>
            </a:xfrm>
            <a:prstGeom prst="rect">
              <a:avLst/>
            </a:pr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9" name="Rectangle 84"/>
            <p:cNvSpPr/>
            <p:nvPr/>
          </p:nvSpPr>
          <p:spPr>
            <a:xfrm>
              <a:off x="5897520" y="3072240"/>
              <a:ext cx="18720" cy="18360"/>
            </a:xfrm>
            <a:prstGeom prst="rect">
              <a:avLst/>
            </a:pr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0" name="Rectangle 85"/>
            <p:cNvSpPr/>
            <p:nvPr/>
          </p:nvSpPr>
          <p:spPr>
            <a:xfrm>
              <a:off x="5897520" y="3109680"/>
              <a:ext cx="18720" cy="18000"/>
            </a:xfrm>
            <a:prstGeom prst="rect">
              <a:avLst/>
            </a:pr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81" name="Rectangle 86"/>
            <p:cNvSpPr/>
            <p:nvPr/>
          </p:nvSpPr>
          <p:spPr>
            <a:xfrm>
              <a:off x="5897520" y="3146760"/>
              <a:ext cx="18720" cy="18360"/>
            </a:xfrm>
            <a:prstGeom prst="rect">
              <a:avLst/>
            </a:pr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282" name="Group 210"/>
          <p:cNvGrpSpPr/>
          <p:nvPr/>
        </p:nvGrpSpPr>
        <p:grpSpPr>
          <a:xfrm>
            <a:off x="5836680" y="5658480"/>
            <a:ext cx="583920" cy="583920"/>
            <a:chOff x="5836680" y="5658480"/>
            <a:chExt cx="583920" cy="583920"/>
          </a:xfrm>
        </p:grpSpPr>
        <p:sp>
          <p:nvSpPr>
            <p:cNvPr id="283" name="Straight Connector 156"/>
            <p:cNvSpPr/>
            <p:nvPr/>
          </p:nvSpPr>
          <p:spPr>
            <a:xfrm flipH="1">
              <a:off x="6278400" y="5950440"/>
              <a:ext cx="142200" cy="360"/>
            </a:xfrm>
            <a:prstGeom prst="line">
              <a:avLst/>
            </a:prstGeom>
            <a:ln w="19050">
              <a:solidFill>
                <a:srgbClr val="26890d">
                  <a:lumMod val="75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4" name="Straight Connector 158"/>
            <p:cNvSpPr/>
            <p:nvPr/>
          </p:nvSpPr>
          <p:spPr>
            <a:xfrm flipH="1">
              <a:off x="5836680" y="5950440"/>
              <a:ext cx="142560" cy="360"/>
            </a:xfrm>
            <a:prstGeom prst="line">
              <a:avLst/>
            </a:prstGeom>
            <a:ln w="19050">
              <a:solidFill>
                <a:srgbClr val="26890d">
                  <a:lumMod val="75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5" name="Straight Connector 161"/>
            <p:cNvSpPr/>
            <p:nvPr/>
          </p:nvSpPr>
          <p:spPr>
            <a:xfrm flipV="1">
              <a:off x="6128640" y="6099840"/>
              <a:ext cx="360" cy="142560"/>
            </a:xfrm>
            <a:prstGeom prst="line">
              <a:avLst/>
            </a:prstGeom>
            <a:ln w="19050">
              <a:solidFill>
                <a:srgbClr val="26890d">
                  <a:lumMod val="75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6" name="Straight Connector 162"/>
            <p:cNvSpPr/>
            <p:nvPr/>
          </p:nvSpPr>
          <p:spPr>
            <a:xfrm flipV="1">
              <a:off x="6128640" y="5658480"/>
              <a:ext cx="360" cy="142560"/>
            </a:xfrm>
            <a:prstGeom prst="line">
              <a:avLst/>
            </a:prstGeom>
            <a:ln w="19050">
              <a:solidFill>
                <a:srgbClr val="26890d">
                  <a:lumMod val="75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7" name="Straight Connector 172"/>
            <p:cNvSpPr/>
            <p:nvPr/>
          </p:nvSpPr>
          <p:spPr>
            <a:xfrm flipH="1" flipV="1">
              <a:off x="6241680" y="6063840"/>
              <a:ext cx="99720" cy="101520"/>
            </a:xfrm>
            <a:prstGeom prst="line">
              <a:avLst/>
            </a:prstGeom>
            <a:ln w="19050">
              <a:solidFill>
                <a:srgbClr val="26890d">
                  <a:lumMod val="75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8" name="Straight Connector 170"/>
            <p:cNvSpPr/>
            <p:nvPr/>
          </p:nvSpPr>
          <p:spPr>
            <a:xfrm flipV="1">
              <a:off x="5915160" y="6046560"/>
              <a:ext cx="101520" cy="99720"/>
            </a:xfrm>
            <a:prstGeom prst="line">
              <a:avLst/>
            </a:prstGeom>
            <a:ln w="19050">
              <a:solidFill>
                <a:srgbClr val="26890d">
                  <a:lumMod val="75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9" name="Straight Connector 171"/>
            <p:cNvSpPr/>
            <p:nvPr/>
          </p:nvSpPr>
          <p:spPr>
            <a:xfrm flipV="1">
              <a:off x="6230160" y="5737320"/>
              <a:ext cx="101880" cy="99720"/>
            </a:xfrm>
            <a:prstGeom prst="line">
              <a:avLst/>
            </a:prstGeom>
            <a:ln w="19050">
              <a:solidFill>
                <a:srgbClr val="26890d">
                  <a:lumMod val="75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290" name="Straight Connector 85"/>
          <p:cNvSpPr/>
          <p:nvPr/>
        </p:nvSpPr>
        <p:spPr>
          <a:xfrm>
            <a:off x="6706800" y="6216120"/>
            <a:ext cx="5217840" cy="360"/>
          </a:xfrm>
          <a:prstGeom prst="line">
            <a:avLst/>
          </a:prstGeom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91" name="Group 4"/>
          <p:cNvGrpSpPr/>
          <p:nvPr/>
        </p:nvGrpSpPr>
        <p:grpSpPr>
          <a:xfrm>
            <a:off x="5811840" y="1824480"/>
            <a:ext cx="633600" cy="559440"/>
            <a:chOff x="5811840" y="1824480"/>
            <a:chExt cx="633600" cy="559440"/>
          </a:xfrm>
        </p:grpSpPr>
        <p:sp>
          <p:nvSpPr>
            <p:cNvPr id="292" name="Freeform 5"/>
            <p:cNvSpPr/>
            <p:nvPr/>
          </p:nvSpPr>
          <p:spPr>
            <a:xfrm>
              <a:off x="5811840" y="1824480"/>
              <a:ext cx="633600" cy="559440"/>
            </a:xfrm>
            <a:custGeom>
              <a:avLst/>
              <a:gdLst/>
              <a:ahLst/>
              <a:rect l="l" t="t" r="r" b="b"/>
              <a:pathLst>
                <a:path w="683" h="622">
                  <a:moveTo>
                    <a:pt x="673" y="516"/>
                  </a:moveTo>
                  <a:cubicBezTo>
                    <a:pt x="640" y="516"/>
                    <a:pt x="640" y="516"/>
                    <a:pt x="640" y="516"/>
                  </a:cubicBezTo>
                  <a:cubicBezTo>
                    <a:pt x="640" y="156"/>
                    <a:pt x="640" y="156"/>
                    <a:pt x="640" y="156"/>
                  </a:cubicBezTo>
                  <a:cubicBezTo>
                    <a:pt x="640" y="120"/>
                    <a:pt x="611" y="92"/>
                    <a:pt x="576" y="92"/>
                  </a:cubicBezTo>
                  <a:cubicBezTo>
                    <a:pt x="421" y="92"/>
                    <a:pt x="421" y="92"/>
                    <a:pt x="421" y="92"/>
                  </a:cubicBezTo>
                  <a:cubicBezTo>
                    <a:pt x="417" y="89"/>
                    <a:pt x="412" y="87"/>
                    <a:pt x="407" y="86"/>
                  </a:cubicBezTo>
                  <a:cubicBezTo>
                    <a:pt x="424" y="49"/>
                    <a:pt x="425" y="23"/>
                    <a:pt x="412" y="9"/>
                  </a:cubicBezTo>
                  <a:cubicBezTo>
                    <a:pt x="406" y="3"/>
                    <a:pt x="398" y="0"/>
                    <a:pt x="390" y="1"/>
                  </a:cubicBezTo>
                  <a:cubicBezTo>
                    <a:pt x="371" y="3"/>
                    <a:pt x="352" y="22"/>
                    <a:pt x="342" y="34"/>
                  </a:cubicBezTo>
                  <a:cubicBezTo>
                    <a:pt x="331" y="22"/>
                    <a:pt x="312" y="3"/>
                    <a:pt x="294" y="1"/>
                  </a:cubicBezTo>
                  <a:cubicBezTo>
                    <a:pt x="285" y="0"/>
                    <a:pt x="278" y="3"/>
                    <a:pt x="272" y="9"/>
                  </a:cubicBezTo>
                  <a:cubicBezTo>
                    <a:pt x="258" y="23"/>
                    <a:pt x="260" y="49"/>
                    <a:pt x="276" y="86"/>
                  </a:cubicBezTo>
                  <a:cubicBezTo>
                    <a:pt x="271" y="87"/>
                    <a:pt x="266" y="89"/>
                    <a:pt x="262" y="92"/>
                  </a:cubicBezTo>
                  <a:cubicBezTo>
                    <a:pt x="262" y="92"/>
                    <a:pt x="262" y="92"/>
                    <a:pt x="262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72" y="92"/>
                    <a:pt x="44" y="120"/>
                    <a:pt x="44" y="156"/>
                  </a:cubicBezTo>
                  <a:cubicBezTo>
                    <a:pt x="44" y="403"/>
                    <a:pt x="44" y="403"/>
                    <a:pt x="44" y="403"/>
                  </a:cubicBezTo>
                  <a:cubicBezTo>
                    <a:pt x="44" y="409"/>
                    <a:pt x="48" y="413"/>
                    <a:pt x="54" y="413"/>
                  </a:cubicBezTo>
                  <a:cubicBezTo>
                    <a:pt x="59" y="413"/>
                    <a:pt x="64" y="409"/>
                    <a:pt x="64" y="403"/>
                  </a:cubicBezTo>
                  <a:cubicBezTo>
                    <a:pt x="64" y="156"/>
                    <a:pt x="64" y="156"/>
                    <a:pt x="64" y="156"/>
                  </a:cubicBezTo>
                  <a:cubicBezTo>
                    <a:pt x="64" y="132"/>
                    <a:pt x="83" y="112"/>
                    <a:pt x="107" y="112"/>
                  </a:cubicBezTo>
                  <a:cubicBezTo>
                    <a:pt x="252" y="112"/>
                    <a:pt x="252" y="112"/>
                    <a:pt x="252" y="112"/>
                  </a:cubicBezTo>
                  <a:cubicBezTo>
                    <a:pt x="252" y="113"/>
                    <a:pt x="252" y="113"/>
                    <a:pt x="252" y="114"/>
                  </a:cubicBezTo>
                  <a:cubicBezTo>
                    <a:pt x="252" y="121"/>
                    <a:pt x="255" y="127"/>
                    <a:pt x="259" y="132"/>
                  </a:cubicBezTo>
                  <a:cubicBezTo>
                    <a:pt x="259" y="132"/>
                    <a:pt x="259" y="132"/>
                    <a:pt x="258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94" y="133"/>
                    <a:pt x="84" y="143"/>
                    <a:pt x="84" y="156"/>
                  </a:cubicBezTo>
                  <a:cubicBezTo>
                    <a:pt x="84" y="485"/>
                    <a:pt x="84" y="485"/>
                    <a:pt x="84" y="485"/>
                  </a:cubicBezTo>
                  <a:cubicBezTo>
                    <a:pt x="84" y="491"/>
                    <a:pt x="89" y="495"/>
                    <a:pt x="94" y="495"/>
                  </a:cubicBezTo>
                  <a:cubicBezTo>
                    <a:pt x="181" y="495"/>
                    <a:pt x="181" y="495"/>
                    <a:pt x="181" y="495"/>
                  </a:cubicBezTo>
                  <a:cubicBezTo>
                    <a:pt x="187" y="501"/>
                    <a:pt x="194" y="506"/>
                    <a:pt x="202" y="511"/>
                  </a:cubicBezTo>
                  <a:cubicBezTo>
                    <a:pt x="205" y="513"/>
                    <a:pt x="208" y="514"/>
                    <a:pt x="211" y="516"/>
                  </a:cubicBezTo>
                  <a:cubicBezTo>
                    <a:pt x="64" y="516"/>
                    <a:pt x="64" y="516"/>
                    <a:pt x="64" y="516"/>
                  </a:cubicBezTo>
                  <a:cubicBezTo>
                    <a:pt x="64" y="437"/>
                    <a:pt x="64" y="437"/>
                    <a:pt x="64" y="437"/>
                  </a:cubicBezTo>
                  <a:cubicBezTo>
                    <a:pt x="64" y="431"/>
                    <a:pt x="59" y="427"/>
                    <a:pt x="54" y="427"/>
                  </a:cubicBezTo>
                  <a:cubicBezTo>
                    <a:pt x="48" y="427"/>
                    <a:pt x="44" y="431"/>
                    <a:pt x="44" y="437"/>
                  </a:cubicBezTo>
                  <a:cubicBezTo>
                    <a:pt x="44" y="516"/>
                    <a:pt x="44" y="516"/>
                    <a:pt x="44" y="516"/>
                  </a:cubicBezTo>
                  <a:cubicBezTo>
                    <a:pt x="10" y="516"/>
                    <a:pt x="10" y="516"/>
                    <a:pt x="10" y="516"/>
                  </a:cubicBezTo>
                  <a:cubicBezTo>
                    <a:pt x="5" y="516"/>
                    <a:pt x="0" y="520"/>
                    <a:pt x="0" y="526"/>
                  </a:cubicBezTo>
                  <a:cubicBezTo>
                    <a:pt x="0" y="540"/>
                    <a:pt x="0" y="540"/>
                    <a:pt x="0" y="540"/>
                  </a:cubicBezTo>
                  <a:cubicBezTo>
                    <a:pt x="0" y="585"/>
                    <a:pt x="37" y="622"/>
                    <a:pt x="82" y="622"/>
                  </a:cubicBezTo>
                  <a:cubicBezTo>
                    <a:pt x="601" y="622"/>
                    <a:pt x="601" y="622"/>
                    <a:pt x="601" y="622"/>
                  </a:cubicBezTo>
                  <a:cubicBezTo>
                    <a:pt x="646" y="622"/>
                    <a:pt x="683" y="585"/>
                    <a:pt x="683" y="540"/>
                  </a:cubicBezTo>
                  <a:cubicBezTo>
                    <a:pt x="683" y="526"/>
                    <a:pt x="683" y="526"/>
                    <a:pt x="683" y="526"/>
                  </a:cubicBezTo>
                  <a:cubicBezTo>
                    <a:pt x="683" y="520"/>
                    <a:pt x="678" y="516"/>
                    <a:pt x="673" y="516"/>
                  </a:cubicBezTo>
                  <a:close/>
                  <a:moveTo>
                    <a:pt x="619" y="156"/>
                  </a:moveTo>
                  <a:cubicBezTo>
                    <a:pt x="619" y="516"/>
                    <a:pt x="619" y="516"/>
                    <a:pt x="619" y="516"/>
                  </a:cubicBezTo>
                  <a:cubicBezTo>
                    <a:pt x="472" y="516"/>
                    <a:pt x="472" y="516"/>
                    <a:pt x="472" y="516"/>
                  </a:cubicBezTo>
                  <a:cubicBezTo>
                    <a:pt x="476" y="514"/>
                    <a:pt x="479" y="513"/>
                    <a:pt x="482" y="511"/>
                  </a:cubicBezTo>
                  <a:cubicBezTo>
                    <a:pt x="489" y="506"/>
                    <a:pt x="496" y="501"/>
                    <a:pt x="502" y="495"/>
                  </a:cubicBezTo>
                  <a:cubicBezTo>
                    <a:pt x="589" y="495"/>
                    <a:pt x="589" y="495"/>
                    <a:pt x="589" y="495"/>
                  </a:cubicBezTo>
                  <a:cubicBezTo>
                    <a:pt x="595" y="495"/>
                    <a:pt x="599" y="491"/>
                    <a:pt x="599" y="485"/>
                  </a:cubicBezTo>
                  <a:cubicBezTo>
                    <a:pt x="599" y="156"/>
                    <a:pt x="599" y="156"/>
                    <a:pt x="599" y="156"/>
                  </a:cubicBezTo>
                  <a:cubicBezTo>
                    <a:pt x="599" y="143"/>
                    <a:pt x="589" y="133"/>
                    <a:pt x="576" y="133"/>
                  </a:cubicBezTo>
                  <a:cubicBezTo>
                    <a:pt x="425" y="133"/>
                    <a:pt x="425" y="133"/>
                    <a:pt x="425" y="133"/>
                  </a:cubicBezTo>
                  <a:cubicBezTo>
                    <a:pt x="425" y="132"/>
                    <a:pt x="424" y="132"/>
                    <a:pt x="424" y="132"/>
                  </a:cubicBezTo>
                  <a:cubicBezTo>
                    <a:pt x="429" y="127"/>
                    <a:pt x="432" y="121"/>
                    <a:pt x="432" y="114"/>
                  </a:cubicBezTo>
                  <a:cubicBezTo>
                    <a:pt x="432" y="113"/>
                    <a:pt x="431" y="113"/>
                    <a:pt x="431" y="112"/>
                  </a:cubicBezTo>
                  <a:cubicBezTo>
                    <a:pt x="576" y="112"/>
                    <a:pt x="576" y="112"/>
                    <a:pt x="576" y="112"/>
                  </a:cubicBezTo>
                  <a:cubicBezTo>
                    <a:pt x="600" y="112"/>
                    <a:pt x="619" y="132"/>
                    <a:pt x="619" y="156"/>
                  </a:cubicBezTo>
                  <a:close/>
                  <a:moveTo>
                    <a:pt x="403" y="536"/>
                  </a:moveTo>
                  <a:cubicBezTo>
                    <a:pt x="402" y="547"/>
                    <a:pt x="392" y="556"/>
                    <a:pt x="380" y="556"/>
                  </a:cubicBezTo>
                  <a:cubicBezTo>
                    <a:pt x="303" y="556"/>
                    <a:pt x="303" y="556"/>
                    <a:pt x="303" y="556"/>
                  </a:cubicBezTo>
                  <a:cubicBezTo>
                    <a:pt x="292" y="556"/>
                    <a:pt x="282" y="547"/>
                    <a:pt x="280" y="536"/>
                  </a:cubicBezTo>
                  <a:lnTo>
                    <a:pt x="403" y="536"/>
                  </a:lnTo>
                  <a:close/>
                  <a:moveTo>
                    <a:pt x="286" y="24"/>
                  </a:moveTo>
                  <a:cubicBezTo>
                    <a:pt x="288" y="22"/>
                    <a:pt x="290" y="21"/>
                    <a:pt x="292" y="21"/>
                  </a:cubicBezTo>
                  <a:cubicBezTo>
                    <a:pt x="304" y="22"/>
                    <a:pt x="323" y="43"/>
                    <a:pt x="333" y="57"/>
                  </a:cubicBezTo>
                  <a:cubicBezTo>
                    <a:pt x="335" y="59"/>
                    <a:pt x="338" y="61"/>
                    <a:pt x="342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5" y="61"/>
                    <a:pt x="348" y="59"/>
                    <a:pt x="350" y="57"/>
                  </a:cubicBezTo>
                  <a:cubicBezTo>
                    <a:pt x="360" y="43"/>
                    <a:pt x="379" y="22"/>
                    <a:pt x="391" y="21"/>
                  </a:cubicBezTo>
                  <a:cubicBezTo>
                    <a:pt x="394" y="21"/>
                    <a:pt x="395" y="22"/>
                    <a:pt x="397" y="24"/>
                  </a:cubicBezTo>
                  <a:cubicBezTo>
                    <a:pt x="403" y="29"/>
                    <a:pt x="403" y="49"/>
                    <a:pt x="385" y="86"/>
                  </a:cubicBezTo>
                  <a:cubicBezTo>
                    <a:pt x="299" y="86"/>
                    <a:pt x="299" y="86"/>
                    <a:pt x="299" y="86"/>
                  </a:cubicBezTo>
                  <a:cubicBezTo>
                    <a:pt x="281" y="49"/>
                    <a:pt x="280" y="29"/>
                    <a:pt x="286" y="24"/>
                  </a:cubicBezTo>
                  <a:close/>
                  <a:moveTo>
                    <a:pt x="279" y="107"/>
                  </a:moveTo>
                  <a:cubicBezTo>
                    <a:pt x="404" y="107"/>
                    <a:pt x="404" y="107"/>
                    <a:pt x="404" y="107"/>
                  </a:cubicBezTo>
                  <a:cubicBezTo>
                    <a:pt x="408" y="107"/>
                    <a:pt x="411" y="110"/>
                    <a:pt x="411" y="114"/>
                  </a:cubicBezTo>
                  <a:cubicBezTo>
                    <a:pt x="411" y="117"/>
                    <a:pt x="408" y="121"/>
                    <a:pt x="404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5" y="121"/>
                    <a:pt x="272" y="117"/>
                    <a:pt x="272" y="114"/>
                  </a:cubicBezTo>
                  <a:cubicBezTo>
                    <a:pt x="272" y="110"/>
                    <a:pt x="275" y="107"/>
                    <a:pt x="279" y="107"/>
                  </a:cubicBezTo>
                  <a:close/>
                  <a:moveTo>
                    <a:pt x="104" y="156"/>
                  </a:moveTo>
                  <a:cubicBezTo>
                    <a:pt x="104" y="154"/>
                    <a:pt x="106" y="153"/>
                    <a:pt x="107" y="153"/>
                  </a:cubicBezTo>
                  <a:cubicBezTo>
                    <a:pt x="231" y="153"/>
                    <a:pt x="231" y="153"/>
                    <a:pt x="231" y="153"/>
                  </a:cubicBezTo>
                  <a:cubicBezTo>
                    <a:pt x="211" y="170"/>
                    <a:pt x="194" y="191"/>
                    <a:pt x="180" y="217"/>
                  </a:cubicBezTo>
                  <a:cubicBezTo>
                    <a:pt x="154" y="262"/>
                    <a:pt x="141" y="317"/>
                    <a:pt x="141" y="374"/>
                  </a:cubicBezTo>
                  <a:cubicBezTo>
                    <a:pt x="141" y="416"/>
                    <a:pt x="149" y="450"/>
                    <a:pt x="165" y="475"/>
                  </a:cubicBezTo>
                  <a:cubicBezTo>
                    <a:pt x="104" y="475"/>
                    <a:pt x="104" y="475"/>
                    <a:pt x="104" y="475"/>
                  </a:cubicBezTo>
                  <a:lnTo>
                    <a:pt x="104" y="156"/>
                  </a:lnTo>
                  <a:close/>
                  <a:moveTo>
                    <a:pt x="161" y="374"/>
                  </a:moveTo>
                  <a:cubicBezTo>
                    <a:pt x="161" y="320"/>
                    <a:pt x="174" y="269"/>
                    <a:pt x="198" y="226"/>
                  </a:cubicBezTo>
                  <a:cubicBezTo>
                    <a:pt x="220" y="186"/>
                    <a:pt x="251" y="156"/>
                    <a:pt x="287" y="141"/>
                  </a:cubicBezTo>
                  <a:cubicBezTo>
                    <a:pt x="397" y="141"/>
                    <a:pt x="397" y="141"/>
                    <a:pt x="397" y="141"/>
                  </a:cubicBezTo>
                  <a:cubicBezTo>
                    <a:pt x="421" y="151"/>
                    <a:pt x="442" y="168"/>
                    <a:pt x="461" y="191"/>
                  </a:cubicBezTo>
                  <a:cubicBezTo>
                    <a:pt x="463" y="193"/>
                    <a:pt x="466" y="194"/>
                    <a:pt x="469" y="194"/>
                  </a:cubicBezTo>
                  <a:cubicBezTo>
                    <a:pt x="471" y="194"/>
                    <a:pt x="474" y="194"/>
                    <a:pt x="476" y="192"/>
                  </a:cubicBezTo>
                  <a:cubicBezTo>
                    <a:pt x="480" y="188"/>
                    <a:pt x="481" y="182"/>
                    <a:pt x="477" y="178"/>
                  </a:cubicBezTo>
                  <a:cubicBezTo>
                    <a:pt x="469" y="169"/>
                    <a:pt x="461" y="160"/>
                    <a:pt x="453" y="153"/>
                  </a:cubicBezTo>
                  <a:cubicBezTo>
                    <a:pt x="576" y="153"/>
                    <a:pt x="576" y="153"/>
                    <a:pt x="576" y="153"/>
                  </a:cubicBezTo>
                  <a:cubicBezTo>
                    <a:pt x="578" y="153"/>
                    <a:pt x="579" y="154"/>
                    <a:pt x="579" y="156"/>
                  </a:cubicBezTo>
                  <a:cubicBezTo>
                    <a:pt x="579" y="475"/>
                    <a:pt x="579" y="475"/>
                    <a:pt x="579" y="475"/>
                  </a:cubicBezTo>
                  <a:cubicBezTo>
                    <a:pt x="519" y="475"/>
                    <a:pt x="519" y="475"/>
                    <a:pt x="519" y="475"/>
                  </a:cubicBezTo>
                  <a:cubicBezTo>
                    <a:pt x="535" y="450"/>
                    <a:pt x="543" y="416"/>
                    <a:pt x="543" y="374"/>
                  </a:cubicBezTo>
                  <a:cubicBezTo>
                    <a:pt x="543" y="312"/>
                    <a:pt x="526" y="252"/>
                    <a:pt x="496" y="205"/>
                  </a:cubicBezTo>
                  <a:cubicBezTo>
                    <a:pt x="493" y="200"/>
                    <a:pt x="487" y="199"/>
                    <a:pt x="482" y="202"/>
                  </a:cubicBezTo>
                  <a:cubicBezTo>
                    <a:pt x="478" y="205"/>
                    <a:pt x="476" y="211"/>
                    <a:pt x="479" y="216"/>
                  </a:cubicBezTo>
                  <a:cubicBezTo>
                    <a:pt x="507" y="260"/>
                    <a:pt x="522" y="316"/>
                    <a:pt x="522" y="374"/>
                  </a:cubicBezTo>
                  <a:cubicBezTo>
                    <a:pt x="522" y="435"/>
                    <a:pt x="506" y="473"/>
                    <a:pt x="471" y="493"/>
                  </a:cubicBezTo>
                  <a:cubicBezTo>
                    <a:pt x="449" y="506"/>
                    <a:pt x="419" y="515"/>
                    <a:pt x="342" y="515"/>
                  </a:cubicBezTo>
                  <a:cubicBezTo>
                    <a:pt x="286" y="515"/>
                    <a:pt x="243" y="511"/>
                    <a:pt x="212" y="493"/>
                  </a:cubicBezTo>
                  <a:cubicBezTo>
                    <a:pt x="177" y="473"/>
                    <a:pt x="161" y="435"/>
                    <a:pt x="161" y="374"/>
                  </a:cubicBezTo>
                  <a:close/>
                  <a:moveTo>
                    <a:pt x="663" y="540"/>
                  </a:moveTo>
                  <a:cubicBezTo>
                    <a:pt x="663" y="574"/>
                    <a:pt x="635" y="602"/>
                    <a:pt x="601" y="602"/>
                  </a:cubicBezTo>
                  <a:cubicBezTo>
                    <a:pt x="82" y="602"/>
                    <a:pt x="82" y="602"/>
                    <a:pt x="82" y="602"/>
                  </a:cubicBezTo>
                  <a:cubicBezTo>
                    <a:pt x="48" y="602"/>
                    <a:pt x="21" y="574"/>
                    <a:pt x="21" y="540"/>
                  </a:cubicBezTo>
                  <a:cubicBezTo>
                    <a:pt x="21" y="536"/>
                    <a:pt x="21" y="536"/>
                    <a:pt x="21" y="536"/>
                  </a:cubicBezTo>
                  <a:cubicBezTo>
                    <a:pt x="260" y="536"/>
                    <a:pt x="260" y="536"/>
                    <a:pt x="260" y="536"/>
                  </a:cubicBezTo>
                  <a:cubicBezTo>
                    <a:pt x="261" y="559"/>
                    <a:pt x="280" y="577"/>
                    <a:pt x="303" y="577"/>
                  </a:cubicBezTo>
                  <a:cubicBezTo>
                    <a:pt x="380" y="577"/>
                    <a:pt x="380" y="577"/>
                    <a:pt x="380" y="577"/>
                  </a:cubicBezTo>
                  <a:cubicBezTo>
                    <a:pt x="403" y="577"/>
                    <a:pt x="422" y="559"/>
                    <a:pt x="424" y="536"/>
                  </a:cubicBezTo>
                  <a:cubicBezTo>
                    <a:pt x="630" y="536"/>
                    <a:pt x="630" y="536"/>
                    <a:pt x="630" y="536"/>
                  </a:cubicBezTo>
                  <a:cubicBezTo>
                    <a:pt x="630" y="536"/>
                    <a:pt x="630" y="536"/>
                    <a:pt x="630" y="536"/>
                  </a:cubicBezTo>
                  <a:cubicBezTo>
                    <a:pt x="663" y="536"/>
                    <a:pt x="663" y="536"/>
                    <a:pt x="663" y="536"/>
                  </a:cubicBezTo>
                  <a:lnTo>
                    <a:pt x="663" y="540"/>
                  </a:lnTo>
                  <a:close/>
                  <a:moveTo>
                    <a:pt x="663" y="540"/>
                  </a:moveTo>
                  <a:cubicBezTo>
                    <a:pt x="663" y="540"/>
                    <a:pt x="663" y="540"/>
                    <a:pt x="663" y="540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3" name="Freeform 6"/>
            <p:cNvSpPr/>
            <p:nvPr/>
          </p:nvSpPr>
          <p:spPr>
            <a:xfrm>
              <a:off x="6076440" y="2019960"/>
              <a:ext cx="104400" cy="209520"/>
            </a:xfrm>
            <a:custGeom>
              <a:avLst/>
              <a:gdLst/>
              <a:ahLst/>
              <a:rect l="l" t="t" r="r" b="b"/>
              <a:pathLst>
                <a:path w="113" h="233">
                  <a:moveTo>
                    <a:pt x="50" y="209"/>
                  </a:moveTo>
                  <a:cubicBezTo>
                    <a:pt x="50" y="223"/>
                    <a:pt x="50" y="223"/>
                    <a:pt x="50" y="223"/>
                  </a:cubicBezTo>
                  <a:cubicBezTo>
                    <a:pt x="50" y="229"/>
                    <a:pt x="54" y="233"/>
                    <a:pt x="60" y="233"/>
                  </a:cubicBezTo>
                  <a:cubicBezTo>
                    <a:pt x="66" y="233"/>
                    <a:pt x="70" y="229"/>
                    <a:pt x="70" y="223"/>
                  </a:cubicBezTo>
                  <a:cubicBezTo>
                    <a:pt x="70" y="208"/>
                    <a:pt x="70" y="208"/>
                    <a:pt x="70" y="208"/>
                  </a:cubicBezTo>
                  <a:cubicBezTo>
                    <a:pt x="83" y="206"/>
                    <a:pt x="93" y="201"/>
                    <a:pt x="100" y="193"/>
                  </a:cubicBezTo>
                  <a:cubicBezTo>
                    <a:pt x="109" y="184"/>
                    <a:pt x="113" y="171"/>
                    <a:pt x="113" y="156"/>
                  </a:cubicBezTo>
                  <a:cubicBezTo>
                    <a:pt x="113" y="141"/>
                    <a:pt x="109" y="129"/>
                    <a:pt x="100" y="120"/>
                  </a:cubicBezTo>
                  <a:cubicBezTo>
                    <a:pt x="92" y="111"/>
                    <a:pt x="80" y="106"/>
                    <a:pt x="70" y="102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80" y="44"/>
                    <a:pt x="87" y="47"/>
                    <a:pt x="91" y="50"/>
                  </a:cubicBezTo>
                  <a:cubicBezTo>
                    <a:pt x="94" y="51"/>
                    <a:pt x="97" y="52"/>
                    <a:pt x="99" y="52"/>
                  </a:cubicBezTo>
                  <a:cubicBezTo>
                    <a:pt x="105" y="52"/>
                    <a:pt x="108" y="44"/>
                    <a:pt x="108" y="40"/>
                  </a:cubicBezTo>
                  <a:cubicBezTo>
                    <a:pt x="108" y="35"/>
                    <a:pt x="103" y="31"/>
                    <a:pt x="94" y="27"/>
                  </a:cubicBezTo>
                  <a:cubicBezTo>
                    <a:pt x="88" y="25"/>
                    <a:pt x="79" y="23"/>
                    <a:pt x="70" y="23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4"/>
                    <a:pt x="66" y="0"/>
                    <a:pt x="60" y="0"/>
                  </a:cubicBezTo>
                  <a:cubicBezTo>
                    <a:pt x="54" y="0"/>
                    <a:pt x="50" y="4"/>
                    <a:pt x="50" y="1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2" y="25"/>
                    <a:pt x="30" y="27"/>
                    <a:pt x="20" y="35"/>
                  </a:cubicBezTo>
                  <a:cubicBezTo>
                    <a:pt x="10" y="43"/>
                    <a:pt x="5" y="55"/>
                    <a:pt x="5" y="70"/>
                  </a:cubicBezTo>
                  <a:cubicBezTo>
                    <a:pt x="5" y="84"/>
                    <a:pt x="10" y="96"/>
                    <a:pt x="20" y="104"/>
                  </a:cubicBezTo>
                  <a:cubicBezTo>
                    <a:pt x="29" y="111"/>
                    <a:pt x="39" y="115"/>
                    <a:pt x="50" y="119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33" y="186"/>
                    <a:pt x="24" y="178"/>
                    <a:pt x="18" y="173"/>
                  </a:cubicBezTo>
                  <a:cubicBezTo>
                    <a:pt x="15" y="170"/>
                    <a:pt x="13" y="167"/>
                    <a:pt x="10" y="167"/>
                  </a:cubicBezTo>
                  <a:cubicBezTo>
                    <a:pt x="5" y="167"/>
                    <a:pt x="0" y="174"/>
                    <a:pt x="0" y="180"/>
                  </a:cubicBezTo>
                  <a:cubicBezTo>
                    <a:pt x="0" y="191"/>
                    <a:pt x="20" y="207"/>
                    <a:pt x="50" y="209"/>
                  </a:cubicBezTo>
                  <a:close/>
                  <a:moveTo>
                    <a:pt x="27" y="67"/>
                  </a:moveTo>
                  <a:cubicBezTo>
                    <a:pt x="27" y="60"/>
                    <a:pt x="29" y="54"/>
                    <a:pt x="34" y="50"/>
                  </a:cubicBezTo>
                  <a:cubicBezTo>
                    <a:pt x="38" y="47"/>
                    <a:pt x="43" y="45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35" y="89"/>
                    <a:pt x="27" y="82"/>
                    <a:pt x="27" y="67"/>
                  </a:cubicBezTo>
                  <a:close/>
                  <a:moveTo>
                    <a:pt x="84" y="136"/>
                  </a:moveTo>
                  <a:cubicBezTo>
                    <a:pt x="89" y="142"/>
                    <a:pt x="91" y="149"/>
                    <a:pt x="91" y="158"/>
                  </a:cubicBezTo>
                  <a:cubicBezTo>
                    <a:pt x="91" y="166"/>
                    <a:pt x="89" y="173"/>
                    <a:pt x="85" y="178"/>
                  </a:cubicBezTo>
                  <a:cubicBezTo>
                    <a:pt x="81" y="182"/>
                    <a:pt x="76" y="185"/>
                    <a:pt x="70" y="18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6" y="130"/>
                    <a:pt x="81" y="133"/>
                    <a:pt x="84" y="136"/>
                  </a:cubicBezTo>
                  <a:close/>
                  <a:moveTo>
                    <a:pt x="84" y="136"/>
                  </a:moveTo>
                  <a:cubicBezTo>
                    <a:pt x="84" y="136"/>
                    <a:pt x="84" y="136"/>
                    <a:pt x="84" y="136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294" name="Group 9"/>
          <p:cNvGrpSpPr/>
          <p:nvPr/>
        </p:nvGrpSpPr>
        <p:grpSpPr>
          <a:xfrm>
            <a:off x="5833800" y="4739040"/>
            <a:ext cx="589680" cy="573480"/>
            <a:chOff x="5833800" y="4739040"/>
            <a:chExt cx="589680" cy="573480"/>
          </a:xfrm>
        </p:grpSpPr>
        <p:sp>
          <p:nvSpPr>
            <p:cNvPr id="295" name="Freeform 10"/>
            <p:cNvSpPr/>
            <p:nvPr/>
          </p:nvSpPr>
          <p:spPr>
            <a:xfrm>
              <a:off x="5833800" y="4739040"/>
              <a:ext cx="494280" cy="447840"/>
            </a:xfrm>
            <a:custGeom>
              <a:avLst/>
              <a:gdLst/>
              <a:ahLst/>
              <a:rect l="l" t="t" r="r" b="b"/>
              <a:pathLst>
                <a:path w="420" h="392">
                  <a:moveTo>
                    <a:pt x="270" y="327"/>
                  </a:moveTo>
                  <a:cubicBezTo>
                    <a:pt x="275" y="327"/>
                    <a:pt x="278" y="324"/>
                    <a:pt x="278" y="319"/>
                  </a:cubicBezTo>
                  <a:cubicBezTo>
                    <a:pt x="278" y="315"/>
                    <a:pt x="275" y="311"/>
                    <a:pt x="270" y="311"/>
                  </a:cubicBezTo>
                  <a:cubicBezTo>
                    <a:pt x="17" y="311"/>
                    <a:pt x="17" y="311"/>
                    <a:pt x="17" y="311"/>
                  </a:cubicBezTo>
                  <a:cubicBezTo>
                    <a:pt x="17" y="311"/>
                    <a:pt x="16" y="311"/>
                    <a:pt x="16" y="31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7" y="16"/>
                    <a:pt x="17" y="16"/>
                  </a:cubicBezTo>
                  <a:cubicBezTo>
                    <a:pt x="403" y="16"/>
                    <a:pt x="403" y="16"/>
                    <a:pt x="403" y="16"/>
                  </a:cubicBezTo>
                  <a:cubicBezTo>
                    <a:pt x="404" y="16"/>
                    <a:pt x="404" y="17"/>
                    <a:pt x="404" y="18"/>
                  </a:cubicBezTo>
                  <a:cubicBezTo>
                    <a:pt x="404" y="158"/>
                    <a:pt x="404" y="158"/>
                    <a:pt x="404" y="158"/>
                  </a:cubicBezTo>
                  <a:cubicBezTo>
                    <a:pt x="404" y="163"/>
                    <a:pt x="408" y="166"/>
                    <a:pt x="412" y="166"/>
                  </a:cubicBezTo>
                  <a:cubicBezTo>
                    <a:pt x="417" y="166"/>
                    <a:pt x="420" y="163"/>
                    <a:pt x="420" y="158"/>
                  </a:cubicBezTo>
                  <a:cubicBezTo>
                    <a:pt x="420" y="18"/>
                    <a:pt x="420" y="18"/>
                    <a:pt x="420" y="18"/>
                  </a:cubicBezTo>
                  <a:cubicBezTo>
                    <a:pt x="420" y="8"/>
                    <a:pt x="413" y="0"/>
                    <a:pt x="40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9"/>
                    <a:pt x="8" y="327"/>
                    <a:pt x="17" y="327"/>
                  </a:cubicBezTo>
                  <a:cubicBezTo>
                    <a:pt x="161" y="327"/>
                    <a:pt x="161" y="327"/>
                    <a:pt x="161" y="327"/>
                  </a:cubicBezTo>
                  <a:cubicBezTo>
                    <a:pt x="161" y="376"/>
                    <a:pt x="161" y="376"/>
                    <a:pt x="161" y="376"/>
                  </a:cubicBezTo>
                  <a:cubicBezTo>
                    <a:pt x="100" y="376"/>
                    <a:pt x="100" y="376"/>
                    <a:pt x="100" y="376"/>
                  </a:cubicBezTo>
                  <a:cubicBezTo>
                    <a:pt x="95" y="376"/>
                    <a:pt x="92" y="379"/>
                    <a:pt x="92" y="384"/>
                  </a:cubicBezTo>
                  <a:cubicBezTo>
                    <a:pt x="92" y="388"/>
                    <a:pt x="95" y="392"/>
                    <a:pt x="100" y="392"/>
                  </a:cubicBezTo>
                  <a:cubicBezTo>
                    <a:pt x="270" y="392"/>
                    <a:pt x="270" y="392"/>
                    <a:pt x="270" y="392"/>
                  </a:cubicBezTo>
                  <a:cubicBezTo>
                    <a:pt x="275" y="392"/>
                    <a:pt x="278" y="388"/>
                    <a:pt x="278" y="384"/>
                  </a:cubicBezTo>
                  <a:cubicBezTo>
                    <a:pt x="278" y="379"/>
                    <a:pt x="275" y="376"/>
                    <a:pt x="270" y="376"/>
                  </a:cubicBezTo>
                  <a:cubicBezTo>
                    <a:pt x="259" y="376"/>
                    <a:pt x="259" y="376"/>
                    <a:pt x="259" y="376"/>
                  </a:cubicBezTo>
                  <a:cubicBezTo>
                    <a:pt x="259" y="327"/>
                    <a:pt x="259" y="327"/>
                    <a:pt x="259" y="327"/>
                  </a:cubicBezTo>
                  <a:lnTo>
                    <a:pt x="270" y="327"/>
                  </a:lnTo>
                  <a:close/>
                  <a:moveTo>
                    <a:pt x="243" y="376"/>
                  </a:moveTo>
                  <a:cubicBezTo>
                    <a:pt x="177" y="376"/>
                    <a:pt x="177" y="376"/>
                    <a:pt x="177" y="376"/>
                  </a:cubicBezTo>
                  <a:cubicBezTo>
                    <a:pt x="177" y="327"/>
                    <a:pt x="177" y="327"/>
                    <a:pt x="177" y="327"/>
                  </a:cubicBezTo>
                  <a:cubicBezTo>
                    <a:pt x="243" y="327"/>
                    <a:pt x="243" y="327"/>
                    <a:pt x="243" y="327"/>
                  </a:cubicBezTo>
                  <a:lnTo>
                    <a:pt x="243" y="376"/>
                  </a:lnTo>
                  <a:close/>
                  <a:moveTo>
                    <a:pt x="243" y="376"/>
                  </a:moveTo>
                  <a:cubicBezTo>
                    <a:pt x="243" y="376"/>
                    <a:pt x="243" y="376"/>
                    <a:pt x="243" y="376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6" name="Freeform 11"/>
            <p:cNvSpPr/>
            <p:nvPr/>
          </p:nvSpPr>
          <p:spPr>
            <a:xfrm>
              <a:off x="5871240" y="5033160"/>
              <a:ext cx="289440" cy="17640"/>
            </a:xfrm>
            <a:custGeom>
              <a:avLst/>
              <a:gdLst/>
              <a:ahLst/>
              <a:rect l="l" t="t" r="r" b="b"/>
              <a:pathLst>
                <a:path w="246" h="16">
                  <a:moveTo>
                    <a:pt x="2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238" y="16"/>
                    <a:pt x="238" y="16"/>
                    <a:pt x="238" y="16"/>
                  </a:cubicBezTo>
                  <a:cubicBezTo>
                    <a:pt x="243" y="16"/>
                    <a:pt x="246" y="12"/>
                    <a:pt x="246" y="8"/>
                  </a:cubicBezTo>
                  <a:cubicBezTo>
                    <a:pt x="246" y="4"/>
                    <a:pt x="243" y="0"/>
                    <a:pt x="238" y="0"/>
                  </a:cubicBezTo>
                  <a:close/>
                  <a:moveTo>
                    <a:pt x="238" y="0"/>
                  </a:moveTo>
                  <a:cubicBezTo>
                    <a:pt x="238" y="0"/>
                    <a:pt x="238" y="0"/>
                    <a:pt x="238" y="0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7" name="Freeform 12"/>
            <p:cNvSpPr/>
            <p:nvPr/>
          </p:nvSpPr>
          <p:spPr>
            <a:xfrm>
              <a:off x="6180120" y="4947120"/>
              <a:ext cx="243360" cy="365400"/>
            </a:xfrm>
            <a:custGeom>
              <a:avLst/>
              <a:gdLst/>
              <a:ahLst/>
              <a:rect l="l" t="t" r="r" b="b"/>
              <a:pathLst>
                <a:path w="207" h="320">
                  <a:moveTo>
                    <a:pt x="19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12"/>
                    <a:pt x="8" y="320"/>
                    <a:pt x="18" y="320"/>
                  </a:cubicBezTo>
                  <a:cubicBezTo>
                    <a:pt x="190" y="320"/>
                    <a:pt x="190" y="320"/>
                    <a:pt x="190" y="320"/>
                  </a:cubicBezTo>
                  <a:cubicBezTo>
                    <a:pt x="200" y="320"/>
                    <a:pt x="207" y="312"/>
                    <a:pt x="207" y="302"/>
                  </a:cubicBezTo>
                  <a:cubicBezTo>
                    <a:pt x="207" y="18"/>
                    <a:pt x="207" y="18"/>
                    <a:pt x="207" y="18"/>
                  </a:cubicBezTo>
                  <a:cubicBezTo>
                    <a:pt x="207" y="8"/>
                    <a:pt x="200" y="0"/>
                    <a:pt x="190" y="0"/>
                  </a:cubicBezTo>
                  <a:close/>
                  <a:moveTo>
                    <a:pt x="16" y="48"/>
                  </a:moveTo>
                  <a:cubicBezTo>
                    <a:pt x="191" y="48"/>
                    <a:pt x="191" y="48"/>
                    <a:pt x="191" y="48"/>
                  </a:cubicBezTo>
                  <a:cubicBezTo>
                    <a:pt x="191" y="240"/>
                    <a:pt x="191" y="240"/>
                    <a:pt x="191" y="240"/>
                  </a:cubicBezTo>
                  <a:cubicBezTo>
                    <a:pt x="16" y="240"/>
                    <a:pt x="16" y="240"/>
                    <a:pt x="16" y="240"/>
                  </a:cubicBezTo>
                  <a:lnTo>
                    <a:pt x="16" y="48"/>
                  </a:lnTo>
                  <a:close/>
                  <a:moveTo>
                    <a:pt x="18" y="16"/>
                  </a:moveTo>
                  <a:cubicBezTo>
                    <a:pt x="190" y="16"/>
                    <a:pt x="190" y="16"/>
                    <a:pt x="190" y="16"/>
                  </a:cubicBezTo>
                  <a:cubicBezTo>
                    <a:pt x="191" y="16"/>
                    <a:pt x="191" y="17"/>
                    <a:pt x="191" y="18"/>
                  </a:cubicBezTo>
                  <a:cubicBezTo>
                    <a:pt x="191" y="32"/>
                    <a:pt x="191" y="32"/>
                    <a:pt x="191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7" y="16"/>
                    <a:pt x="18" y="16"/>
                  </a:cubicBezTo>
                  <a:close/>
                  <a:moveTo>
                    <a:pt x="190" y="304"/>
                  </a:moveTo>
                  <a:cubicBezTo>
                    <a:pt x="18" y="304"/>
                    <a:pt x="18" y="304"/>
                    <a:pt x="18" y="304"/>
                  </a:cubicBezTo>
                  <a:cubicBezTo>
                    <a:pt x="17" y="304"/>
                    <a:pt x="16" y="303"/>
                    <a:pt x="16" y="302"/>
                  </a:cubicBezTo>
                  <a:cubicBezTo>
                    <a:pt x="16" y="256"/>
                    <a:pt x="16" y="256"/>
                    <a:pt x="16" y="256"/>
                  </a:cubicBezTo>
                  <a:cubicBezTo>
                    <a:pt x="191" y="256"/>
                    <a:pt x="191" y="256"/>
                    <a:pt x="191" y="256"/>
                  </a:cubicBezTo>
                  <a:cubicBezTo>
                    <a:pt x="191" y="302"/>
                    <a:pt x="191" y="302"/>
                    <a:pt x="191" y="302"/>
                  </a:cubicBezTo>
                  <a:cubicBezTo>
                    <a:pt x="191" y="303"/>
                    <a:pt x="191" y="304"/>
                    <a:pt x="190" y="304"/>
                  </a:cubicBezTo>
                  <a:close/>
                  <a:moveTo>
                    <a:pt x="190" y="304"/>
                  </a:moveTo>
                  <a:cubicBezTo>
                    <a:pt x="190" y="304"/>
                    <a:pt x="190" y="304"/>
                    <a:pt x="190" y="304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98" name="Freeform 13"/>
            <p:cNvSpPr/>
            <p:nvPr/>
          </p:nvSpPr>
          <p:spPr>
            <a:xfrm>
              <a:off x="6274440" y="5257800"/>
              <a:ext cx="56160" cy="18000"/>
            </a:xfrm>
            <a:custGeom>
              <a:avLst/>
              <a:gdLst/>
              <a:ahLst/>
              <a:rect l="l" t="t" r="r" b="b"/>
              <a:pathLst>
                <a:path w="48" h="16">
                  <a:moveTo>
                    <a:pt x="4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4" y="16"/>
                    <a:pt x="48" y="12"/>
                    <a:pt x="48" y="8"/>
                  </a:cubicBezTo>
                  <a:cubicBezTo>
                    <a:pt x="48" y="3"/>
                    <a:pt x="44" y="0"/>
                    <a:pt x="40" y="0"/>
                  </a:cubicBezTo>
                  <a:close/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299" name="Group 16"/>
          <p:cNvGrpSpPr/>
          <p:nvPr/>
        </p:nvGrpSpPr>
        <p:grpSpPr>
          <a:xfrm>
            <a:off x="5839920" y="3803040"/>
            <a:ext cx="577440" cy="559800"/>
            <a:chOff x="5839920" y="3803040"/>
            <a:chExt cx="577440" cy="559800"/>
          </a:xfrm>
        </p:grpSpPr>
        <p:sp>
          <p:nvSpPr>
            <p:cNvPr id="300" name="Freeform 17"/>
            <p:cNvSpPr/>
            <p:nvPr/>
          </p:nvSpPr>
          <p:spPr>
            <a:xfrm>
              <a:off x="5839920" y="3877560"/>
              <a:ext cx="374040" cy="485280"/>
            </a:xfrm>
            <a:custGeom>
              <a:avLst/>
              <a:gdLst/>
              <a:ahLst/>
              <a:rect l="l" t="t" r="r" b="b"/>
              <a:pathLst>
                <a:path w="332" h="444">
                  <a:moveTo>
                    <a:pt x="290" y="341"/>
                  </a:moveTo>
                  <a:cubicBezTo>
                    <a:pt x="271" y="341"/>
                    <a:pt x="256" y="326"/>
                    <a:pt x="256" y="307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67" y="247"/>
                    <a:pt x="273" y="225"/>
                    <a:pt x="273" y="204"/>
                  </a:cubicBezTo>
                  <a:cubicBezTo>
                    <a:pt x="273" y="128"/>
                    <a:pt x="273" y="128"/>
                    <a:pt x="273" y="128"/>
                  </a:cubicBezTo>
                  <a:cubicBezTo>
                    <a:pt x="273" y="57"/>
                    <a:pt x="211" y="0"/>
                    <a:pt x="136" y="0"/>
                  </a:cubicBezTo>
                  <a:cubicBezTo>
                    <a:pt x="61" y="0"/>
                    <a:pt x="0" y="57"/>
                    <a:pt x="0" y="12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51"/>
                    <a:pt x="27" y="293"/>
                    <a:pt x="69" y="315"/>
                  </a:cubicBezTo>
                  <a:cubicBezTo>
                    <a:pt x="77" y="300"/>
                    <a:pt x="77" y="300"/>
                    <a:pt x="77" y="300"/>
                  </a:cubicBezTo>
                  <a:cubicBezTo>
                    <a:pt x="40" y="281"/>
                    <a:pt x="17" y="244"/>
                    <a:pt x="17" y="204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67"/>
                    <a:pt x="70" y="17"/>
                    <a:pt x="136" y="17"/>
                  </a:cubicBezTo>
                  <a:cubicBezTo>
                    <a:pt x="202" y="17"/>
                    <a:pt x="256" y="67"/>
                    <a:pt x="256" y="128"/>
                  </a:cubicBezTo>
                  <a:cubicBezTo>
                    <a:pt x="256" y="204"/>
                    <a:pt x="256" y="204"/>
                    <a:pt x="256" y="204"/>
                  </a:cubicBezTo>
                  <a:cubicBezTo>
                    <a:pt x="255" y="244"/>
                    <a:pt x="232" y="281"/>
                    <a:pt x="196" y="300"/>
                  </a:cubicBezTo>
                  <a:cubicBezTo>
                    <a:pt x="155" y="322"/>
                    <a:pt x="155" y="322"/>
                    <a:pt x="155" y="322"/>
                  </a:cubicBezTo>
                  <a:cubicBezTo>
                    <a:pt x="143" y="328"/>
                    <a:pt x="129" y="328"/>
                    <a:pt x="118" y="322"/>
                  </a:cubicBezTo>
                  <a:cubicBezTo>
                    <a:pt x="109" y="337"/>
                    <a:pt x="109" y="337"/>
                    <a:pt x="109" y="337"/>
                  </a:cubicBezTo>
                  <a:cubicBezTo>
                    <a:pt x="126" y="345"/>
                    <a:pt x="146" y="345"/>
                    <a:pt x="163" y="337"/>
                  </a:cubicBezTo>
                  <a:cubicBezTo>
                    <a:pt x="170" y="333"/>
                    <a:pt x="170" y="333"/>
                    <a:pt x="170" y="333"/>
                  </a:cubicBezTo>
                  <a:cubicBezTo>
                    <a:pt x="170" y="375"/>
                    <a:pt x="170" y="375"/>
                    <a:pt x="170" y="375"/>
                  </a:cubicBezTo>
                  <a:cubicBezTo>
                    <a:pt x="170" y="380"/>
                    <a:pt x="174" y="383"/>
                    <a:pt x="178" y="384"/>
                  </a:cubicBezTo>
                  <a:cubicBezTo>
                    <a:pt x="240" y="390"/>
                    <a:pt x="240" y="390"/>
                    <a:pt x="240" y="390"/>
                  </a:cubicBezTo>
                  <a:cubicBezTo>
                    <a:pt x="249" y="391"/>
                    <a:pt x="256" y="398"/>
                    <a:pt x="256" y="407"/>
                  </a:cubicBezTo>
                  <a:cubicBezTo>
                    <a:pt x="256" y="444"/>
                    <a:pt x="256" y="444"/>
                    <a:pt x="256" y="444"/>
                  </a:cubicBezTo>
                  <a:cubicBezTo>
                    <a:pt x="273" y="444"/>
                    <a:pt x="273" y="444"/>
                    <a:pt x="273" y="444"/>
                  </a:cubicBezTo>
                  <a:cubicBezTo>
                    <a:pt x="273" y="407"/>
                    <a:pt x="273" y="407"/>
                    <a:pt x="273" y="407"/>
                  </a:cubicBezTo>
                  <a:cubicBezTo>
                    <a:pt x="273" y="390"/>
                    <a:pt x="259" y="375"/>
                    <a:pt x="242" y="373"/>
                  </a:cubicBezTo>
                  <a:cubicBezTo>
                    <a:pt x="187" y="368"/>
                    <a:pt x="187" y="368"/>
                    <a:pt x="187" y="368"/>
                  </a:cubicBezTo>
                  <a:cubicBezTo>
                    <a:pt x="187" y="324"/>
                    <a:pt x="187" y="324"/>
                    <a:pt x="187" y="324"/>
                  </a:cubicBezTo>
                  <a:cubicBezTo>
                    <a:pt x="204" y="315"/>
                    <a:pt x="204" y="315"/>
                    <a:pt x="204" y="315"/>
                  </a:cubicBezTo>
                  <a:cubicBezTo>
                    <a:pt x="217" y="308"/>
                    <a:pt x="229" y="299"/>
                    <a:pt x="239" y="288"/>
                  </a:cubicBezTo>
                  <a:cubicBezTo>
                    <a:pt x="239" y="307"/>
                    <a:pt x="239" y="307"/>
                    <a:pt x="239" y="307"/>
                  </a:cubicBezTo>
                  <a:cubicBezTo>
                    <a:pt x="239" y="335"/>
                    <a:pt x="262" y="358"/>
                    <a:pt x="290" y="358"/>
                  </a:cubicBezTo>
                  <a:cubicBezTo>
                    <a:pt x="332" y="358"/>
                    <a:pt x="332" y="358"/>
                    <a:pt x="332" y="358"/>
                  </a:cubicBezTo>
                  <a:cubicBezTo>
                    <a:pt x="332" y="341"/>
                    <a:pt x="332" y="341"/>
                    <a:pt x="332" y="341"/>
                  </a:cubicBezTo>
                  <a:lnTo>
                    <a:pt x="290" y="341"/>
                  </a:lnTo>
                  <a:close/>
                  <a:moveTo>
                    <a:pt x="290" y="341"/>
                  </a:moveTo>
                  <a:cubicBezTo>
                    <a:pt x="290" y="341"/>
                    <a:pt x="290" y="341"/>
                    <a:pt x="290" y="341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1" name="Freeform 18"/>
            <p:cNvSpPr/>
            <p:nvPr/>
          </p:nvSpPr>
          <p:spPr>
            <a:xfrm>
              <a:off x="5839920" y="4224240"/>
              <a:ext cx="114840" cy="138600"/>
            </a:xfrm>
            <a:custGeom>
              <a:avLst/>
              <a:gdLst/>
              <a:ahLst/>
              <a:rect l="l" t="t" r="r" b="b"/>
              <a:pathLst>
                <a:path w="102" h="127">
                  <a:moveTo>
                    <a:pt x="85" y="0"/>
                  </a:moveTo>
                  <a:cubicBezTo>
                    <a:pt x="85" y="51"/>
                    <a:pt x="85" y="51"/>
                    <a:pt x="85" y="51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3" y="58"/>
                    <a:pt x="0" y="73"/>
                    <a:pt x="0" y="9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81"/>
                    <a:pt x="23" y="74"/>
                    <a:pt x="32" y="73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9" y="66"/>
                    <a:pt x="102" y="63"/>
                    <a:pt x="102" y="58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85" y="0"/>
                  </a:lnTo>
                  <a:close/>
                  <a:moveTo>
                    <a:pt x="85" y="0"/>
                  </a:move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2" name="Freeform 19"/>
            <p:cNvSpPr/>
            <p:nvPr/>
          </p:nvSpPr>
          <p:spPr>
            <a:xfrm>
              <a:off x="5878440" y="3933720"/>
              <a:ext cx="231120" cy="223560"/>
            </a:xfrm>
            <a:custGeom>
              <a:avLst/>
              <a:gdLst/>
              <a:ahLst/>
              <a:rect l="l" t="t" r="r" b="b"/>
              <a:pathLst>
                <a:path w="205" h="205">
                  <a:moveTo>
                    <a:pt x="198" y="79"/>
                  </a:moveTo>
                  <a:cubicBezTo>
                    <a:pt x="173" y="73"/>
                    <a:pt x="173" y="73"/>
                    <a:pt x="173" y="7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90" y="49"/>
                    <a:pt x="189" y="45"/>
                    <a:pt x="186" y="42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60" y="15"/>
                    <a:pt x="156" y="15"/>
                    <a:pt x="152" y="17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25" y="3"/>
                    <a:pt x="122" y="0"/>
                    <a:pt x="11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3" y="0"/>
                    <a:pt x="79" y="3"/>
                    <a:pt x="78" y="7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49" y="15"/>
                    <a:pt x="44" y="15"/>
                    <a:pt x="41" y="18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5" y="45"/>
                    <a:pt x="15" y="49"/>
                    <a:pt x="17" y="5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3" y="79"/>
                    <a:pt x="0" y="83"/>
                    <a:pt x="0" y="87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2"/>
                    <a:pt x="3" y="126"/>
                    <a:pt x="7" y="127"/>
                  </a:cubicBezTo>
                  <a:cubicBezTo>
                    <a:pt x="31" y="132"/>
                    <a:pt x="31" y="132"/>
                    <a:pt x="31" y="13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5" y="156"/>
                    <a:pt x="15" y="160"/>
                    <a:pt x="18" y="163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4" y="190"/>
                    <a:pt x="49" y="190"/>
                    <a:pt x="52" y="188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8" y="198"/>
                    <a:pt x="78" y="198"/>
                    <a:pt x="78" y="198"/>
                  </a:cubicBezTo>
                  <a:cubicBezTo>
                    <a:pt x="79" y="202"/>
                    <a:pt x="83" y="205"/>
                    <a:pt x="87" y="205"/>
                  </a:cubicBezTo>
                  <a:cubicBezTo>
                    <a:pt x="118" y="205"/>
                    <a:pt x="118" y="205"/>
                    <a:pt x="118" y="205"/>
                  </a:cubicBezTo>
                  <a:cubicBezTo>
                    <a:pt x="122" y="205"/>
                    <a:pt x="125" y="202"/>
                    <a:pt x="126" y="198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6" y="190"/>
                    <a:pt x="160" y="190"/>
                    <a:pt x="163" y="187"/>
                  </a:cubicBezTo>
                  <a:cubicBezTo>
                    <a:pt x="186" y="163"/>
                    <a:pt x="186" y="163"/>
                    <a:pt x="186" y="163"/>
                  </a:cubicBezTo>
                  <a:cubicBezTo>
                    <a:pt x="189" y="160"/>
                    <a:pt x="190" y="156"/>
                    <a:pt x="187" y="152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202" y="126"/>
                    <a:pt x="205" y="122"/>
                    <a:pt x="205" y="118"/>
                  </a:cubicBezTo>
                  <a:cubicBezTo>
                    <a:pt x="205" y="87"/>
                    <a:pt x="205" y="87"/>
                    <a:pt x="205" y="87"/>
                  </a:cubicBezTo>
                  <a:cubicBezTo>
                    <a:pt x="205" y="83"/>
                    <a:pt x="202" y="79"/>
                    <a:pt x="198" y="79"/>
                  </a:cubicBezTo>
                  <a:close/>
                  <a:moveTo>
                    <a:pt x="188" y="111"/>
                  </a:moveTo>
                  <a:cubicBezTo>
                    <a:pt x="169" y="115"/>
                    <a:pt x="169" y="115"/>
                    <a:pt x="169" y="115"/>
                  </a:cubicBezTo>
                  <a:cubicBezTo>
                    <a:pt x="160" y="117"/>
                    <a:pt x="154" y="126"/>
                    <a:pt x="156" y="135"/>
                  </a:cubicBezTo>
                  <a:cubicBezTo>
                    <a:pt x="156" y="137"/>
                    <a:pt x="157" y="139"/>
                    <a:pt x="159" y="141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3" y="154"/>
                    <a:pt x="123" y="156"/>
                    <a:pt x="117" y="163"/>
                  </a:cubicBezTo>
                  <a:cubicBezTo>
                    <a:pt x="116" y="165"/>
                    <a:pt x="115" y="167"/>
                    <a:pt x="115" y="169"/>
                  </a:cubicBezTo>
                  <a:cubicBezTo>
                    <a:pt x="111" y="188"/>
                    <a:pt x="111" y="188"/>
                    <a:pt x="111" y="188"/>
                  </a:cubicBezTo>
                  <a:cubicBezTo>
                    <a:pt x="93" y="188"/>
                    <a:pt x="93" y="188"/>
                    <a:pt x="93" y="188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88" y="160"/>
                    <a:pt x="79" y="154"/>
                    <a:pt x="70" y="156"/>
                  </a:cubicBezTo>
                  <a:cubicBezTo>
                    <a:pt x="68" y="157"/>
                    <a:pt x="66" y="158"/>
                    <a:pt x="64" y="159"/>
                  </a:cubicBezTo>
                  <a:cubicBezTo>
                    <a:pt x="48" y="170"/>
                    <a:pt x="48" y="170"/>
                    <a:pt x="48" y="170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51" y="133"/>
                    <a:pt x="49" y="123"/>
                    <a:pt x="42" y="118"/>
                  </a:cubicBezTo>
                  <a:cubicBezTo>
                    <a:pt x="40" y="117"/>
                    <a:pt x="38" y="116"/>
                    <a:pt x="36" y="115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45" y="88"/>
                    <a:pt x="50" y="79"/>
                    <a:pt x="48" y="70"/>
                  </a:cubicBezTo>
                  <a:cubicBezTo>
                    <a:pt x="48" y="68"/>
                    <a:pt x="47" y="66"/>
                    <a:pt x="46" y="65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72" y="51"/>
                    <a:pt x="82" y="49"/>
                    <a:pt x="87" y="42"/>
                  </a:cubicBezTo>
                  <a:cubicBezTo>
                    <a:pt x="88" y="40"/>
                    <a:pt x="89" y="38"/>
                    <a:pt x="89" y="3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45"/>
                    <a:pt x="125" y="51"/>
                    <a:pt x="134" y="49"/>
                  </a:cubicBezTo>
                  <a:cubicBezTo>
                    <a:pt x="136" y="48"/>
                    <a:pt x="138" y="47"/>
                    <a:pt x="140" y="4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53" y="72"/>
                    <a:pt x="155" y="82"/>
                    <a:pt x="163" y="87"/>
                  </a:cubicBezTo>
                  <a:cubicBezTo>
                    <a:pt x="164" y="89"/>
                    <a:pt x="167" y="89"/>
                    <a:pt x="169" y="90"/>
                  </a:cubicBezTo>
                  <a:cubicBezTo>
                    <a:pt x="188" y="94"/>
                    <a:pt x="188" y="94"/>
                    <a:pt x="188" y="94"/>
                  </a:cubicBezTo>
                  <a:lnTo>
                    <a:pt x="188" y="111"/>
                  </a:lnTo>
                  <a:close/>
                  <a:moveTo>
                    <a:pt x="188" y="111"/>
                  </a:moveTo>
                  <a:cubicBezTo>
                    <a:pt x="188" y="111"/>
                    <a:pt x="188" y="111"/>
                    <a:pt x="188" y="111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3" name="Freeform 20"/>
            <p:cNvSpPr/>
            <p:nvPr/>
          </p:nvSpPr>
          <p:spPr>
            <a:xfrm>
              <a:off x="5946120" y="3998880"/>
              <a:ext cx="95760" cy="92520"/>
            </a:xfrm>
            <a:custGeom>
              <a:avLst/>
              <a:gdLst/>
              <a:ahLst/>
              <a:rect l="l" t="t" r="r" b="b"/>
              <a:pathLst>
                <a:path w="85" h="85">
                  <a:moveTo>
                    <a:pt x="42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6" y="85"/>
                    <a:pt x="85" y="66"/>
                    <a:pt x="85" y="43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42" y="68"/>
                  </a:moveTo>
                  <a:cubicBezTo>
                    <a:pt x="28" y="68"/>
                    <a:pt x="17" y="57"/>
                    <a:pt x="17" y="43"/>
                  </a:cubicBezTo>
                  <a:cubicBezTo>
                    <a:pt x="17" y="28"/>
                    <a:pt x="28" y="17"/>
                    <a:pt x="42" y="17"/>
                  </a:cubicBezTo>
                  <a:cubicBezTo>
                    <a:pt x="56" y="17"/>
                    <a:pt x="68" y="28"/>
                    <a:pt x="68" y="43"/>
                  </a:cubicBezTo>
                  <a:cubicBezTo>
                    <a:pt x="68" y="57"/>
                    <a:pt x="56" y="68"/>
                    <a:pt x="42" y="68"/>
                  </a:cubicBezTo>
                  <a:close/>
                  <a:moveTo>
                    <a:pt x="42" y="68"/>
                  </a:moveTo>
                  <a:cubicBezTo>
                    <a:pt x="42" y="68"/>
                    <a:pt x="42" y="68"/>
                    <a:pt x="42" y="68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4" name="Freeform 21"/>
            <p:cNvSpPr/>
            <p:nvPr/>
          </p:nvSpPr>
          <p:spPr>
            <a:xfrm>
              <a:off x="6167160" y="3849120"/>
              <a:ext cx="241200" cy="205200"/>
            </a:xfrm>
            <a:custGeom>
              <a:avLst/>
              <a:gdLst/>
              <a:ahLst/>
              <a:rect l="l" t="t" r="r" b="b"/>
              <a:pathLst>
                <a:path w="214" h="188">
                  <a:moveTo>
                    <a:pt x="187" y="0"/>
                  </a:moveTo>
                  <a:cubicBezTo>
                    <a:pt x="173" y="0"/>
                    <a:pt x="162" y="12"/>
                    <a:pt x="162" y="26"/>
                  </a:cubicBezTo>
                  <a:cubicBezTo>
                    <a:pt x="162" y="34"/>
                    <a:pt x="166" y="41"/>
                    <a:pt x="172" y="46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47" y="103"/>
                    <a:pt x="141" y="105"/>
                    <a:pt x="137" y="109"/>
                  </a:cubicBezTo>
                  <a:cubicBezTo>
                    <a:pt x="102" y="90"/>
                    <a:pt x="102" y="90"/>
                    <a:pt x="102" y="90"/>
                  </a:cubicBezTo>
                  <a:cubicBezTo>
                    <a:pt x="104" y="76"/>
                    <a:pt x="95" y="63"/>
                    <a:pt x="82" y="61"/>
                  </a:cubicBezTo>
                  <a:cubicBezTo>
                    <a:pt x="80" y="60"/>
                    <a:pt x="78" y="60"/>
                    <a:pt x="77" y="60"/>
                  </a:cubicBezTo>
                  <a:cubicBezTo>
                    <a:pt x="62" y="60"/>
                    <a:pt x="51" y="72"/>
                    <a:pt x="51" y="86"/>
                  </a:cubicBezTo>
                  <a:cubicBezTo>
                    <a:pt x="51" y="91"/>
                    <a:pt x="53" y="97"/>
                    <a:pt x="56" y="101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0" y="137"/>
                    <a:pt x="28" y="137"/>
                    <a:pt x="25" y="137"/>
                  </a:cubicBezTo>
                  <a:cubicBezTo>
                    <a:pt x="11" y="137"/>
                    <a:pt x="0" y="148"/>
                    <a:pt x="0" y="162"/>
                  </a:cubicBezTo>
                  <a:cubicBezTo>
                    <a:pt x="0" y="177"/>
                    <a:pt x="11" y="188"/>
                    <a:pt x="25" y="188"/>
                  </a:cubicBezTo>
                  <a:cubicBezTo>
                    <a:pt x="40" y="188"/>
                    <a:pt x="51" y="177"/>
                    <a:pt x="51" y="162"/>
                  </a:cubicBezTo>
                  <a:cubicBezTo>
                    <a:pt x="51" y="157"/>
                    <a:pt x="49" y="152"/>
                    <a:pt x="46" y="147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2" y="111"/>
                    <a:pt x="74" y="111"/>
                    <a:pt x="77" y="111"/>
                  </a:cubicBezTo>
                  <a:cubicBezTo>
                    <a:pt x="83" y="111"/>
                    <a:pt x="89" y="109"/>
                    <a:pt x="93" y="10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6" y="138"/>
                    <a:pt x="135" y="151"/>
                    <a:pt x="149" y="154"/>
                  </a:cubicBezTo>
                  <a:cubicBezTo>
                    <a:pt x="163" y="156"/>
                    <a:pt x="176" y="147"/>
                    <a:pt x="179" y="133"/>
                  </a:cubicBezTo>
                  <a:cubicBezTo>
                    <a:pt x="180" y="124"/>
                    <a:pt x="177" y="114"/>
                    <a:pt x="169" y="108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202" y="51"/>
                    <a:pt x="214" y="40"/>
                    <a:pt x="213" y="25"/>
                  </a:cubicBezTo>
                  <a:cubicBezTo>
                    <a:pt x="213" y="11"/>
                    <a:pt x="202" y="0"/>
                    <a:pt x="187" y="0"/>
                  </a:cubicBezTo>
                  <a:close/>
                  <a:moveTo>
                    <a:pt x="25" y="171"/>
                  </a:moveTo>
                  <a:cubicBezTo>
                    <a:pt x="21" y="171"/>
                    <a:pt x="17" y="167"/>
                    <a:pt x="17" y="162"/>
                  </a:cubicBezTo>
                  <a:cubicBezTo>
                    <a:pt x="17" y="158"/>
                    <a:pt x="21" y="154"/>
                    <a:pt x="25" y="154"/>
                  </a:cubicBezTo>
                  <a:cubicBezTo>
                    <a:pt x="30" y="154"/>
                    <a:pt x="34" y="158"/>
                    <a:pt x="34" y="162"/>
                  </a:cubicBezTo>
                  <a:cubicBezTo>
                    <a:pt x="34" y="167"/>
                    <a:pt x="30" y="171"/>
                    <a:pt x="25" y="171"/>
                  </a:cubicBezTo>
                  <a:close/>
                  <a:moveTo>
                    <a:pt x="77" y="94"/>
                  </a:moveTo>
                  <a:cubicBezTo>
                    <a:pt x="72" y="94"/>
                    <a:pt x="68" y="90"/>
                    <a:pt x="68" y="86"/>
                  </a:cubicBezTo>
                  <a:cubicBezTo>
                    <a:pt x="68" y="81"/>
                    <a:pt x="72" y="77"/>
                    <a:pt x="77" y="77"/>
                  </a:cubicBezTo>
                  <a:cubicBezTo>
                    <a:pt x="81" y="77"/>
                    <a:pt x="85" y="81"/>
                    <a:pt x="85" y="86"/>
                  </a:cubicBezTo>
                  <a:cubicBezTo>
                    <a:pt x="85" y="90"/>
                    <a:pt x="81" y="94"/>
                    <a:pt x="77" y="94"/>
                  </a:cubicBezTo>
                  <a:close/>
                  <a:moveTo>
                    <a:pt x="153" y="137"/>
                  </a:moveTo>
                  <a:cubicBezTo>
                    <a:pt x="149" y="137"/>
                    <a:pt x="145" y="133"/>
                    <a:pt x="145" y="128"/>
                  </a:cubicBezTo>
                  <a:cubicBezTo>
                    <a:pt x="145" y="124"/>
                    <a:pt x="149" y="120"/>
                    <a:pt x="153" y="120"/>
                  </a:cubicBezTo>
                  <a:cubicBezTo>
                    <a:pt x="158" y="120"/>
                    <a:pt x="162" y="124"/>
                    <a:pt x="162" y="128"/>
                  </a:cubicBezTo>
                  <a:cubicBezTo>
                    <a:pt x="162" y="133"/>
                    <a:pt x="158" y="137"/>
                    <a:pt x="153" y="137"/>
                  </a:cubicBezTo>
                  <a:close/>
                  <a:moveTo>
                    <a:pt x="188" y="34"/>
                  </a:moveTo>
                  <a:cubicBezTo>
                    <a:pt x="183" y="34"/>
                    <a:pt x="179" y="31"/>
                    <a:pt x="179" y="26"/>
                  </a:cubicBezTo>
                  <a:cubicBezTo>
                    <a:pt x="179" y="21"/>
                    <a:pt x="183" y="17"/>
                    <a:pt x="188" y="17"/>
                  </a:cubicBezTo>
                  <a:cubicBezTo>
                    <a:pt x="192" y="17"/>
                    <a:pt x="196" y="21"/>
                    <a:pt x="196" y="26"/>
                  </a:cubicBezTo>
                  <a:cubicBezTo>
                    <a:pt x="196" y="31"/>
                    <a:pt x="192" y="34"/>
                    <a:pt x="188" y="34"/>
                  </a:cubicBezTo>
                  <a:close/>
                  <a:moveTo>
                    <a:pt x="188" y="34"/>
                  </a:moveTo>
                  <a:cubicBezTo>
                    <a:pt x="188" y="34"/>
                    <a:pt x="188" y="34"/>
                    <a:pt x="188" y="34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5" name="Freeform 22"/>
            <p:cNvSpPr/>
            <p:nvPr/>
          </p:nvSpPr>
          <p:spPr>
            <a:xfrm>
              <a:off x="6176160" y="3998880"/>
              <a:ext cx="231120" cy="223920"/>
            </a:xfrm>
            <a:custGeom>
              <a:avLst/>
              <a:gdLst/>
              <a:ahLst/>
              <a:rect l="l" t="t" r="r" b="b"/>
              <a:pathLst>
                <a:path w="458" h="444">
                  <a:moveTo>
                    <a:pt x="420" y="0"/>
                  </a:moveTo>
                  <a:lnTo>
                    <a:pt x="420" y="407"/>
                  </a:lnTo>
                  <a:lnTo>
                    <a:pt x="382" y="407"/>
                  </a:lnTo>
                  <a:lnTo>
                    <a:pt x="382" y="295"/>
                  </a:lnTo>
                  <a:lnTo>
                    <a:pt x="344" y="295"/>
                  </a:lnTo>
                  <a:lnTo>
                    <a:pt x="344" y="407"/>
                  </a:lnTo>
                  <a:lnTo>
                    <a:pt x="306" y="407"/>
                  </a:lnTo>
                  <a:lnTo>
                    <a:pt x="306" y="277"/>
                  </a:lnTo>
                  <a:lnTo>
                    <a:pt x="268" y="277"/>
                  </a:lnTo>
                  <a:lnTo>
                    <a:pt x="268" y="407"/>
                  </a:lnTo>
                  <a:lnTo>
                    <a:pt x="230" y="407"/>
                  </a:lnTo>
                  <a:lnTo>
                    <a:pt x="230" y="221"/>
                  </a:lnTo>
                  <a:lnTo>
                    <a:pt x="192" y="221"/>
                  </a:lnTo>
                  <a:lnTo>
                    <a:pt x="192" y="407"/>
                  </a:lnTo>
                  <a:lnTo>
                    <a:pt x="154" y="407"/>
                  </a:lnTo>
                  <a:lnTo>
                    <a:pt x="154" y="111"/>
                  </a:lnTo>
                  <a:lnTo>
                    <a:pt x="116" y="111"/>
                  </a:lnTo>
                  <a:lnTo>
                    <a:pt x="116" y="407"/>
                  </a:lnTo>
                  <a:lnTo>
                    <a:pt x="76" y="407"/>
                  </a:lnTo>
                  <a:lnTo>
                    <a:pt x="76" y="331"/>
                  </a:lnTo>
                  <a:lnTo>
                    <a:pt x="38" y="331"/>
                  </a:lnTo>
                  <a:lnTo>
                    <a:pt x="38" y="407"/>
                  </a:lnTo>
                  <a:lnTo>
                    <a:pt x="0" y="407"/>
                  </a:lnTo>
                  <a:lnTo>
                    <a:pt x="0" y="444"/>
                  </a:lnTo>
                  <a:lnTo>
                    <a:pt x="458" y="444"/>
                  </a:lnTo>
                  <a:lnTo>
                    <a:pt x="458" y="0"/>
                  </a:lnTo>
                  <a:lnTo>
                    <a:pt x="420" y="0"/>
                  </a:lnTo>
                  <a:close/>
                  <a:moveTo>
                    <a:pt x="420" y="0"/>
                  </a:moveTo>
                  <a:lnTo>
                    <a:pt x="420" y="0"/>
                  </a:lnTo>
                  <a:close/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6" name="Freeform 23"/>
            <p:cNvSpPr/>
            <p:nvPr/>
          </p:nvSpPr>
          <p:spPr>
            <a:xfrm>
              <a:off x="6176160" y="3998880"/>
              <a:ext cx="231120" cy="223920"/>
            </a:xfrm>
            <a:custGeom>
              <a:avLst/>
              <a:gdLst/>
              <a:ahLst/>
              <a:rect l="l" t="t" r="r" b="b"/>
              <a:pathLst>
                <a:path w="458" h="444">
                  <a:moveTo>
                    <a:pt x="420" y="0"/>
                  </a:moveTo>
                  <a:lnTo>
                    <a:pt x="420" y="407"/>
                  </a:lnTo>
                  <a:lnTo>
                    <a:pt x="382" y="407"/>
                  </a:lnTo>
                  <a:lnTo>
                    <a:pt x="382" y="295"/>
                  </a:lnTo>
                  <a:lnTo>
                    <a:pt x="344" y="295"/>
                  </a:lnTo>
                  <a:lnTo>
                    <a:pt x="344" y="407"/>
                  </a:lnTo>
                  <a:lnTo>
                    <a:pt x="306" y="407"/>
                  </a:lnTo>
                  <a:lnTo>
                    <a:pt x="306" y="277"/>
                  </a:lnTo>
                  <a:lnTo>
                    <a:pt x="268" y="277"/>
                  </a:lnTo>
                  <a:lnTo>
                    <a:pt x="268" y="407"/>
                  </a:lnTo>
                  <a:lnTo>
                    <a:pt x="230" y="407"/>
                  </a:lnTo>
                  <a:lnTo>
                    <a:pt x="230" y="221"/>
                  </a:lnTo>
                  <a:lnTo>
                    <a:pt x="192" y="221"/>
                  </a:lnTo>
                  <a:lnTo>
                    <a:pt x="192" y="407"/>
                  </a:lnTo>
                  <a:lnTo>
                    <a:pt x="154" y="407"/>
                  </a:lnTo>
                  <a:lnTo>
                    <a:pt x="154" y="111"/>
                  </a:lnTo>
                  <a:lnTo>
                    <a:pt x="116" y="111"/>
                  </a:lnTo>
                  <a:lnTo>
                    <a:pt x="116" y="407"/>
                  </a:lnTo>
                  <a:lnTo>
                    <a:pt x="76" y="407"/>
                  </a:lnTo>
                  <a:lnTo>
                    <a:pt x="76" y="331"/>
                  </a:lnTo>
                  <a:lnTo>
                    <a:pt x="38" y="331"/>
                  </a:lnTo>
                  <a:lnTo>
                    <a:pt x="38" y="407"/>
                  </a:lnTo>
                  <a:lnTo>
                    <a:pt x="0" y="407"/>
                  </a:lnTo>
                  <a:lnTo>
                    <a:pt x="0" y="444"/>
                  </a:lnTo>
                  <a:lnTo>
                    <a:pt x="458" y="444"/>
                  </a:lnTo>
                  <a:lnTo>
                    <a:pt x="458" y="0"/>
                  </a:lnTo>
                  <a:lnTo>
                    <a:pt x="420" y="0"/>
                  </a:lnTo>
                  <a:moveTo>
                    <a:pt x="420" y="0"/>
                  </a:moveTo>
                  <a:lnTo>
                    <a:pt x="420" y="0"/>
                  </a:ln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7" name="Freeform 24"/>
            <p:cNvSpPr/>
            <p:nvPr/>
          </p:nvSpPr>
          <p:spPr>
            <a:xfrm>
              <a:off x="6109920" y="3803040"/>
              <a:ext cx="104400" cy="102240"/>
            </a:xfrm>
            <a:custGeom>
              <a:avLst/>
              <a:gdLst/>
              <a:ahLst/>
              <a:rect l="l" t="t" r="r" b="b"/>
              <a:pathLst>
                <a:path w="93" h="94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32"/>
                    <a:pt x="32" y="17"/>
                    <a:pt x="51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51" y="0"/>
                  </a:lnTo>
                  <a:close/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8" name="Rectangle 25"/>
            <p:cNvSpPr/>
            <p:nvPr/>
          </p:nvSpPr>
          <p:spPr>
            <a:xfrm>
              <a:off x="6234840" y="4250520"/>
              <a:ext cx="18720" cy="18360"/>
            </a:xfrm>
            <a:prstGeom prst="rect">
              <a:avLst/>
            </a:pr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09" name="Rectangle 26"/>
            <p:cNvSpPr/>
            <p:nvPr/>
          </p:nvSpPr>
          <p:spPr>
            <a:xfrm>
              <a:off x="6273000" y="4250520"/>
              <a:ext cx="144000" cy="18360"/>
            </a:xfrm>
            <a:prstGeom prst="rect">
              <a:avLst/>
            </a:pr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0" name="Rectangle 27"/>
            <p:cNvSpPr/>
            <p:nvPr/>
          </p:nvSpPr>
          <p:spPr>
            <a:xfrm>
              <a:off x="6243840" y="3803040"/>
              <a:ext cx="173520" cy="18360"/>
            </a:xfrm>
            <a:prstGeom prst="rect">
              <a:avLst/>
            </a:prstGeom>
            <a:solidFill>
              <a:srgbClr val="00a3e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11" name="Oval 57"/>
          <p:cNvSpPr/>
          <p:nvPr/>
        </p:nvSpPr>
        <p:spPr>
          <a:xfrm>
            <a:off x="4083840" y="2695680"/>
            <a:ext cx="227160" cy="227160"/>
          </a:xfrm>
          <a:prstGeom prst="ellipse">
            <a:avLst/>
          </a:prstGeom>
          <a:solidFill>
            <a:srgbClr val="00a3e0">
              <a:alpha val="34000"/>
            </a:srgbClr>
          </a:solidFill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grpSp>
        <p:nvGrpSpPr>
          <p:cNvPr id="312" name="Group 61"/>
          <p:cNvGrpSpPr/>
          <p:nvPr/>
        </p:nvGrpSpPr>
        <p:grpSpPr>
          <a:xfrm>
            <a:off x="4206960" y="2110320"/>
            <a:ext cx="1337400" cy="694440"/>
            <a:chOff x="4206960" y="2110320"/>
            <a:chExt cx="1337400" cy="694440"/>
          </a:xfrm>
        </p:grpSpPr>
        <p:sp>
          <p:nvSpPr>
            <p:cNvPr id="313" name="Straight Connector 2"/>
            <p:cNvSpPr/>
            <p:nvPr/>
          </p:nvSpPr>
          <p:spPr>
            <a:xfrm>
              <a:off x="4922280" y="2110320"/>
              <a:ext cx="622080" cy="360"/>
            </a:xfrm>
            <a:prstGeom prst="line">
              <a:avLst/>
            </a:prstGeom>
            <a:ln cap="rnd" w="15875">
              <a:solidFill>
                <a:srgbClr val="ffffff"/>
              </a:solidFill>
              <a:prstDash val="sysDot"/>
              <a:round/>
              <a:tailEnd len="med" type="oval" w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4" name="Straight Connector 15"/>
            <p:cNvSpPr/>
            <p:nvPr/>
          </p:nvSpPr>
          <p:spPr>
            <a:xfrm flipH="1">
              <a:off x="4206960" y="2129040"/>
              <a:ext cx="696600" cy="675720"/>
            </a:xfrm>
            <a:prstGeom prst="line">
              <a:avLst/>
            </a:prstGeom>
            <a:ln cap="rnd" w="15875">
              <a:solidFill>
                <a:srgbClr val="ffffff"/>
              </a:solidFill>
              <a:prstDash val="sysDot"/>
              <a:round/>
              <a:tailEnd len="med" type="oval" w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15" name="Oval 87"/>
          <p:cNvSpPr/>
          <p:nvPr/>
        </p:nvSpPr>
        <p:spPr>
          <a:xfrm>
            <a:off x="4400640" y="3338280"/>
            <a:ext cx="227160" cy="227160"/>
          </a:xfrm>
          <a:prstGeom prst="ellipse">
            <a:avLst/>
          </a:prstGeom>
          <a:solidFill>
            <a:srgbClr val="00a3e0">
              <a:alpha val="34000"/>
            </a:srgbClr>
          </a:solidFill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16" name="Oval 88"/>
          <p:cNvSpPr/>
          <p:nvPr/>
        </p:nvSpPr>
        <p:spPr>
          <a:xfrm>
            <a:off x="4465440" y="3974760"/>
            <a:ext cx="227160" cy="227160"/>
          </a:xfrm>
          <a:prstGeom prst="ellipse">
            <a:avLst/>
          </a:prstGeom>
          <a:solidFill>
            <a:srgbClr val="00a3e0">
              <a:alpha val="34000"/>
            </a:srgbClr>
          </a:solidFill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17" name="Oval 89"/>
          <p:cNvSpPr/>
          <p:nvPr/>
        </p:nvSpPr>
        <p:spPr>
          <a:xfrm>
            <a:off x="4374360" y="4521960"/>
            <a:ext cx="227160" cy="227160"/>
          </a:xfrm>
          <a:prstGeom prst="ellipse">
            <a:avLst/>
          </a:prstGeom>
          <a:solidFill>
            <a:srgbClr val="00a3e0">
              <a:alpha val="34000"/>
            </a:srgbClr>
          </a:solidFill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18" name="Oval 90"/>
          <p:cNvSpPr/>
          <p:nvPr/>
        </p:nvSpPr>
        <p:spPr>
          <a:xfrm>
            <a:off x="4097520" y="5084640"/>
            <a:ext cx="227160" cy="227160"/>
          </a:xfrm>
          <a:prstGeom prst="ellipse">
            <a:avLst/>
          </a:prstGeom>
          <a:solidFill>
            <a:srgbClr val="00a3e0">
              <a:alpha val="34000"/>
            </a:srgbClr>
          </a:solidFill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19" name="Straight Connector 70"/>
          <p:cNvSpPr/>
          <p:nvPr/>
        </p:nvSpPr>
        <p:spPr>
          <a:xfrm>
            <a:off x="4579200" y="4091760"/>
            <a:ext cx="965160" cy="360"/>
          </a:xfrm>
          <a:prstGeom prst="line">
            <a:avLst/>
          </a:prstGeom>
          <a:ln cap="rnd" w="15875">
            <a:solidFill>
              <a:srgbClr val="ffffff"/>
            </a:solidFill>
            <a:prstDash val="sysDot"/>
            <a:round/>
            <a:headEnd len="med" type="oval" w="med"/>
            <a:tail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320" name="Group 64"/>
          <p:cNvGrpSpPr/>
          <p:nvPr/>
        </p:nvGrpSpPr>
        <p:grpSpPr>
          <a:xfrm>
            <a:off x="4206960" y="5198400"/>
            <a:ext cx="1392840" cy="747360"/>
            <a:chOff x="4206960" y="5198400"/>
            <a:chExt cx="1392840" cy="747360"/>
          </a:xfrm>
        </p:grpSpPr>
        <p:sp>
          <p:nvSpPr>
            <p:cNvPr id="321" name="Straight Connector 72"/>
            <p:cNvSpPr/>
            <p:nvPr/>
          </p:nvSpPr>
          <p:spPr>
            <a:xfrm>
              <a:off x="4978080" y="5945400"/>
              <a:ext cx="621720" cy="360"/>
            </a:xfrm>
            <a:prstGeom prst="line">
              <a:avLst/>
            </a:prstGeom>
            <a:ln cap="rnd" w="15875">
              <a:solidFill>
                <a:srgbClr val="ffffff"/>
              </a:solidFill>
              <a:prstDash val="sysDot"/>
              <a:round/>
              <a:tailEnd len="med" type="oval" w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2" name="Straight Connector 73"/>
            <p:cNvSpPr/>
            <p:nvPr/>
          </p:nvSpPr>
          <p:spPr>
            <a:xfrm flipH="1" flipV="1">
              <a:off x="4206960" y="5198400"/>
              <a:ext cx="741600" cy="747000"/>
            </a:xfrm>
            <a:prstGeom prst="line">
              <a:avLst/>
            </a:prstGeom>
            <a:ln cap="rnd" w="15875">
              <a:solidFill>
                <a:srgbClr val="ffffff"/>
              </a:solidFill>
              <a:prstDash val="sysDot"/>
              <a:round/>
              <a:tailEnd len="med" type="oval" w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323" name="Group 62"/>
          <p:cNvGrpSpPr/>
          <p:nvPr/>
        </p:nvGrpSpPr>
        <p:grpSpPr>
          <a:xfrm>
            <a:off x="4523040" y="3151080"/>
            <a:ext cx="1021320" cy="300600"/>
            <a:chOff x="4523040" y="3151080"/>
            <a:chExt cx="1021320" cy="300600"/>
          </a:xfrm>
        </p:grpSpPr>
        <p:sp>
          <p:nvSpPr>
            <p:cNvPr id="324" name="Straight Connector 69"/>
            <p:cNvSpPr/>
            <p:nvPr/>
          </p:nvSpPr>
          <p:spPr>
            <a:xfrm>
              <a:off x="4922280" y="3151440"/>
              <a:ext cx="622080" cy="360"/>
            </a:xfrm>
            <a:prstGeom prst="line">
              <a:avLst/>
            </a:prstGeom>
            <a:ln cap="rnd" w="15875">
              <a:solidFill>
                <a:srgbClr val="ffffff"/>
              </a:solidFill>
              <a:prstDash val="sysDot"/>
              <a:round/>
              <a:tailEnd len="med" type="oval" w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5" name="Straight Connector 78"/>
            <p:cNvSpPr/>
            <p:nvPr/>
          </p:nvSpPr>
          <p:spPr>
            <a:xfrm flipH="1">
              <a:off x="4523040" y="3151080"/>
              <a:ext cx="371880" cy="300600"/>
            </a:xfrm>
            <a:prstGeom prst="line">
              <a:avLst/>
            </a:prstGeom>
            <a:ln cap="rnd" w="15875">
              <a:solidFill>
                <a:srgbClr val="ffffff"/>
              </a:solidFill>
              <a:prstDash val="sysDot"/>
              <a:round/>
              <a:tailEnd len="med" type="oval" w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326" name="Group 63"/>
          <p:cNvGrpSpPr/>
          <p:nvPr/>
        </p:nvGrpSpPr>
        <p:grpSpPr>
          <a:xfrm>
            <a:off x="4487760" y="4634640"/>
            <a:ext cx="1056600" cy="391680"/>
            <a:chOff x="4487760" y="4634640"/>
            <a:chExt cx="1056600" cy="391680"/>
          </a:xfrm>
        </p:grpSpPr>
        <p:sp>
          <p:nvSpPr>
            <p:cNvPr id="327" name="Straight Connector 71"/>
            <p:cNvSpPr/>
            <p:nvPr/>
          </p:nvSpPr>
          <p:spPr>
            <a:xfrm>
              <a:off x="4922280" y="5025960"/>
              <a:ext cx="622080" cy="360"/>
            </a:xfrm>
            <a:prstGeom prst="line">
              <a:avLst/>
            </a:prstGeom>
            <a:ln cap="rnd" w="15875">
              <a:solidFill>
                <a:srgbClr val="ffffff"/>
              </a:solidFill>
              <a:prstDash val="sysDot"/>
              <a:round/>
              <a:tailEnd len="med" type="oval" w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8" name="Straight Connector 84"/>
            <p:cNvSpPr/>
            <p:nvPr/>
          </p:nvSpPr>
          <p:spPr>
            <a:xfrm flipH="1" flipV="1">
              <a:off x="4487760" y="4634640"/>
              <a:ext cx="419760" cy="391320"/>
            </a:xfrm>
            <a:prstGeom prst="line">
              <a:avLst/>
            </a:prstGeom>
            <a:ln cap="rnd" w="15875">
              <a:solidFill>
                <a:srgbClr val="ffffff"/>
              </a:solidFill>
              <a:prstDash val="sysDot"/>
              <a:round/>
              <a:tailEnd len="med" type="oval" w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29" name="PlaceHolder 1"/>
          <p:cNvSpPr>
            <a:spLocks noGrp="1"/>
          </p:cNvSpPr>
          <p:nvPr>
            <p:ph type="title"/>
          </p:nvPr>
        </p:nvSpPr>
        <p:spPr>
          <a:xfrm>
            <a:off x="469800" y="402480"/>
            <a:ext cx="11251800" cy="69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en-US" sz="2400" spc="-1" strike="noStrike">
                <a:solidFill>
                  <a:srgbClr val="ffffff"/>
                </a:solidFill>
                <a:latin typeface="Calibri"/>
              </a:rPr>
              <a:t>Les prérequis</a:t>
            </a:r>
            <a:endParaRPr b="0" lang="fr-FR" sz="2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transition>
    <p:fad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 additive="repl">
                                        <p:cTn id="1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nodeType="with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nodeType="after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1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4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6" dur="7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1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4" dur="1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1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6" dur="1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nodeType="with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1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nodeType="click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6" dur="2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" dur="2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8" dur="2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1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nodeType="after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5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6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59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nodeType="click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7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8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69" dur="2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72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nodeType="after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6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7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nodeType="withEffect" fill="hold" presetClass="entr" presetID="2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80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3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nodeType="click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8" dur="2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9" dur="2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90" dur="2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93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nodeType="after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7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8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nodeType="withEffect" fill="hold" presetClass="entr" presetID="2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01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4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nodeType="click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9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0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11" dur="2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14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nodeType="after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8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nodeType="withEffect" fill="hold" presetClass="entr" presetID="2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2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5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nodeType="clickEffect" fill="hold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0" dur="2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1" dur="2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32" dur="2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35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nodeType="after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9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0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nodeType="with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143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nodeType="withEffect" fill="hold" presetClass="entr" presetID="1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Trapezoid 15"/>
          <p:cNvSpPr/>
          <p:nvPr/>
        </p:nvSpPr>
        <p:spPr>
          <a:xfrm>
            <a:off x="1439280" y="5175000"/>
            <a:ext cx="9231480" cy="903600"/>
          </a:xfrm>
          <a:prstGeom prst="trapezoid">
            <a:avLst>
              <a:gd name="adj" fmla="val 72788"/>
            </a:avLst>
          </a:prstGeom>
          <a:gradFill rotWithShape="0">
            <a:gsLst>
              <a:gs pos="37000">
                <a:srgbClr val="1d670a">
                  <a:alpha val="15294"/>
                </a:srgbClr>
              </a:gs>
              <a:gs pos="100000">
                <a:srgbClr val="000000">
                  <a:alpha val="25098"/>
                </a:srgbClr>
              </a:gs>
            </a:gsLst>
            <a:lin ang="5400000"/>
          </a:gradFill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31" name="Rectangle 19"/>
          <p:cNvSpPr/>
          <p:nvPr/>
        </p:nvSpPr>
        <p:spPr>
          <a:xfrm>
            <a:off x="2079000" y="1183680"/>
            <a:ext cx="7935480" cy="3989160"/>
          </a:xfrm>
          <a:prstGeom prst="rect">
            <a:avLst/>
          </a:prstGeom>
          <a:noFill/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32" name="Rectangle 68"/>
          <p:cNvSpPr/>
          <p:nvPr/>
        </p:nvSpPr>
        <p:spPr>
          <a:xfrm>
            <a:off x="1436040" y="6081840"/>
            <a:ext cx="9231480" cy="119880"/>
          </a:xfrm>
          <a:prstGeom prst="rect">
            <a:avLst/>
          </a:prstGeom>
          <a:noFill/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33" name="Trapezoid 69"/>
          <p:cNvSpPr/>
          <p:nvPr/>
        </p:nvSpPr>
        <p:spPr>
          <a:xfrm>
            <a:off x="5300280" y="5708160"/>
            <a:ext cx="1509120" cy="370080"/>
          </a:xfrm>
          <a:prstGeom prst="trapezoid">
            <a:avLst>
              <a:gd name="adj" fmla="val 37999"/>
            </a:avLst>
          </a:prstGeom>
          <a:gradFill rotWithShape="0">
            <a:gsLst>
              <a:gs pos="37000">
                <a:srgbClr val="1d670a">
                  <a:alpha val="15294"/>
                </a:srgbClr>
              </a:gs>
              <a:gs pos="100000">
                <a:srgbClr val="000000">
                  <a:alpha val="25098"/>
                </a:srgbClr>
              </a:gs>
            </a:gsLst>
            <a:lin ang="5400000"/>
          </a:gradFill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34" name="Rectangle 1"/>
          <p:cNvSpPr/>
          <p:nvPr/>
        </p:nvSpPr>
        <p:spPr>
          <a:xfrm>
            <a:off x="363960" y="6400800"/>
            <a:ext cx="10981080" cy="312840"/>
          </a:xfrm>
          <a:prstGeom prst="rect">
            <a:avLst/>
          </a:prstGeom>
          <a:solidFill>
            <a:srgbClr val="000000"/>
          </a:solidFill>
          <a:ln w="1905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5" name="ZoneTexte 2"/>
          <p:cNvSpPr/>
          <p:nvPr/>
        </p:nvSpPr>
        <p:spPr>
          <a:xfrm>
            <a:off x="2603520" y="2059200"/>
            <a:ext cx="6984360" cy="2225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203040" indent="-203040">
              <a:lnSpc>
                <a:spcPct val="10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</a:pPr>
            <a:r>
              <a:rPr b="1" lang="fr-FR" sz="1800" spc="-1" strike="noStrike">
                <a:solidFill>
                  <a:srgbClr val="ffffff"/>
                </a:solidFill>
                <a:latin typeface="Calibri"/>
              </a:rPr>
              <a:t>Besoin d’un programme de décodage sur le PC censé fournir le message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buNone/>
            </a:pPr>
            <a:endParaRPr b="0" lang="fr-FR" sz="1800" spc="-1" strike="noStrike">
              <a:latin typeface="Arial"/>
            </a:endParaRPr>
          </a:p>
          <a:p>
            <a:pPr marL="203040" indent="-203040">
              <a:lnSpc>
                <a:spcPct val="10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</a:pPr>
            <a:r>
              <a:rPr b="1" lang="fr-FR" sz="1800" spc="-1" strike="noStrike">
                <a:solidFill>
                  <a:srgbClr val="ffffff"/>
                </a:solidFill>
                <a:latin typeface="Calibri"/>
              </a:rPr>
              <a:t>Il est recommandé de ne pas démultiplier les supports de décodage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buNone/>
            </a:pPr>
            <a:endParaRPr b="0" lang="fr-FR" sz="1800" spc="-1" strike="noStrike">
              <a:latin typeface="Arial"/>
            </a:endParaRPr>
          </a:p>
          <a:p>
            <a:pPr marL="203040" indent="-203040">
              <a:lnSpc>
                <a:spcPct val="10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</a:pPr>
            <a:r>
              <a:rPr b="1" lang="fr-FR" sz="1800" spc="-1" strike="noStrike">
                <a:solidFill>
                  <a:srgbClr val="ffffff"/>
                </a:solidFill>
                <a:latin typeface="Calibri"/>
              </a:rPr>
              <a:t>Il faut disposer d’une capacité suffisante d’enregistrement sur le support recevant le message (sinon, risque de perte du message)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36" name="Title 21"/>
          <p:cNvSpPr/>
          <p:nvPr/>
        </p:nvSpPr>
        <p:spPr>
          <a:xfrm>
            <a:off x="469800" y="306720"/>
            <a:ext cx="11251800" cy="69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en-US" sz="2400" spc="-1" strike="noStrike">
                <a:solidFill>
                  <a:srgbClr val="ffffff"/>
                </a:solidFill>
                <a:latin typeface="Calibri"/>
              </a:rPr>
              <a:t>Les prérequis</a:t>
            </a:r>
            <a:endParaRPr b="0" lang="fr-FR" sz="2400" spc="-1" strike="noStrike">
              <a:latin typeface="Arial"/>
            </a:endParaRPr>
          </a:p>
        </p:txBody>
      </p:sp>
    </p:spTree>
  </p:cSld>
  <p:transition>
    <p:fade/>
  </p:transition>
  <p:timing>
    <p:tnLst>
      <p:par>
        <p:cTn id="147" dur="indefinite" restart="never" nodeType="tmRoot">
          <p:childTnLst>
            <p:seq>
              <p:cTn id="148" dur="indefinite" nodeType="mainSeq">
                <p:childTnLst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3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6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nodeType="withEffect" fill="hold" presetClass="entr" presetID="17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9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0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1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2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5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8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Arc 36"/>
          <p:cNvSpPr/>
          <p:nvPr/>
        </p:nvSpPr>
        <p:spPr>
          <a:xfrm flipH="1">
            <a:off x="4334760" y="2364120"/>
            <a:ext cx="3447000" cy="3447000"/>
          </a:xfrm>
          <a:prstGeom prst="arc">
            <a:avLst>
              <a:gd name="adj1" fmla="val 16812435"/>
              <a:gd name="adj2" fmla="val 12607217"/>
            </a:avLst>
          </a:prstGeom>
          <a:noFill/>
          <a:ln cap="rnd" w="25400">
            <a:solidFill>
              <a:srgbClr val="ffffff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338" name="Group 4"/>
          <p:cNvGrpSpPr/>
          <p:nvPr/>
        </p:nvGrpSpPr>
        <p:grpSpPr>
          <a:xfrm>
            <a:off x="4389840" y="2426040"/>
            <a:ext cx="3340080" cy="3340080"/>
            <a:chOff x="4389840" y="2426040"/>
            <a:chExt cx="3340080" cy="3340080"/>
          </a:xfrm>
        </p:grpSpPr>
        <p:sp>
          <p:nvSpPr>
            <p:cNvPr id="339" name="Oval 13"/>
            <p:cNvSpPr/>
            <p:nvPr/>
          </p:nvSpPr>
          <p:spPr>
            <a:xfrm>
              <a:off x="4389840" y="2426040"/>
              <a:ext cx="3340080" cy="3340080"/>
            </a:xfrm>
            <a:prstGeom prst="ellipse">
              <a:avLst/>
            </a:prstGeom>
            <a:solidFill>
              <a:schemeClr val="accent3">
                <a:lumMod val="75000"/>
                <a:alpha val="30000"/>
              </a:schemeClr>
            </a:solidFill>
            <a:ln w="1905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0" name="Oval 5"/>
            <p:cNvSpPr/>
            <p:nvPr/>
          </p:nvSpPr>
          <p:spPr>
            <a:xfrm>
              <a:off x="4536360" y="2569680"/>
              <a:ext cx="3036240" cy="3036240"/>
            </a:xfrm>
            <a:prstGeom prst="ellipse">
              <a:avLst/>
            </a:prstGeom>
            <a:solidFill>
              <a:schemeClr val="accent3">
                <a:lumMod val="75000"/>
                <a:alpha val="30000"/>
              </a:schemeClr>
            </a:solidFill>
            <a:ln w="1905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1" name="Oval 11"/>
            <p:cNvSpPr/>
            <p:nvPr/>
          </p:nvSpPr>
          <p:spPr>
            <a:xfrm>
              <a:off x="4679640" y="2688840"/>
              <a:ext cx="2760120" cy="2760120"/>
            </a:xfrm>
            <a:prstGeom prst="ellipse">
              <a:avLst/>
            </a:prstGeom>
            <a:solidFill>
              <a:schemeClr val="accent3">
                <a:lumMod val="75000"/>
                <a:alpha val="30000"/>
              </a:schemeClr>
            </a:solidFill>
            <a:ln w="1905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2" name="Oval 6"/>
            <p:cNvSpPr/>
            <p:nvPr/>
          </p:nvSpPr>
          <p:spPr>
            <a:xfrm>
              <a:off x="4804920" y="2841480"/>
              <a:ext cx="2509200" cy="250920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 w="1905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43" name="Oval 83"/>
          <p:cNvSpPr/>
          <p:nvPr/>
        </p:nvSpPr>
        <p:spPr>
          <a:xfrm>
            <a:off x="4920120" y="2932200"/>
            <a:ext cx="2288520" cy="22888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4" name="Partial Circle 87"/>
          <p:cNvSpPr/>
          <p:nvPr/>
        </p:nvSpPr>
        <p:spPr>
          <a:xfrm>
            <a:off x="4036320" y="2048040"/>
            <a:ext cx="4056120" cy="4056840"/>
          </a:xfrm>
          <a:prstGeom prst="pie">
            <a:avLst>
              <a:gd name="adj1" fmla="val 1779985"/>
              <a:gd name="adj2" fmla="val 5352857"/>
            </a:avLst>
          </a:prstGeom>
          <a:solidFill>
            <a:srgbClr val="62b5e5">
              <a:alpha val="30000"/>
            </a:srgbClr>
          </a:solidFill>
          <a:ln w="12700">
            <a:solidFill>
              <a:srgbClr val="00a3e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5" name="Partial Circle 92"/>
          <p:cNvSpPr/>
          <p:nvPr/>
        </p:nvSpPr>
        <p:spPr>
          <a:xfrm>
            <a:off x="4221000" y="2232720"/>
            <a:ext cx="3687480" cy="3687840"/>
          </a:xfrm>
          <a:prstGeom prst="pie">
            <a:avLst>
              <a:gd name="adj1" fmla="val 19763735"/>
              <a:gd name="adj2" fmla="val 1782084"/>
            </a:avLst>
          </a:prstGeom>
          <a:solidFill>
            <a:srgbClr val="62b5e5">
              <a:alpha val="30000"/>
            </a:srgbClr>
          </a:solidFill>
          <a:ln w="12700">
            <a:solidFill>
              <a:srgbClr val="62b5e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6" name="Partial Circle 95"/>
          <p:cNvSpPr/>
          <p:nvPr/>
        </p:nvSpPr>
        <p:spPr>
          <a:xfrm>
            <a:off x="3833640" y="1845360"/>
            <a:ext cx="4461840" cy="4462560"/>
          </a:xfrm>
          <a:prstGeom prst="pie">
            <a:avLst>
              <a:gd name="adj1" fmla="val 5348895"/>
              <a:gd name="adj2" fmla="val 8995523"/>
            </a:avLst>
          </a:prstGeom>
          <a:solidFill>
            <a:srgbClr val="00a3e0">
              <a:alpha val="30000"/>
            </a:srgbClr>
          </a:solidFill>
          <a:ln w="12700">
            <a:solidFill>
              <a:srgbClr val="00a3e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7" name="Partial Circle 99"/>
          <p:cNvSpPr/>
          <p:nvPr/>
        </p:nvSpPr>
        <p:spPr>
          <a:xfrm>
            <a:off x="3620160" y="1622160"/>
            <a:ext cx="4908240" cy="4908960"/>
          </a:xfrm>
          <a:prstGeom prst="pie">
            <a:avLst>
              <a:gd name="adj1" fmla="val 9010219"/>
              <a:gd name="adj2" fmla="val 12565274"/>
            </a:avLst>
          </a:prstGeom>
          <a:solidFill>
            <a:srgbClr val="0076a8">
              <a:alpha val="30000"/>
            </a:srgbClr>
          </a:solidFill>
          <a:ln w="12700">
            <a:solidFill>
              <a:srgbClr val="0076a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8" name="Partial Circle 105"/>
          <p:cNvSpPr/>
          <p:nvPr/>
        </p:nvSpPr>
        <p:spPr>
          <a:xfrm>
            <a:off x="3423600" y="1434960"/>
            <a:ext cx="5282280" cy="5283000"/>
          </a:xfrm>
          <a:prstGeom prst="pie">
            <a:avLst>
              <a:gd name="adj1" fmla="val 12576914"/>
              <a:gd name="adj2" fmla="val 16200000"/>
            </a:avLst>
          </a:prstGeom>
          <a:solidFill>
            <a:srgbClr val="005587">
              <a:alpha val="30000"/>
            </a:srgbClr>
          </a:solidFill>
          <a:ln w="12700">
            <a:solidFill>
              <a:srgbClr val="0076a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9" name="Partial Circle 116"/>
          <p:cNvSpPr/>
          <p:nvPr/>
        </p:nvSpPr>
        <p:spPr>
          <a:xfrm>
            <a:off x="4388400" y="2400120"/>
            <a:ext cx="3352320" cy="3352680"/>
          </a:xfrm>
          <a:prstGeom prst="pie">
            <a:avLst>
              <a:gd name="adj1" fmla="val 16194588"/>
              <a:gd name="adj2" fmla="val 19760967"/>
            </a:avLst>
          </a:prstGeom>
          <a:solidFill>
            <a:srgbClr val="a0dcff">
              <a:alpha val="30000"/>
            </a:srgbClr>
          </a:solidFill>
          <a:ln w="12700">
            <a:solidFill>
              <a:srgbClr val="a0dc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350" name="Group 139"/>
          <p:cNvGrpSpPr/>
          <p:nvPr/>
        </p:nvGrpSpPr>
        <p:grpSpPr>
          <a:xfrm>
            <a:off x="4920120" y="2932200"/>
            <a:ext cx="2288520" cy="2288880"/>
            <a:chOff x="4920120" y="2932200"/>
            <a:chExt cx="2288520" cy="2288880"/>
          </a:xfrm>
        </p:grpSpPr>
        <p:sp>
          <p:nvSpPr>
            <p:cNvPr id="351" name="Oval 140"/>
            <p:cNvSpPr/>
            <p:nvPr/>
          </p:nvSpPr>
          <p:spPr>
            <a:xfrm>
              <a:off x="4920120" y="2932200"/>
              <a:ext cx="2288520" cy="2288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52" name="Isosceles Triangle 142"/>
            <p:cNvSpPr/>
            <p:nvPr/>
          </p:nvSpPr>
          <p:spPr>
            <a:xfrm rot="5400000">
              <a:off x="6522120" y="3577680"/>
              <a:ext cx="103680" cy="99792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353" name="Group 155"/>
          <p:cNvGrpSpPr/>
          <p:nvPr/>
        </p:nvGrpSpPr>
        <p:grpSpPr>
          <a:xfrm>
            <a:off x="4920120" y="2932200"/>
            <a:ext cx="2288520" cy="2288880"/>
            <a:chOff x="4920120" y="2932200"/>
            <a:chExt cx="2288520" cy="2288880"/>
          </a:xfrm>
        </p:grpSpPr>
        <p:sp>
          <p:nvSpPr>
            <p:cNvPr id="354" name="Oval 157"/>
            <p:cNvSpPr/>
            <p:nvPr/>
          </p:nvSpPr>
          <p:spPr>
            <a:xfrm>
              <a:off x="4920120" y="2932200"/>
              <a:ext cx="2288520" cy="2288880"/>
            </a:xfrm>
            <a:prstGeom prst="ellipse">
              <a:avLst/>
            </a:prstGeom>
            <a:noFill/>
            <a:ln w="111125">
              <a:solidFill>
                <a:srgbClr val="ffffff">
                  <a:alpha val="16000"/>
                </a:srgb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55" name="Isosceles Triangle 159"/>
            <p:cNvSpPr/>
            <p:nvPr/>
          </p:nvSpPr>
          <p:spPr>
            <a:xfrm>
              <a:off x="6012720" y="3414960"/>
              <a:ext cx="103680" cy="58608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56" name="Freeform 5"/>
          <p:cNvSpPr/>
          <p:nvPr/>
        </p:nvSpPr>
        <p:spPr>
          <a:xfrm>
            <a:off x="4723560" y="2734560"/>
            <a:ext cx="2682000" cy="2683800"/>
          </a:xfrm>
          <a:custGeom>
            <a:avLst/>
            <a:gdLst/>
            <a:ahLst/>
            <a:rect l="l" t="t" r="r" b="b"/>
            <a:pathLst>
              <a:path w="585" h="585">
                <a:moveTo>
                  <a:pt x="293" y="0"/>
                </a:moveTo>
                <a:cubicBezTo>
                  <a:pt x="131" y="0"/>
                  <a:pt x="0" y="131"/>
                  <a:pt x="0" y="292"/>
                </a:cubicBezTo>
                <a:cubicBezTo>
                  <a:pt x="0" y="454"/>
                  <a:pt x="131" y="585"/>
                  <a:pt x="293" y="585"/>
                </a:cubicBezTo>
                <a:cubicBezTo>
                  <a:pt x="454" y="585"/>
                  <a:pt x="585" y="454"/>
                  <a:pt x="585" y="292"/>
                </a:cubicBezTo>
                <a:cubicBezTo>
                  <a:pt x="585" y="131"/>
                  <a:pt x="454" y="0"/>
                  <a:pt x="293" y="0"/>
                </a:cubicBezTo>
                <a:close/>
                <a:moveTo>
                  <a:pt x="429" y="519"/>
                </a:moveTo>
                <a:cubicBezTo>
                  <a:pt x="411" y="498"/>
                  <a:pt x="411" y="498"/>
                  <a:pt x="411" y="498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384" y="544"/>
                  <a:pt x="342" y="556"/>
                  <a:pt x="297" y="557"/>
                </a:cubicBezTo>
                <a:cubicBezTo>
                  <a:pt x="293" y="529"/>
                  <a:pt x="293" y="529"/>
                  <a:pt x="293" y="529"/>
                </a:cubicBezTo>
                <a:cubicBezTo>
                  <a:pt x="288" y="557"/>
                  <a:pt x="288" y="557"/>
                  <a:pt x="288" y="557"/>
                </a:cubicBezTo>
                <a:cubicBezTo>
                  <a:pt x="243" y="556"/>
                  <a:pt x="201" y="544"/>
                  <a:pt x="164" y="524"/>
                </a:cubicBezTo>
                <a:cubicBezTo>
                  <a:pt x="174" y="498"/>
                  <a:pt x="174" y="498"/>
                  <a:pt x="174" y="498"/>
                </a:cubicBezTo>
                <a:cubicBezTo>
                  <a:pt x="156" y="519"/>
                  <a:pt x="156" y="519"/>
                  <a:pt x="156" y="519"/>
                </a:cubicBezTo>
                <a:cubicBezTo>
                  <a:pt x="119" y="497"/>
                  <a:pt x="88" y="466"/>
                  <a:pt x="66" y="429"/>
                </a:cubicBezTo>
                <a:cubicBezTo>
                  <a:pt x="88" y="411"/>
                  <a:pt x="88" y="411"/>
                  <a:pt x="88" y="411"/>
                </a:cubicBezTo>
                <a:cubicBezTo>
                  <a:pt x="61" y="421"/>
                  <a:pt x="61" y="421"/>
                  <a:pt x="61" y="421"/>
                </a:cubicBezTo>
                <a:cubicBezTo>
                  <a:pt x="41" y="384"/>
                  <a:pt x="29" y="342"/>
                  <a:pt x="28" y="297"/>
                </a:cubicBezTo>
                <a:cubicBezTo>
                  <a:pt x="56" y="292"/>
                  <a:pt x="56" y="292"/>
                  <a:pt x="56" y="292"/>
                </a:cubicBezTo>
                <a:cubicBezTo>
                  <a:pt x="28" y="288"/>
                  <a:pt x="28" y="288"/>
                  <a:pt x="28" y="288"/>
                </a:cubicBezTo>
                <a:cubicBezTo>
                  <a:pt x="29" y="243"/>
                  <a:pt x="41" y="201"/>
                  <a:pt x="61" y="164"/>
                </a:cubicBezTo>
                <a:cubicBezTo>
                  <a:pt x="88" y="174"/>
                  <a:pt x="88" y="174"/>
                  <a:pt x="88" y="174"/>
                </a:cubicBezTo>
                <a:cubicBezTo>
                  <a:pt x="66" y="156"/>
                  <a:pt x="66" y="156"/>
                  <a:pt x="66" y="156"/>
                </a:cubicBezTo>
                <a:cubicBezTo>
                  <a:pt x="88" y="119"/>
                  <a:pt x="119" y="88"/>
                  <a:pt x="156" y="66"/>
                </a:cubicBezTo>
                <a:cubicBezTo>
                  <a:pt x="174" y="87"/>
                  <a:pt x="174" y="87"/>
                  <a:pt x="174" y="87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201" y="40"/>
                  <a:pt x="243" y="29"/>
                  <a:pt x="288" y="28"/>
                </a:cubicBezTo>
                <a:cubicBezTo>
                  <a:pt x="293" y="56"/>
                  <a:pt x="293" y="56"/>
                  <a:pt x="293" y="56"/>
                </a:cubicBezTo>
                <a:cubicBezTo>
                  <a:pt x="297" y="28"/>
                  <a:pt x="297" y="28"/>
                  <a:pt x="297" y="28"/>
                </a:cubicBezTo>
                <a:cubicBezTo>
                  <a:pt x="342" y="29"/>
                  <a:pt x="384" y="40"/>
                  <a:pt x="421" y="61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66" y="88"/>
                  <a:pt x="497" y="119"/>
                  <a:pt x="520" y="156"/>
                </a:cubicBezTo>
                <a:cubicBezTo>
                  <a:pt x="498" y="174"/>
                  <a:pt x="498" y="174"/>
                  <a:pt x="498" y="174"/>
                </a:cubicBezTo>
                <a:cubicBezTo>
                  <a:pt x="524" y="164"/>
                  <a:pt x="524" y="164"/>
                  <a:pt x="524" y="164"/>
                </a:cubicBezTo>
                <a:cubicBezTo>
                  <a:pt x="545" y="201"/>
                  <a:pt x="557" y="243"/>
                  <a:pt x="557" y="288"/>
                </a:cubicBezTo>
                <a:cubicBezTo>
                  <a:pt x="530" y="292"/>
                  <a:pt x="530" y="292"/>
                  <a:pt x="530" y="292"/>
                </a:cubicBezTo>
                <a:cubicBezTo>
                  <a:pt x="557" y="297"/>
                  <a:pt x="557" y="297"/>
                  <a:pt x="557" y="297"/>
                </a:cubicBezTo>
                <a:cubicBezTo>
                  <a:pt x="557" y="342"/>
                  <a:pt x="545" y="384"/>
                  <a:pt x="524" y="421"/>
                </a:cubicBezTo>
                <a:cubicBezTo>
                  <a:pt x="498" y="411"/>
                  <a:pt x="498" y="411"/>
                  <a:pt x="498" y="411"/>
                </a:cubicBezTo>
                <a:cubicBezTo>
                  <a:pt x="520" y="429"/>
                  <a:pt x="520" y="429"/>
                  <a:pt x="520" y="429"/>
                </a:cubicBezTo>
                <a:cubicBezTo>
                  <a:pt x="497" y="466"/>
                  <a:pt x="466" y="497"/>
                  <a:pt x="429" y="519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  <a:effectLst>
            <a:outerShdw algn="ctr" blurRad="1092240" rotWithShape="0" sx="102000" sy="10200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</p:sp>
      <p:sp>
        <p:nvSpPr>
          <p:cNvPr id="357" name="Oval 163"/>
          <p:cNvSpPr/>
          <p:nvPr/>
        </p:nvSpPr>
        <p:spPr>
          <a:xfrm>
            <a:off x="5952240" y="3964320"/>
            <a:ext cx="224280" cy="224640"/>
          </a:xfrm>
          <a:prstGeom prst="ellipse">
            <a:avLst/>
          </a:prstGeom>
          <a:solidFill>
            <a:schemeClr val="bg1"/>
          </a:solidFill>
          <a:ln w="92075">
            <a:noFill/>
          </a:ln>
          <a:effectLst>
            <a:outerShdw algn="ctr" blurRad="241200" rotWithShape="0" sx="102000" sy="10200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8" name="Straight Connector 54"/>
          <p:cNvSpPr/>
          <p:nvPr/>
        </p:nvSpPr>
        <p:spPr>
          <a:xfrm flipV="1">
            <a:off x="6813000" y="1170360"/>
            <a:ext cx="2054880" cy="1418760"/>
          </a:xfrm>
          <a:prstGeom prst="bentConnector3">
            <a:avLst>
              <a:gd name="adj1" fmla="val 50000"/>
            </a:avLst>
          </a:prstGeom>
          <a:noFill/>
          <a:ln>
            <a:solidFill>
              <a:srgbClr val="a0dcff"/>
            </a:solidFill>
            <a:round/>
            <a:tail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9" name="TextBox 55"/>
          <p:cNvSpPr/>
          <p:nvPr/>
        </p:nvSpPr>
        <p:spPr>
          <a:xfrm>
            <a:off x="8868240" y="798480"/>
            <a:ext cx="3199320" cy="73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82880" rIns="45720" tIns="22680" bIns="22680" anchor="t">
            <a:spAutoFit/>
          </a:bodyPr>
          <a:p>
            <a:pPr>
              <a:lnSpc>
                <a:spcPct val="100000"/>
              </a:lnSpc>
              <a:spcAft>
                <a:spcPts val="300"/>
              </a:spcAft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00a3e0"/>
                </a:solidFill>
                <a:latin typeface="Calibri"/>
              </a:rPr>
              <a:t>Décorrélation de l’image</a:t>
            </a:r>
            <a:endParaRPr b="0" lang="fr-FR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b="0" lang="en-US" sz="1200" spc="-1" strike="noStrike">
                <a:solidFill>
                  <a:srgbClr val="ffffff"/>
                </a:solidFill>
                <a:latin typeface="Calibri"/>
                <a:ea typeface="ヒラギノ角ゴ ProN W3"/>
              </a:rPr>
              <a:t>L’image perd son sens en tant qu’image photo pour être convertie en données numériques.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360" name="TextBox 56"/>
          <p:cNvSpPr/>
          <p:nvPr/>
        </p:nvSpPr>
        <p:spPr>
          <a:xfrm>
            <a:off x="8868240" y="2559600"/>
            <a:ext cx="2857320" cy="76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82880" rIns="45720" tIns="22680" bIns="22680" anchor="t">
            <a:spAutoFit/>
          </a:bodyPr>
          <a:p>
            <a:pPr>
              <a:lnSpc>
                <a:spcPct val="100000"/>
              </a:lnSpc>
              <a:spcAft>
                <a:spcPts val="300"/>
              </a:spcAft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00a3e0"/>
                </a:solidFill>
                <a:latin typeface="Calibri"/>
              </a:rPr>
              <a:t>Application d’une transformée mathématique</a:t>
            </a:r>
            <a:endParaRPr b="0" lang="fr-FR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b="0" lang="en-US" sz="1200" spc="-1" strike="noStrike">
                <a:solidFill>
                  <a:srgbClr val="ffffff"/>
                </a:solidFill>
                <a:latin typeface="Calibri"/>
                <a:ea typeface="ヒラギノ角ゴ ProN W3"/>
              </a:rPr>
              <a:t>Ces données numériques sont codées.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361" name="TextBox 57"/>
          <p:cNvSpPr/>
          <p:nvPr/>
        </p:nvSpPr>
        <p:spPr>
          <a:xfrm>
            <a:off x="8763480" y="5145480"/>
            <a:ext cx="3304080" cy="91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82880" rIns="45720" tIns="22680" bIns="22680" anchor="t">
            <a:spAutoFit/>
          </a:bodyPr>
          <a:p>
            <a:pPr>
              <a:lnSpc>
                <a:spcPct val="100000"/>
              </a:lnSpc>
              <a:spcAft>
                <a:spcPts val="300"/>
              </a:spcAft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00a3e0"/>
                </a:solidFill>
                <a:latin typeface="Calibri"/>
              </a:rPr>
              <a:t>Obtention d’un ensemble de coefficients</a:t>
            </a:r>
            <a:endParaRPr b="0" lang="fr-FR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b="0" lang="en-US" sz="1200" spc="-1" strike="noStrike">
                <a:solidFill>
                  <a:srgbClr val="ffffff"/>
                </a:solidFill>
                <a:latin typeface="Calibri"/>
                <a:ea typeface="ヒラギノ角ゴ ProN W3"/>
              </a:rPr>
              <a:t>Ce code est lui-même coefficienté afin de donner une ponderation différente en fonction des parties initiales de l’image.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362" name="TextBox 58"/>
          <p:cNvSpPr/>
          <p:nvPr/>
        </p:nvSpPr>
        <p:spPr>
          <a:xfrm>
            <a:off x="-74520" y="5145480"/>
            <a:ext cx="3299400" cy="128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182880" tIns="22680" bIns="22680" anchor="t">
            <a:spAutoFit/>
          </a:bodyPr>
          <a:p>
            <a:pPr algn="r">
              <a:lnSpc>
                <a:spcPct val="100000"/>
              </a:lnSpc>
              <a:spcAft>
                <a:spcPts val="300"/>
              </a:spcAft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00a3e0"/>
                </a:solidFill>
                <a:latin typeface="Calibri"/>
              </a:rPr>
              <a:t>Recomposition des blocs</a:t>
            </a:r>
            <a:endParaRPr b="0" lang="fr-FR" sz="1400" spc="-1" strike="noStrike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b="0" lang="en-US" sz="1200" spc="-1" strike="noStrike">
                <a:solidFill>
                  <a:srgbClr val="ffffff"/>
                </a:solidFill>
                <a:latin typeface="Calibri"/>
                <a:ea typeface="ヒラギノ角ゴ ProN W3"/>
              </a:rPr>
              <a:t>En fonction de ces sections coefficicentées, l’image est subdivisée en blocs (condition : pavage complet) afin que malgré la distorsion lors de la transmission du message, la valeur puisse être recouvrée.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363" name="TextBox 59"/>
          <p:cNvSpPr/>
          <p:nvPr/>
        </p:nvSpPr>
        <p:spPr>
          <a:xfrm>
            <a:off x="114480" y="2898000"/>
            <a:ext cx="2986920" cy="91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182880" tIns="22680" bIns="22680" anchor="t">
            <a:spAutoFit/>
          </a:bodyPr>
          <a:p>
            <a:pPr algn="r">
              <a:lnSpc>
                <a:spcPct val="100000"/>
              </a:lnSpc>
              <a:spcAft>
                <a:spcPts val="300"/>
              </a:spcAft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00a3e0"/>
                </a:solidFill>
                <a:latin typeface="Calibri"/>
              </a:rPr>
              <a:t>Adaptation du parametre alpha</a:t>
            </a:r>
            <a:endParaRPr b="0" lang="fr-FR" sz="1400" spc="-1" strike="noStrike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b="0" lang="en-US" sz="1200" spc="-1" strike="noStrike">
                <a:solidFill>
                  <a:srgbClr val="ffffff"/>
                </a:solidFill>
                <a:latin typeface="Calibri"/>
                <a:ea typeface="ヒラギノ角ゴ ProN W3"/>
              </a:rPr>
              <a:t>Le parametre alpha est un indicateur (une variable en réalité) qui optimise l’envoi de données en fonction du débit.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364" name="TextBox 60"/>
          <p:cNvSpPr/>
          <p:nvPr/>
        </p:nvSpPr>
        <p:spPr>
          <a:xfrm>
            <a:off x="-123840" y="653400"/>
            <a:ext cx="3299400" cy="91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182880" tIns="22680" bIns="22680" anchor="t">
            <a:spAutoFit/>
          </a:bodyPr>
          <a:p>
            <a:pPr algn="r">
              <a:lnSpc>
                <a:spcPct val="100000"/>
              </a:lnSpc>
              <a:spcAft>
                <a:spcPts val="300"/>
              </a:spcAft>
              <a:buNone/>
              <a:tabLst>
                <a:tab algn="l" pos="0"/>
              </a:tabLst>
            </a:pPr>
            <a:r>
              <a:rPr b="1" lang="en-US" sz="1400" spc="-1" strike="noStrike">
                <a:solidFill>
                  <a:srgbClr val="00a3e0"/>
                </a:solidFill>
                <a:latin typeface="Calibri"/>
              </a:rPr>
              <a:t>Lecture du message sur le support cible</a:t>
            </a:r>
            <a:endParaRPr b="0" lang="fr-FR" sz="1400" spc="-1" strike="noStrike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b="0" lang="en-US" sz="1200" spc="-1" strike="noStrike">
                <a:solidFill>
                  <a:srgbClr val="ffffff"/>
                </a:solidFill>
                <a:latin typeface="Calibri"/>
                <a:ea typeface="ヒラギノ角ゴ ProN W3"/>
              </a:rPr>
              <a:t>Après reception, l’usage d’un processeur est necessaire pour decoder et procéder aux éventuelles corrections.</a:t>
            </a:r>
            <a:endParaRPr b="0" lang="fr-FR" sz="1200" spc="-1" strike="noStrike">
              <a:latin typeface="Arial"/>
            </a:endParaRPr>
          </a:p>
        </p:txBody>
      </p:sp>
      <p:sp>
        <p:nvSpPr>
          <p:cNvPr id="365" name="Straight Connector 54"/>
          <p:cNvSpPr/>
          <p:nvPr/>
        </p:nvSpPr>
        <p:spPr>
          <a:xfrm flipV="1">
            <a:off x="7555320" y="2948040"/>
            <a:ext cx="1312560" cy="803520"/>
          </a:xfrm>
          <a:prstGeom prst="bentConnector3">
            <a:avLst>
              <a:gd name="adj1" fmla="val 50000"/>
            </a:avLst>
          </a:prstGeom>
          <a:noFill/>
          <a:ln>
            <a:solidFill>
              <a:srgbClr val="a0dcff"/>
            </a:solidFill>
            <a:round/>
            <a:tail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6" name="Straight Connector 54"/>
          <p:cNvSpPr/>
          <p:nvPr/>
        </p:nvSpPr>
        <p:spPr>
          <a:xfrm>
            <a:off x="7230240" y="5428440"/>
            <a:ext cx="1532880" cy="182160"/>
          </a:xfrm>
          <a:prstGeom prst="bentConnector3">
            <a:avLst>
              <a:gd name="adj1" fmla="val 50000"/>
            </a:avLst>
          </a:prstGeom>
          <a:noFill/>
          <a:ln>
            <a:solidFill>
              <a:srgbClr val="a0dcff"/>
            </a:solidFill>
            <a:round/>
            <a:tail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7" name="Straight Connector 54"/>
          <p:cNvSpPr/>
          <p:nvPr/>
        </p:nvSpPr>
        <p:spPr>
          <a:xfrm flipV="1" rot="10800000">
            <a:off x="3225600" y="5665320"/>
            <a:ext cx="1873440" cy="130320"/>
          </a:xfrm>
          <a:prstGeom prst="bentConnector3">
            <a:avLst>
              <a:gd name="adj1" fmla="val 50000"/>
            </a:avLst>
          </a:prstGeom>
          <a:noFill/>
          <a:ln>
            <a:solidFill>
              <a:srgbClr val="a0dcff"/>
            </a:solidFill>
            <a:round/>
            <a:tail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8" name="Straight Connector 54"/>
          <p:cNvSpPr/>
          <p:nvPr/>
        </p:nvSpPr>
        <p:spPr>
          <a:xfrm rot="10800000">
            <a:off x="3101760" y="3363840"/>
            <a:ext cx="851040" cy="712800"/>
          </a:xfrm>
          <a:prstGeom prst="bentConnector3">
            <a:avLst>
              <a:gd name="adj1" fmla="val 50000"/>
            </a:avLst>
          </a:prstGeom>
          <a:noFill/>
          <a:ln>
            <a:solidFill>
              <a:srgbClr val="a0dcff"/>
            </a:solidFill>
            <a:round/>
            <a:tail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9" name="Straight Connector 54"/>
          <p:cNvSpPr/>
          <p:nvPr/>
        </p:nvSpPr>
        <p:spPr>
          <a:xfrm rot="10800000">
            <a:off x="3150000" y="1090800"/>
            <a:ext cx="1654920" cy="912600"/>
          </a:xfrm>
          <a:prstGeom prst="bentConnector3">
            <a:avLst>
              <a:gd name="adj1" fmla="val -420"/>
            </a:avLst>
          </a:prstGeom>
          <a:noFill/>
          <a:ln>
            <a:solidFill>
              <a:srgbClr val="a0dcff"/>
            </a:solidFill>
            <a:round/>
            <a:tailEnd len="med" type="oval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0" name="ZoneTexte 10"/>
          <p:cNvSpPr/>
          <p:nvPr/>
        </p:nvSpPr>
        <p:spPr>
          <a:xfrm>
            <a:off x="5281920" y="18720"/>
            <a:ext cx="61675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1" lang="en-US" sz="1800" spc="-1" strike="noStrike">
                <a:solidFill>
                  <a:srgbClr val="ffffff"/>
                </a:solidFill>
                <a:latin typeface="Calibri"/>
              </a:rPr>
              <a:t>Fonctionnement</a:t>
            </a:r>
            <a:endParaRPr b="0" lang="fr-FR" sz="1800" spc="-1" strike="noStrike">
              <a:latin typeface="Arial"/>
            </a:endParaRPr>
          </a:p>
        </p:txBody>
      </p:sp>
    </p:spTree>
  </p:cSld>
  <p:transition>
    <p:fade/>
  </p:transition>
  <p:timing>
    <p:tnLst>
      <p:par>
        <p:cTn id="169" dur="indefinite" restart="never" nodeType="tmRoot">
          <p:childTnLst>
            <p:seq>
              <p:cTn id="170" dur="indefinite" nodeType="mainSeq"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nodeType="withEffect" fill="hold" presetClass="entr" presetID="4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5" dur="7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6" dur="7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7" dur="7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36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78" dur="7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nodeType="withEffect" fill="hold" presetClass="entr" presetID="49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1" dur="7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2" dur="7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3" dur="7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36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84" dur="75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nodeType="withEffect" fill="hold" presetClass="entr" presetID="49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7" dur="75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8" dur="75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9" dur="75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36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90" dur="75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nodeType="withEffect" fill="hold" presetClass="entr" presetID="49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3" dur="7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4" dur="7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5" dur="7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36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96" dur="75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nodeType="withEffect" fill="hold" presetClass="entr" presetID="49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9" dur="7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0" dur="7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1" dur="7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36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02" dur="75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nodeType="clickEffect" fill="hold" presetClass="emph" presetID="8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206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nodeType="withEffect" fill="hold" presetClass="emph" presetID="8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0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9" nodeType="withEffect" fill="hold" presetClass="entr" presetID="53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1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2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13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14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5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nodeType="withEffect" fill="hold" presetClass="entr" presetID="22" presetSubtype="8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18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20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2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nodeType="clickEffect" fill="hold" presetClass="emph" presetID="8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6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nodeType="withEffect" fill="hold" presetClass="emph" presetID="8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2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9" nodeType="withEffect" fill="hold" presetClass="entr" presetID="53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1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2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33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34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5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nodeType="withEffect" fill="hold" presetClass="entr" presetID="22" presetSubtype="8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38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00"/>
                            </p:stCondLst>
                            <p:childTnLst>
                              <p:par>
                                <p:cTn id="240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2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nodeType="clickEffect" fill="hold" presetClass="emph" presetID="8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6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nodeType="withEffect" fill="hold" presetClass="emph" presetID="8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4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nodeType="withEffect" fill="hold" presetClass="entr" presetID="53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1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2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54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5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nodeType="withEffect" fill="hold" presetClass="entr" presetID="22" presetSubtype="8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258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000"/>
                            </p:stCondLst>
                            <p:childTnLst>
                              <p:par>
                                <p:cTn id="260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2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nodeType="clickEffect" fill="hold" presetClass="emph" presetID="8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6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7" nodeType="withEffect" fill="hold" presetClass="emph" presetID="8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6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9" nodeType="withEffect" fill="hold" presetClass="entr" presetID="53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1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2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7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74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5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nodeType="withEffect" fill="hold" presetClass="entr" presetID="2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278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000"/>
                            </p:stCondLst>
                            <p:childTnLst>
                              <p:par>
                                <p:cTn id="280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2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nodeType="clickEffect" fill="hold" presetClass="emph" presetID="8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6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7" nodeType="withEffect" fill="hold" presetClass="emph" presetID="8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8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9" nodeType="withEffect" fill="hold" presetClass="entr" presetID="53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1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2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93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94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5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nodeType="withEffect" fill="hold" presetClass="entr" presetID="2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298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0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2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nodeType="clickEffect" fill="hold" presetClass="emph" presetID="8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6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nodeType="withEffect" fill="hold" presetClass="emph" presetID="8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30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nodeType="withEffect" fill="hold" presetClass="entr" presetID="53" presetSubtype="52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1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2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13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14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5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nodeType="withEffect" fill="hold" presetClass="entr" presetID="22" presetSubtype="2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318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00"/>
                            </p:stCondLst>
                            <p:childTnLst>
                              <p:par>
                                <p:cTn id="320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2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laceHolder 1"/>
          <p:cNvSpPr>
            <a:spLocks noGrp="1"/>
          </p:cNvSpPr>
          <p:nvPr>
            <p:ph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2200" spc="-1" strike="noStrike">
                <a:solidFill>
                  <a:srgbClr val="dcdddf"/>
                </a:solidFill>
                <a:latin typeface="Calibri"/>
              </a:rPr>
              <a:t>La probabilité calculable de perte d’information</a:t>
            </a:r>
            <a:endParaRPr b="0" lang="fr-FR" sz="2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2" name="PlaceHolder 2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33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en-US" sz="2200" spc="-1" strike="noStrike">
                <a:solidFill>
                  <a:srgbClr val="ffffff"/>
                </a:solidFill>
                <a:latin typeface="Calibri"/>
              </a:rPr>
              <a:t>Le transfert des coefficients </a:t>
            </a:r>
            <a:endParaRPr b="0" lang="fr-FR" sz="2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3" name="TextBox 35"/>
          <p:cNvSpPr/>
          <p:nvPr/>
        </p:nvSpPr>
        <p:spPr>
          <a:xfrm>
            <a:off x="1802520" y="1608840"/>
            <a:ext cx="2845440" cy="30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Flux</a:t>
            </a:r>
            <a:r>
              <a:rPr b="1" lang="en-US" sz="1200" spc="-1" strike="noStrike">
                <a:solidFill>
                  <a:srgbClr val="ffffff"/>
                </a:solidFill>
                <a:latin typeface="Calibri"/>
              </a:rPr>
              <a:t> </a:t>
            </a: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d’entrée</a:t>
            </a:r>
            <a:endParaRPr b="0" lang="fr-FR" sz="2000" spc="-1" strike="noStrike">
              <a:latin typeface="Arial"/>
            </a:endParaRPr>
          </a:p>
        </p:txBody>
      </p:sp>
      <p:grpSp>
        <p:nvGrpSpPr>
          <p:cNvPr id="374" name="Group 1"/>
          <p:cNvGrpSpPr/>
          <p:nvPr/>
        </p:nvGrpSpPr>
        <p:grpSpPr>
          <a:xfrm>
            <a:off x="1377360" y="2184480"/>
            <a:ext cx="3782160" cy="3172320"/>
            <a:chOff x="1377360" y="2184480"/>
            <a:chExt cx="3782160" cy="3172320"/>
          </a:xfrm>
        </p:grpSpPr>
        <p:sp>
          <p:nvSpPr>
            <p:cNvPr id="375" name="Freeform 17"/>
            <p:cNvSpPr/>
            <p:nvPr/>
          </p:nvSpPr>
          <p:spPr>
            <a:xfrm>
              <a:off x="1377360" y="2709720"/>
              <a:ext cx="3399120" cy="2507400"/>
            </a:xfrm>
            <a:custGeom>
              <a:avLst/>
              <a:gdLst/>
              <a:ahLst/>
              <a:rect l="l" t="t" r="r" b="b"/>
              <a:pathLst>
                <a:path w="1291" h="951">
                  <a:moveTo>
                    <a:pt x="0" y="0"/>
                  </a:moveTo>
                  <a:lnTo>
                    <a:pt x="446" y="947"/>
                  </a:lnTo>
                  <a:lnTo>
                    <a:pt x="844" y="950"/>
                  </a:lnTo>
                  <a:lnTo>
                    <a:pt x="1290" y="3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 cap="rnd" w="9525">
              <a:solidFill>
                <a:srgbClr val="ffffff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76" name="Rectangle 16"/>
            <p:cNvSpPr/>
            <p:nvPr/>
          </p:nvSpPr>
          <p:spPr>
            <a:xfrm>
              <a:off x="2550600" y="5206680"/>
              <a:ext cx="1052280" cy="150120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rgbClr val="ffff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77" name="Straight Connector 42"/>
            <p:cNvSpPr/>
            <p:nvPr/>
          </p:nvSpPr>
          <p:spPr>
            <a:xfrm>
              <a:off x="1377360" y="2709360"/>
              <a:ext cx="3399120" cy="360"/>
            </a:xfrm>
            <a:prstGeom prst="line">
              <a:avLst/>
            </a:prstGeom>
            <a:ln>
              <a:solidFill>
                <a:srgbClr val="fffff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78" name="Straight Connector 43"/>
            <p:cNvSpPr/>
            <p:nvPr/>
          </p:nvSpPr>
          <p:spPr>
            <a:xfrm>
              <a:off x="1834560" y="3687840"/>
              <a:ext cx="2484720" cy="360"/>
            </a:xfrm>
            <a:prstGeom prst="line">
              <a:avLst/>
            </a:prstGeom>
            <a:ln>
              <a:solidFill>
                <a:srgbClr val="fffff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79" name="Straight Connector 51"/>
            <p:cNvSpPr/>
            <p:nvPr/>
          </p:nvSpPr>
          <p:spPr>
            <a:xfrm>
              <a:off x="2286000" y="4664520"/>
              <a:ext cx="1573560" cy="360"/>
            </a:xfrm>
            <a:prstGeom prst="line">
              <a:avLst/>
            </a:prstGeom>
            <a:ln>
              <a:solidFill>
                <a:srgbClr val="fffff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80" name="AutoShape 19"/>
            <p:cNvSpPr/>
            <p:nvPr/>
          </p:nvSpPr>
          <p:spPr>
            <a:xfrm flipH="1" rot="16200000">
              <a:off x="1704960" y="2173680"/>
              <a:ext cx="416880" cy="510120"/>
            </a:xfrm>
            <a:prstGeom prst="rightArrow">
              <a:avLst>
                <a:gd name="adj1" fmla="val 50000"/>
                <a:gd name="adj2" fmla="val 29014"/>
              </a:avLst>
            </a:prstGeom>
            <a:solidFill>
              <a:schemeClr val="accent1"/>
            </a:soli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81" name="Freeform 23"/>
            <p:cNvSpPr/>
            <p:nvPr/>
          </p:nvSpPr>
          <p:spPr>
            <a:xfrm>
              <a:off x="3995280" y="3243240"/>
              <a:ext cx="827640" cy="478440"/>
            </a:xfrm>
            <a:custGeom>
              <a:avLst/>
              <a:gdLst/>
              <a:ahLst/>
              <a:rect l="l" t="t" r="r" b="b"/>
              <a:pathLst>
                <a:path w="314" h="182">
                  <a:moveTo>
                    <a:pt x="312" y="48"/>
                  </a:moveTo>
                  <a:lnTo>
                    <a:pt x="313" y="175"/>
                  </a:lnTo>
                  <a:lnTo>
                    <a:pt x="169" y="181"/>
                  </a:lnTo>
                  <a:lnTo>
                    <a:pt x="207" y="145"/>
                  </a:lnTo>
                  <a:lnTo>
                    <a:pt x="142" y="84"/>
                  </a:lnTo>
                  <a:lnTo>
                    <a:pt x="127" y="78"/>
                  </a:lnTo>
                  <a:lnTo>
                    <a:pt x="111" y="80"/>
                  </a:lnTo>
                  <a:lnTo>
                    <a:pt x="92" y="88"/>
                  </a:lnTo>
                  <a:lnTo>
                    <a:pt x="70" y="105"/>
                  </a:lnTo>
                  <a:lnTo>
                    <a:pt x="50" y="124"/>
                  </a:lnTo>
                  <a:lnTo>
                    <a:pt x="0" y="77"/>
                  </a:lnTo>
                  <a:lnTo>
                    <a:pt x="34" y="46"/>
                  </a:lnTo>
                  <a:lnTo>
                    <a:pt x="48" y="36"/>
                  </a:lnTo>
                  <a:lnTo>
                    <a:pt x="67" y="24"/>
                  </a:lnTo>
                  <a:lnTo>
                    <a:pt x="82" y="17"/>
                  </a:lnTo>
                  <a:lnTo>
                    <a:pt x="96" y="9"/>
                  </a:lnTo>
                  <a:lnTo>
                    <a:pt x="112" y="3"/>
                  </a:lnTo>
                  <a:lnTo>
                    <a:pt x="129" y="0"/>
                  </a:lnTo>
                  <a:lnTo>
                    <a:pt x="148" y="0"/>
                  </a:lnTo>
                  <a:lnTo>
                    <a:pt x="164" y="1"/>
                  </a:lnTo>
                  <a:lnTo>
                    <a:pt x="181" y="5"/>
                  </a:lnTo>
                  <a:lnTo>
                    <a:pt x="198" y="13"/>
                  </a:lnTo>
                  <a:lnTo>
                    <a:pt x="208" y="23"/>
                  </a:lnTo>
                  <a:lnTo>
                    <a:pt x="275" y="82"/>
                  </a:lnTo>
                  <a:lnTo>
                    <a:pt x="312" y="48"/>
                  </a:lnTo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82" name="Freeform 24"/>
            <p:cNvSpPr/>
            <p:nvPr/>
          </p:nvSpPr>
          <p:spPr>
            <a:xfrm>
              <a:off x="3584520" y="4156200"/>
              <a:ext cx="829800" cy="480600"/>
            </a:xfrm>
            <a:custGeom>
              <a:avLst/>
              <a:gdLst/>
              <a:ahLst/>
              <a:rect l="l" t="t" r="r" b="b"/>
              <a:pathLst>
                <a:path w="315" h="182">
                  <a:moveTo>
                    <a:pt x="313" y="48"/>
                  </a:moveTo>
                  <a:lnTo>
                    <a:pt x="314" y="175"/>
                  </a:lnTo>
                  <a:lnTo>
                    <a:pt x="170" y="181"/>
                  </a:lnTo>
                  <a:lnTo>
                    <a:pt x="208" y="145"/>
                  </a:lnTo>
                  <a:lnTo>
                    <a:pt x="143" y="84"/>
                  </a:lnTo>
                  <a:lnTo>
                    <a:pt x="127" y="78"/>
                  </a:lnTo>
                  <a:lnTo>
                    <a:pt x="111" y="80"/>
                  </a:lnTo>
                  <a:lnTo>
                    <a:pt x="93" y="88"/>
                  </a:lnTo>
                  <a:lnTo>
                    <a:pt x="70" y="105"/>
                  </a:lnTo>
                  <a:lnTo>
                    <a:pt x="50" y="124"/>
                  </a:lnTo>
                  <a:lnTo>
                    <a:pt x="0" y="77"/>
                  </a:lnTo>
                  <a:lnTo>
                    <a:pt x="34" y="46"/>
                  </a:lnTo>
                  <a:lnTo>
                    <a:pt x="48" y="36"/>
                  </a:lnTo>
                  <a:lnTo>
                    <a:pt x="67" y="24"/>
                  </a:lnTo>
                  <a:lnTo>
                    <a:pt x="82" y="17"/>
                  </a:lnTo>
                  <a:lnTo>
                    <a:pt x="96" y="9"/>
                  </a:lnTo>
                  <a:lnTo>
                    <a:pt x="112" y="3"/>
                  </a:lnTo>
                  <a:lnTo>
                    <a:pt x="129" y="0"/>
                  </a:lnTo>
                  <a:lnTo>
                    <a:pt x="149" y="0"/>
                  </a:lnTo>
                  <a:lnTo>
                    <a:pt x="165" y="1"/>
                  </a:lnTo>
                  <a:lnTo>
                    <a:pt x="182" y="5"/>
                  </a:lnTo>
                  <a:lnTo>
                    <a:pt x="199" y="13"/>
                  </a:lnTo>
                  <a:lnTo>
                    <a:pt x="209" y="23"/>
                  </a:lnTo>
                  <a:lnTo>
                    <a:pt x="276" y="82"/>
                  </a:lnTo>
                  <a:lnTo>
                    <a:pt x="313" y="48"/>
                  </a:lnTo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83" name="Freeform 25"/>
            <p:cNvSpPr/>
            <p:nvPr/>
          </p:nvSpPr>
          <p:spPr>
            <a:xfrm>
              <a:off x="4331880" y="2271240"/>
              <a:ext cx="827640" cy="482400"/>
            </a:xfrm>
            <a:custGeom>
              <a:avLst/>
              <a:gdLst/>
              <a:ahLst/>
              <a:rect l="l" t="t" r="r" b="b"/>
              <a:pathLst>
                <a:path w="314" h="183">
                  <a:moveTo>
                    <a:pt x="312" y="48"/>
                  </a:moveTo>
                  <a:lnTo>
                    <a:pt x="313" y="176"/>
                  </a:lnTo>
                  <a:lnTo>
                    <a:pt x="169" y="182"/>
                  </a:lnTo>
                  <a:lnTo>
                    <a:pt x="207" y="146"/>
                  </a:lnTo>
                  <a:lnTo>
                    <a:pt x="142" y="85"/>
                  </a:lnTo>
                  <a:lnTo>
                    <a:pt x="127" y="78"/>
                  </a:lnTo>
                  <a:lnTo>
                    <a:pt x="111" y="81"/>
                  </a:lnTo>
                  <a:lnTo>
                    <a:pt x="92" y="89"/>
                  </a:lnTo>
                  <a:lnTo>
                    <a:pt x="70" y="105"/>
                  </a:lnTo>
                  <a:lnTo>
                    <a:pt x="50" y="125"/>
                  </a:lnTo>
                  <a:lnTo>
                    <a:pt x="0" y="78"/>
                  </a:lnTo>
                  <a:lnTo>
                    <a:pt x="34" y="47"/>
                  </a:lnTo>
                  <a:lnTo>
                    <a:pt x="48" y="36"/>
                  </a:lnTo>
                  <a:lnTo>
                    <a:pt x="67" y="24"/>
                  </a:lnTo>
                  <a:lnTo>
                    <a:pt x="82" y="17"/>
                  </a:lnTo>
                  <a:lnTo>
                    <a:pt x="96" y="9"/>
                  </a:lnTo>
                  <a:lnTo>
                    <a:pt x="112" y="3"/>
                  </a:lnTo>
                  <a:lnTo>
                    <a:pt x="129" y="0"/>
                  </a:lnTo>
                  <a:lnTo>
                    <a:pt x="148" y="0"/>
                  </a:lnTo>
                  <a:lnTo>
                    <a:pt x="164" y="1"/>
                  </a:lnTo>
                  <a:lnTo>
                    <a:pt x="181" y="5"/>
                  </a:lnTo>
                  <a:lnTo>
                    <a:pt x="198" y="13"/>
                  </a:lnTo>
                  <a:lnTo>
                    <a:pt x="208" y="23"/>
                  </a:lnTo>
                  <a:lnTo>
                    <a:pt x="275" y="82"/>
                  </a:lnTo>
                  <a:lnTo>
                    <a:pt x="312" y="48"/>
                  </a:lnTo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  <p:grpSp>
          <p:nvGrpSpPr>
            <p:cNvPr id="384" name="Group 52"/>
            <p:cNvGrpSpPr/>
            <p:nvPr/>
          </p:nvGrpSpPr>
          <p:grpSpPr>
            <a:xfrm>
              <a:off x="2190960" y="2184480"/>
              <a:ext cx="1772640" cy="798120"/>
              <a:chOff x="2190960" y="2184480"/>
              <a:chExt cx="1772640" cy="798120"/>
            </a:xfrm>
          </p:grpSpPr>
          <p:sp>
            <p:nvSpPr>
              <p:cNvPr id="385" name="AutoShape 22"/>
              <p:cNvSpPr/>
              <p:nvPr/>
            </p:nvSpPr>
            <p:spPr>
              <a:xfrm flipH="1" rot="16200000">
                <a:off x="3300840" y="2319480"/>
                <a:ext cx="797760" cy="527760"/>
              </a:xfrm>
              <a:prstGeom prst="rightArrow">
                <a:avLst>
                  <a:gd name="adj1" fmla="val 50000"/>
                  <a:gd name="adj2" fmla="val 30256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86" name="AutoShape 22"/>
              <p:cNvSpPr/>
              <p:nvPr/>
            </p:nvSpPr>
            <p:spPr>
              <a:xfrm flipH="1" rot="16200000">
                <a:off x="2055960" y="2319840"/>
                <a:ext cx="797760" cy="527760"/>
              </a:xfrm>
              <a:prstGeom prst="rightArrow">
                <a:avLst>
                  <a:gd name="adj1" fmla="val 50000"/>
                  <a:gd name="adj2" fmla="val 30256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87" name="AutoShape 22"/>
              <p:cNvSpPr/>
              <p:nvPr/>
            </p:nvSpPr>
            <p:spPr>
              <a:xfrm flipH="1" rot="16200000">
                <a:off x="2678400" y="2319480"/>
                <a:ext cx="797760" cy="527760"/>
              </a:xfrm>
              <a:prstGeom prst="rightArrow">
                <a:avLst>
                  <a:gd name="adj1" fmla="val 50000"/>
                  <a:gd name="adj2" fmla="val 30256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grpSp>
          <p:nvGrpSpPr>
            <p:cNvPr id="388" name="Group 53"/>
            <p:cNvGrpSpPr/>
            <p:nvPr/>
          </p:nvGrpSpPr>
          <p:grpSpPr>
            <a:xfrm>
              <a:off x="2518920" y="3171240"/>
              <a:ext cx="1113840" cy="798120"/>
              <a:chOff x="2518920" y="3171240"/>
              <a:chExt cx="1113840" cy="798120"/>
            </a:xfrm>
          </p:grpSpPr>
          <p:sp>
            <p:nvSpPr>
              <p:cNvPr id="389" name="AutoShape 22"/>
              <p:cNvSpPr/>
              <p:nvPr/>
            </p:nvSpPr>
            <p:spPr>
              <a:xfrm flipH="1" rot="16200000">
                <a:off x="2383200" y="3306600"/>
                <a:ext cx="797760" cy="527400"/>
              </a:xfrm>
              <a:prstGeom prst="rightArrow">
                <a:avLst>
                  <a:gd name="adj1" fmla="val 50000"/>
                  <a:gd name="adj2" fmla="val 30256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390" name="AutoShape 22"/>
              <p:cNvSpPr/>
              <p:nvPr/>
            </p:nvSpPr>
            <p:spPr>
              <a:xfrm flipH="1" rot="16200000">
                <a:off x="2969640" y="3306240"/>
                <a:ext cx="797760" cy="527400"/>
              </a:xfrm>
              <a:prstGeom prst="rightArrow">
                <a:avLst>
                  <a:gd name="adj1" fmla="val 50000"/>
                  <a:gd name="adj2" fmla="val 30256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391" name="AutoShape 22"/>
            <p:cNvSpPr/>
            <p:nvPr/>
          </p:nvSpPr>
          <p:spPr>
            <a:xfrm flipH="1" rot="16200000">
              <a:off x="2678040" y="4302360"/>
              <a:ext cx="798120" cy="527040"/>
            </a:xfrm>
            <a:prstGeom prst="rightArrow">
              <a:avLst>
                <a:gd name="adj1" fmla="val 50000"/>
                <a:gd name="adj2" fmla="val 30302"/>
              </a:avLst>
            </a:prstGeom>
            <a:solidFill>
              <a:schemeClr val="accent1"/>
            </a:soli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92" name="PlaceHolder 3"/>
          <p:cNvSpPr>
            <a:spLocks noGrp="1"/>
          </p:cNvSpPr>
          <p:nvPr>
            <p:ph type="sldNum" idx="11"/>
          </p:nvPr>
        </p:nvSpPr>
        <p:spPr>
          <a:xfrm>
            <a:off x="11420280" y="6477120"/>
            <a:ext cx="269640" cy="13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spcBef>
                <a:spcPts val="774"/>
              </a:spcBef>
              <a:buNone/>
              <a:defRPr b="0" lang="fr-FR" sz="9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spcBef>
                <a:spcPts val="774"/>
              </a:spcBef>
              <a:buNone/>
            </a:pPr>
            <a:fld id="{7817673C-785E-41B8-91A4-E35B986740B9}" type="slidenum">
              <a:rPr b="0" lang="fr-FR" sz="900" spc="-1" strike="noStrike">
                <a:solidFill>
                  <a:srgbClr val="000000"/>
                </a:solidFill>
                <a:latin typeface="Calibri"/>
              </a:rPr>
              <a:t>&lt;numéro&gt;</a:t>
            </a:fld>
            <a:endParaRPr b="0" lang="fr-FR" sz="900" spc="-1" strike="noStrike">
              <a:latin typeface="Times New Roman"/>
            </a:endParaRPr>
          </a:p>
        </p:txBody>
      </p:sp>
      <p:sp>
        <p:nvSpPr>
          <p:cNvPr id="393" name="TextBox 35"/>
          <p:cNvSpPr/>
          <p:nvPr/>
        </p:nvSpPr>
        <p:spPr>
          <a:xfrm rot="18465600">
            <a:off x="3652560" y="4067280"/>
            <a:ext cx="2845440" cy="243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1" lang="en-US" sz="1600" spc="-1" strike="noStrike">
                <a:solidFill>
                  <a:srgbClr val="ffffff"/>
                </a:solidFill>
                <a:latin typeface="Calibri"/>
              </a:rPr>
              <a:t>Déperditions</a:t>
            </a:r>
            <a:endParaRPr b="0" lang="fr-FR" sz="1600" spc="-1" strike="noStrike">
              <a:latin typeface="Arial"/>
            </a:endParaRPr>
          </a:p>
        </p:txBody>
      </p:sp>
      <p:sp>
        <p:nvSpPr>
          <p:cNvPr id="394" name="TextBox 35"/>
          <p:cNvSpPr/>
          <p:nvPr/>
        </p:nvSpPr>
        <p:spPr>
          <a:xfrm>
            <a:off x="6739560" y="2574360"/>
            <a:ext cx="4793040" cy="823320"/>
          </a:xfrm>
          <a:prstGeom prst="rect">
            <a:avLst/>
          </a:prstGeom>
          <a:solidFill>
            <a:srgbClr val="86bc2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lang="en-US" sz="1800" spc="-1" strike="noStrike">
                <a:solidFill>
                  <a:srgbClr val="ffffff"/>
                </a:solidFill>
                <a:latin typeface="Calibri"/>
              </a:rPr>
              <a:t>Au cours du processus de transfert de données, une certaine quantité d’informations risque d’être perdues (risqué lié au bruit) 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95" name="TextBox 35"/>
          <p:cNvSpPr/>
          <p:nvPr/>
        </p:nvSpPr>
        <p:spPr>
          <a:xfrm>
            <a:off x="6204960" y="4308840"/>
            <a:ext cx="5749200" cy="274680"/>
          </a:xfrm>
          <a:prstGeom prst="rect">
            <a:avLst/>
          </a:prstGeom>
          <a:solidFill>
            <a:srgbClr val="86bc2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0" lang="en-US" sz="1800" spc="-1" strike="noStrike">
                <a:solidFill>
                  <a:srgbClr val="ffffff"/>
                </a:solidFill>
                <a:latin typeface="Calibri"/>
              </a:rPr>
              <a:t>Il est ainsi prévu qu’un code correcteur puisse être appliqué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396" name="AutoShape 22"/>
          <p:cNvSpPr/>
          <p:nvPr/>
        </p:nvSpPr>
        <p:spPr>
          <a:xfrm flipH="1" rot="16200000">
            <a:off x="8895240" y="3709080"/>
            <a:ext cx="624960" cy="340200"/>
          </a:xfrm>
          <a:prstGeom prst="rightArrow">
            <a:avLst>
              <a:gd name="adj1" fmla="val 50000"/>
              <a:gd name="adj2" fmla="val 30256"/>
            </a:avLst>
          </a:prstGeom>
          <a:solidFill>
            <a:schemeClr val="accent1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</p:spTree>
  </p:cSld>
  <p:transition>
    <p:fade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PlaceHolder 1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33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fr-FR" sz="2200" spc="-1" strike="noStrike">
                <a:solidFill>
                  <a:srgbClr val="ffffff"/>
                </a:solidFill>
                <a:latin typeface="Calibri"/>
              </a:rPr>
              <a:t>Déploiement du processus et enjeux de droit de la responsabilité civile</a:t>
            </a:r>
            <a:endParaRPr b="0" lang="fr-FR" sz="2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8" name="PlaceHolder 2"/>
          <p:cNvSpPr>
            <a:spLocks noGrp="1"/>
          </p:cNvSpPr>
          <p:nvPr>
            <p:ph type="sldNum" idx="12"/>
          </p:nvPr>
        </p:nvSpPr>
        <p:spPr>
          <a:xfrm>
            <a:off x="11420280" y="6477120"/>
            <a:ext cx="269640" cy="13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spcBef>
                <a:spcPts val="601"/>
              </a:spcBef>
              <a:buNone/>
              <a:defRPr b="0" lang="fr-FR" sz="9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spcBef>
                <a:spcPts val="601"/>
              </a:spcBef>
              <a:buNone/>
            </a:pPr>
            <a:fld id="{85EB760F-1187-4BF7-B679-CBABEAEB9D75}" type="slidenum">
              <a:rPr b="0" lang="fr-FR" sz="900" spc="-1" strike="noStrike">
                <a:solidFill>
                  <a:srgbClr val="000000"/>
                </a:solidFill>
                <a:latin typeface="Calibri"/>
              </a:rPr>
              <a:t>&lt;numéro&gt;</a:t>
            </a:fld>
            <a:endParaRPr b="0" lang="fr-FR" sz="900" spc="-1" strike="noStrike">
              <a:latin typeface="Times New Roman"/>
            </a:endParaRPr>
          </a:p>
        </p:txBody>
      </p:sp>
      <p:sp>
        <p:nvSpPr>
          <p:cNvPr id="399" name="Rectangle 10"/>
          <p:cNvSpPr/>
          <p:nvPr/>
        </p:nvSpPr>
        <p:spPr>
          <a:xfrm>
            <a:off x="1773720" y="2545560"/>
            <a:ext cx="1577520" cy="41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ct val="100000"/>
              </a:lnSpc>
              <a:buNone/>
            </a:pPr>
            <a:r>
              <a:rPr b="1" lang="en-US" sz="1350" spc="-1" strike="noStrike">
                <a:solidFill>
                  <a:srgbClr val="ffffff"/>
                </a:solidFill>
                <a:latin typeface="Calibri"/>
              </a:rPr>
              <a:t>Aléas en termes de jeux de données</a:t>
            </a:r>
            <a:endParaRPr b="0" lang="fr-FR" sz="1350" spc="-1" strike="noStrike">
              <a:latin typeface="Arial"/>
            </a:endParaRPr>
          </a:p>
        </p:txBody>
      </p:sp>
      <p:sp>
        <p:nvSpPr>
          <p:cNvPr id="400" name="Rectangle 23"/>
          <p:cNvSpPr/>
          <p:nvPr/>
        </p:nvSpPr>
        <p:spPr>
          <a:xfrm>
            <a:off x="3896280" y="2500560"/>
            <a:ext cx="1455480" cy="41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ct val="100000"/>
              </a:lnSpc>
              <a:buNone/>
            </a:pPr>
            <a:r>
              <a:rPr b="1" lang="en-US" sz="1350" spc="-1" strike="noStrike">
                <a:solidFill>
                  <a:srgbClr val="ffffff"/>
                </a:solidFill>
                <a:latin typeface="Calibri"/>
              </a:rPr>
              <a:t>Risques de dysfonctionnement</a:t>
            </a:r>
            <a:endParaRPr b="0" lang="fr-FR" sz="1350" spc="-1" strike="noStrike">
              <a:latin typeface="Arial"/>
            </a:endParaRPr>
          </a:p>
        </p:txBody>
      </p:sp>
      <p:sp>
        <p:nvSpPr>
          <p:cNvPr id="401" name="Rectangle 32"/>
          <p:cNvSpPr/>
          <p:nvPr/>
        </p:nvSpPr>
        <p:spPr>
          <a:xfrm>
            <a:off x="6069600" y="2433960"/>
            <a:ext cx="1345680" cy="20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02" name="Group 40"/>
          <p:cNvGrpSpPr/>
          <p:nvPr/>
        </p:nvGrpSpPr>
        <p:grpSpPr>
          <a:xfrm>
            <a:off x="1945080" y="2232720"/>
            <a:ext cx="8275320" cy="1879200"/>
            <a:chOff x="1945080" y="2232720"/>
            <a:chExt cx="8275320" cy="1879200"/>
          </a:xfrm>
        </p:grpSpPr>
        <p:sp>
          <p:nvSpPr>
            <p:cNvPr id="403" name="Straight Connector 6"/>
            <p:cNvSpPr/>
            <p:nvPr/>
          </p:nvSpPr>
          <p:spPr>
            <a:xfrm flipV="1">
              <a:off x="1945080" y="3285720"/>
              <a:ext cx="1421280" cy="49680"/>
            </a:xfrm>
            <a:prstGeom prst="line">
              <a:avLst/>
            </a:prstGeom>
            <a:ln cap="rnd" w="28575">
              <a:solidFill>
                <a:srgbClr val="43b02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04" name="Straight Connector 11"/>
            <p:cNvSpPr/>
            <p:nvPr/>
          </p:nvSpPr>
          <p:spPr>
            <a:xfrm flipV="1">
              <a:off x="3844440" y="3210480"/>
              <a:ext cx="1675440" cy="58320"/>
            </a:xfrm>
            <a:prstGeom prst="line">
              <a:avLst/>
            </a:prstGeom>
            <a:ln cap="rnd" w="28575">
              <a:solidFill>
                <a:srgbClr val="43b02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grpSp>
          <p:nvGrpSpPr>
            <p:cNvPr id="405" name="Group 28"/>
            <p:cNvGrpSpPr/>
            <p:nvPr/>
          </p:nvGrpSpPr>
          <p:grpSpPr>
            <a:xfrm>
              <a:off x="3422880" y="2381760"/>
              <a:ext cx="385920" cy="1613880"/>
              <a:chOff x="3422880" y="2381760"/>
              <a:chExt cx="385920" cy="1613880"/>
            </a:xfrm>
          </p:grpSpPr>
          <p:sp>
            <p:nvSpPr>
              <p:cNvPr id="406" name="Straight Connector 12"/>
              <p:cNvSpPr/>
              <p:nvPr/>
            </p:nvSpPr>
            <p:spPr>
              <a:xfrm flipH="1">
                <a:off x="3422880" y="2381760"/>
                <a:ext cx="65520" cy="964440"/>
              </a:xfrm>
              <a:prstGeom prst="line">
                <a:avLst/>
              </a:prstGeom>
              <a:ln cap="rnd" w="28575">
                <a:solidFill>
                  <a:srgbClr val="43b02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07" name="Straight Connector 15"/>
              <p:cNvSpPr/>
              <p:nvPr/>
            </p:nvSpPr>
            <p:spPr>
              <a:xfrm>
                <a:off x="3488400" y="2381760"/>
                <a:ext cx="176040" cy="1613880"/>
              </a:xfrm>
              <a:prstGeom prst="line">
                <a:avLst/>
              </a:prstGeom>
              <a:ln cap="rnd" w="28575">
                <a:solidFill>
                  <a:srgbClr val="43b02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08" name="Straight Connector 18"/>
              <p:cNvSpPr/>
              <p:nvPr/>
            </p:nvSpPr>
            <p:spPr>
              <a:xfrm flipH="1">
                <a:off x="3664440" y="3138840"/>
                <a:ext cx="144360" cy="856800"/>
              </a:xfrm>
              <a:prstGeom prst="line">
                <a:avLst/>
              </a:prstGeom>
              <a:ln cap="rnd" w="28575">
                <a:solidFill>
                  <a:srgbClr val="43b02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grpSp>
          <p:nvGrpSpPr>
            <p:cNvPr id="409" name="Group 27"/>
            <p:cNvGrpSpPr/>
            <p:nvPr/>
          </p:nvGrpSpPr>
          <p:grpSpPr>
            <a:xfrm>
              <a:off x="5566680" y="2489760"/>
              <a:ext cx="392400" cy="1622160"/>
              <a:chOff x="5566680" y="2489760"/>
              <a:chExt cx="392400" cy="1622160"/>
            </a:xfrm>
          </p:grpSpPr>
          <p:sp>
            <p:nvSpPr>
              <p:cNvPr id="410" name="Straight Connector 24"/>
              <p:cNvSpPr/>
              <p:nvPr/>
            </p:nvSpPr>
            <p:spPr>
              <a:xfrm flipH="1" flipV="1">
                <a:off x="5566680" y="3154680"/>
                <a:ext cx="132480" cy="957240"/>
              </a:xfrm>
              <a:prstGeom prst="line">
                <a:avLst/>
              </a:prstGeom>
              <a:ln cap="rnd" w="28575">
                <a:solidFill>
                  <a:srgbClr val="43b02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11" name="Straight Connector 25"/>
              <p:cNvSpPr/>
              <p:nvPr/>
            </p:nvSpPr>
            <p:spPr>
              <a:xfrm flipV="1">
                <a:off x="5699160" y="2489760"/>
                <a:ext cx="63360" cy="1622160"/>
              </a:xfrm>
              <a:prstGeom prst="line">
                <a:avLst/>
              </a:prstGeom>
              <a:ln cap="rnd" w="28575">
                <a:solidFill>
                  <a:srgbClr val="43b02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12" name="Straight Connector 26"/>
              <p:cNvSpPr/>
              <p:nvPr/>
            </p:nvSpPr>
            <p:spPr>
              <a:xfrm flipH="1" flipV="1">
                <a:off x="5762520" y="2489760"/>
                <a:ext cx="196560" cy="705240"/>
              </a:xfrm>
              <a:prstGeom prst="line">
                <a:avLst/>
              </a:prstGeom>
              <a:ln cap="rnd" w="28575">
                <a:solidFill>
                  <a:srgbClr val="43b02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sp>
          <p:nvSpPr>
            <p:cNvPr id="413" name="Straight Connector 30"/>
            <p:cNvSpPr/>
            <p:nvPr/>
          </p:nvSpPr>
          <p:spPr>
            <a:xfrm flipV="1">
              <a:off x="5959080" y="3136680"/>
              <a:ext cx="1675800" cy="58320"/>
            </a:xfrm>
            <a:prstGeom prst="line">
              <a:avLst/>
            </a:prstGeom>
            <a:ln cap="rnd" w="28575">
              <a:solidFill>
                <a:srgbClr val="43b02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14" name="Straight Connector 33"/>
            <p:cNvSpPr/>
            <p:nvPr/>
          </p:nvSpPr>
          <p:spPr>
            <a:xfrm flipV="1">
              <a:off x="8116200" y="3046320"/>
              <a:ext cx="2104200" cy="73440"/>
            </a:xfrm>
            <a:prstGeom prst="line">
              <a:avLst/>
            </a:prstGeom>
            <a:ln cap="rnd" w="28575">
              <a:solidFill>
                <a:srgbClr val="43b02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grpSp>
          <p:nvGrpSpPr>
            <p:cNvPr id="415" name="Group 34"/>
            <p:cNvGrpSpPr/>
            <p:nvPr/>
          </p:nvGrpSpPr>
          <p:grpSpPr>
            <a:xfrm>
              <a:off x="7694640" y="2232720"/>
              <a:ext cx="385920" cy="1613880"/>
              <a:chOff x="7694640" y="2232720"/>
              <a:chExt cx="385920" cy="1613880"/>
            </a:xfrm>
          </p:grpSpPr>
          <p:sp>
            <p:nvSpPr>
              <p:cNvPr id="416" name="Straight Connector 35"/>
              <p:cNvSpPr/>
              <p:nvPr/>
            </p:nvSpPr>
            <p:spPr>
              <a:xfrm flipH="1">
                <a:off x="7694640" y="2232720"/>
                <a:ext cx="65520" cy="964080"/>
              </a:xfrm>
              <a:prstGeom prst="line">
                <a:avLst/>
              </a:prstGeom>
              <a:ln cap="rnd" w="28575">
                <a:solidFill>
                  <a:srgbClr val="43b02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17" name="Straight Connector 36"/>
              <p:cNvSpPr/>
              <p:nvPr/>
            </p:nvSpPr>
            <p:spPr>
              <a:xfrm>
                <a:off x="7760160" y="2232720"/>
                <a:ext cx="176400" cy="1613880"/>
              </a:xfrm>
              <a:prstGeom prst="line">
                <a:avLst/>
              </a:prstGeom>
              <a:ln cap="rnd" w="28575">
                <a:solidFill>
                  <a:srgbClr val="43b02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18" name="Straight Connector 37"/>
              <p:cNvSpPr/>
              <p:nvPr/>
            </p:nvSpPr>
            <p:spPr>
              <a:xfrm flipH="1">
                <a:off x="7936560" y="2989800"/>
                <a:ext cx="144000" cy="856800"/>
              </a:xfrm>
              <a:prstGeom prst="line">
                <a:avLst/>
              </a:prstGeom>
              <a:ln cap="rnd" w="28575">
                <a:solidFill>
                  <a:srgbClr val="43b02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</p:grpSp>
      <p:sp>
        <p:nvSpPr>
          <p:cNvPr id="419" name="Rectangle 38"/>
          <p:cNvSpPr/>
          <p:nvPr/>
        </p:nvSpPr>
        <p:spPr>
          <a:xfrm>
            <a:off x="8151840" y="2364120"/>
            <a:ext cx="1803600" cy="41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spAutoFit/>
          </a:bodyPr>
          <a:p>
            <a:pPr>
              <a:lnSpc>
                <a:spcPct val="100000"/>
              </a:lnSpc>
              <a:buNone/>
            </a:pPr>
            <a:r>
              <a:rPr b="1" lang="en-US" sz="1350" spc="-1" strike="noStrike">
                <a:solidFill>
                  <a:srgbClr val="ffffff"/>
                </a:solidFill>
                <a:latin typeface="Calibri"/>
              </a:rPr>
              <a:t>Perte de repère dans les données (inutilisable?)</a:t>
            </a:r>
            <a:endParaRPr b="0" lang="fr-FR" sz="1350" spc="-1" strike="noStrike">
              <a:latin typeface="Arial"/>
            </a:endParaRPr>
          </a:p>
        </p:txBody>
      </p:sp>
      <p:sp>
        <p:nvSpPr>
          <p:cNvPr id="420" name="Rectangle 71"/>
          <p:cNvSpPr/>
          <p:nvPr/>
        </p:nvSpPr>
        <p:spPr>
          <a:xfrm rot="18747000">
            <a:off x="10036440" y="2957760"/>
            <a:ext cx="177120" cy="177120"/>
          </a:xfrm>
          <a:custGeom>
            <a:avLst/>
            <a:gdLst/>
            <a:ahLst/>
            <a:rect l="l" t="t" r="r" b="b"/>
            <a:pathLst>
              <a:path w="914400" h="914400">
                <a:moveTo>
                  <a:pt x="914400" y="0"/>
                </a:moveTo>
                <a:lnTo>
                  <a:pt x="914400" y="914400"/>
                </a:lnTo>
                <a:lnTo>
                  <a:pt x="0" y="914400"/>
                </a:lnTo>
              </a:path>
            </a:pathLst>
          </a:custGeom>
          <a:noFill/>
          <a:ln cap="rnd" w="34925">
            <a:solidFill>
              <a:srgbClr val="43b02a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21" name="Group 947"/>
          <p:cNvGrpSpPr/>
          <p:nvPr/>
        </p:nvGrpSpPr>
        <p:grpSpPr>
          <a:xfrm>
            <a:off x="2129760" y="3535200"/>
            <a:ext cx="995400" cy="995400"/>
            <a:chOff x="2129760" y="3535200"/>
            <a:chExt cx="995400" cy="995400"/>
          </a:xfrm>
        </p:grpSpPr>
        <p:sp>
          <p:nvSpPr>
            <p:cNvPr id="422" name="Freeform 948"/>
            <p:cNvSpPr/>
            <p:nvPr/>
          </p:nvSpPr>
          <p:spPr>
            <a:xfrm>
              <a:off x="2355120" y="3719880"/>
              <a:ext cx="479880" cy="603000"/>
            </a:xfrm>
            <a:custGeom>
              <a:avLst/>
              <a:gdLst/>
              <a:ahLst/>
              <a:rect l="l" t="t" r="r" b="b"/>
              <a:pathLst>
                <a:path w="247" h="310">
                  <a:moveTo>
                    <a:pt x="244" y="176"/>
                  </a:moveTo>
                  <a:cubicBezTo>
                    <a:pt x="229" y="154"/>
                    <a:pt x="229" y="154"/>
                    <a:pt x="229" y="154"/>
                  </a:cubicBezTo>
                  <a:cubicBezTo>
                    <a:pt x="244" y="135"/>
                    <a:pt x="244" y="135"/>
                    <a:pt x="244" y="135"/>
                  </a:cubicBezTo>
                  <a:cubicBezTo>
                    <a:pt x="246" y="133"/>
                    <a:pt x="247" y="130"/>
                    <a:pt x="246" y="126"/>
                  </a:cubicBezTo>
                  <a:cubicBezTo>
                    <a:pt x="245" y="123"/>
                    <a:pt x="243" y="121"/>
                    <a:pt x="240" y="119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35" y="92"/>
                    <a:pt x="235" y="92"/>
                    <a:pt x="235" y="92"/>
                  </a:cubicBezTo>
                  <a:cubicBezTo>
                    <a:pt x="236" y="89"/>
                    <a:pt x="235" y="86"/>
                    <a:pt x="234" y="84"/>
                  </a:cubicBezTo>
                  <a:cubicBezTo>
                    <a:pt x="233" y="81"/>
                    <a:pt x="230" y="79"/>
                    <a:pt x="228" y="78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5" y="43"/>
                    <a:pt x="214" y="39"/>
                    <a:pt x="212" y="37"/>
                  </a:cubicBezTo>
                  <a:cubicBezTo>
                    <a:pt x="210" y="34"/>
                    <a:pt x="207" y="33"/>
                    <a:pt x="204" y="33"/>
                  </a:cubicBezTo>
                  <a:cubicBezTo>
                    <a:pt x="165" y="33"/>
                    <a:pt x="165" y="33"/>
                    <a:pt x="165" y="3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1" y="0"/>
                    <a:pt x="117" y="0"/>
                    <a:pt x="114" y="2"/>
                  </a:cubicBezTo>
                  <a:cubicBezTo>
                    <a:pt x="110" y="4"/>
                    <a:pt x="108" y="7"/>
                    <a:pt x="108" y="11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1" y="112"/>
                    <a:pt x="0" y="118"/>
                    <a:pt x="2" y="123"/>
                  </a:cubicBezTo>
                  <a:cubicBezTo>
                    <a:pt x="23" y="165"/>
                    <a:pt x="23" y="165"/>
                    <a:pt x="23" y="165"/>
                  </a:cubicBezTo>
                  <a:cubicBezTo>
                    <a:pt x="26" y="170"/>
                    <a:pt x="31" y="172"/>
                    <a:pt x="36" y="171"/>
                  </a:cubicBezTo>
                  <a:cubicBezTo>
                    <a:pt x="107" y="151"/>
                    <a:pt x="107" y="151"/>
                    <a:pt x="107" y="151"/>
                  </a:cubicBezTo>
                  <a:cubicBezTo>
                    <a:pt x="111" y="152"/>
                    <a:pt x="115" y="155"/>
                    <a:pt x="115" y="157"/>
                  </a:cubicBezTo>
                  <a:cubicBezTo>
                    <a:pt x="115" y="157"/>
                    <a:pt x="115" y="160"/>
                    <a:pt x="111" y="164"/>
                  </a:cubicBezTo>
                  <a:cubicBezTo>
                    <a:pt x="93" y="182"/>
                    <a:pt x="70" y="209"/>
                    <a:pt x="66" y="246"/>
                  </a:cubicBezTo>
                  <a:cubicBezTo>
                    <a:pt x="54" y="246"/>
                    <a:pt x="54" y="246"/>
                    <a:pt x="54" y="246"/>
                  </a:cubicBezTo>
                  <a:cubicBezTo>
                    <a:pt x="48" y="246"/>
                    <a:pt x="44" y="251"/>
                    <a:pt x="44" y="257"/>
                  </a:cubicBezTo>
                  <a:cubicBezTo>
                    <a:pt x="44" y="299"/>
                    <a:pt x="44" y="299"/>
                    <a:pt x="44" y="299"/>
                  </a:cubicBezTo>
                  <a:cubicBezTo>
                    <a:pt x="44" y="305"/>
                    <a:pt x="48" y="310"/>
                    <a:pt x="54" y="310"/>
                  </a:cubicBezTo>
                  <a:cubicBezTo>
                    <a:pt x="225" y="310"/>
                    <a:pt x="225" y="310"/>
                    <a:pt x="225" y="310"/>
                  </a:cubicBezTo>
                  <a:cubicBezTo>
                    <a:pt x="231" y="310"/>
                    <a:pt x="236" y="305"/>
                    <a:pt x="236" y="299"/>
                  </a:cubicBezTo>
                  <a:cubicBezTo>
                    <a:pt x="236" y="257"/>
                    <a:pt x="236" y="257"/>
                    <a:pt x="236" y="257"/>
                  </a:cubicBezTo>
                  <a:cubicBezTo>
                    <a:pt x="236" y="251"/>
                    <a:pt x="231" y="246"/>
                    <a:pt x="225" y="246"/>
                  </a:cubicBezTo>
                  <a:cubicBezTo>
                    <a:pt x="214" y="246"/>
                    <a:pt x="214" y="246"/>
                    <a:pt x="214" y="246"/>
                  </a:cubicBezTo>
                  <a:cubicBezTo>
                    <a:pt x="214" y="235"/>
                    <a:pt x="214" y="235"/>
                    <a:pt x="214" y="235"/>
                  </a:cubicBezTo>
                  <a:cubicBezTo>
                    <a:pt x="225" y="235"/>
                    <a:pt x="225" y="235"/>
                    <a:pt x="225" y="235"/>
                  </a:cubicBezTo>
                  <a:cubicBezTo>
                    <a:pt x="229" y="235"/>
                    <a:pt x="233" y="233"/>
                    <a:pt x="234" y="230"/>
                  </a:cubicBezTo>
                  <a:cubicBezTo>
                    <a:pt x="236" y="226"/>
                    <a:pt x="236" y="222"/>
                    <a:pt x="234" y="219"/>
                  </a:cubicBezTo>
                  <a:cubicBezTo>
                    <a:pt x="220" y="198"/>
                    <a:pt x="220" y="198"/>
                    <a:pt x="220" y="198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2" y="191"/>
                    <a:pt x="245" y="188"/>
                    <a:pt x="246" y="185"/>
                  </a:cubicBezTo>
                  <a:cubicBezTo>
                    <a:pt x="247" y="182"/>
                    <a:pt x="246" y="178"/>
                    <a:pt x="244" y="176"/>
                  </a:cubicBezTo>
                  <a:close/>
                  <a:moveTo>
                    <a:pt x="214" y="289"/>
                  </a:moveTo>
                  <a:cubicBezTo>
                    <a:pt x="65" y="289"/>
                    <a:pt x="65" y="289"/>
                    <a:pt x="65" y="289"/>
                  </a:cubicBezTo>
                  <a:cubicBezTo>
                    <a:pt x="65" y="267"/>
                    <a:pt x="65" y="267"/>
                    <a:pt x="65" y="267"/>
                  </a:cubicBezTo>
                  <a:cubicBezTo>
                    <a:pt x="214" y="267"/>
                    <a:pt x="214" y="267"/>
                    <a:pt x="214" y="267"/>
                  </a:cubicBezTo>
                  <a:lnTo>
                    <a:pt x="214" y="289"/>
                  </a:lnTo>
                  <a:close/>
                  <a:moveTo>
                    <a:pt x="207" y="161"/>
                  </a:moveTo>
                  <a:cubicBezTo>
                    <a:pt x="218" y="177"/>
                    <a:pt x="218" y="177"/>
                    <a:pt x="218" y="177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97" y="184"/>
                    <a:pt x="195" y="186"/>
                    <a:pt x="194" y="189"/>
                  </a:cubicBezTo>
                  <a:cubicBezTo>
                    <a:pt x="193" y="192"/>
                    <a:pt x="193" y="196"/>
                    <a:pt x="195" y="199"/>
                  </a:cubicBezTo>
                  <a:cubicBezTo>
                    <a:pt x="205" y="214"/>
                    <a:pt x="205" y="214"/>
                    <a:pt x="205" y="214"/>
                  </a:cubicBezTo>
                  <a:cubicBezTo>
                    <a:pt x="204" y="214"/>
                    <a:pt x="204" y="214"/>
                    <a:pt x="204" y="214"/>
                  </a:cubicBezTo>
                  <a:cubicBezTo>
                    <a:pt x="198" y="214"/>
                    <a:pt x="193" y="219"/>
                    <a:pt x="193" y="225"/>
                  </a:cubicBezTo>
                  <a:cubicBezTo>
                    <a:pt x="193" y="246"/>
                    <a:pt x="193" y="246"/>
                    <a:pt x="193" y="246"/>
                  </a:cubicBezTo>
                  <a:cubicBezTo>
                    <a:pt x="87" y="246"/>
                    <a:pt x="87" y="246"/>
                    <a:pt x="87" y="246"/>
                  </a:cubicBezTo>
                  <a:cubicBezTo>
                    <a:pt x="90" y="224"/>
                    <a:pt x="102" y="203"/>
                    <a:pt x="126" y="179"/>
                  </a:cubicBezTo>
                  <a:cubicBezTo>
                    <a:pt x="137" y="168"/>
                    <a:pt x="138" y="158"/>
                    <a:pt x="136" y="151"/>
                  </a:cubicBezTo>
                  <a:cubicBezTo>
                    <a:pt x="132" y="136"/>
                    <a:pt x="113" y="130"/>
                    <a:pt x="111" y="129"/>
                  </a:cubicBezTo>
                  <a:cubicBezTo>
                    <a:pt x="109" y="129"/>
                    <a:pt x="107" y="129"/>
                    <a:pt x="105" y="129"/>
                  </a:cubicBezTo>
                  <a:cubicBezTo>
                    <a:pt x="39" y="148"/>
                    <a:pt x="39" y="148"/>
                    <a:pt x="39" y="14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7" y="61"/>
                    <a:pt x="129" y="58"/>
                    <a:pt x="129" y="54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6" y="53"/>
                    <a:pt x="159" y="54"/>
                    <a:pt x="161" y="54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85" y="78"/>
                    <a:pt x="185" y="78"/>
                    <a:pt x="185" y="78"/>
                  </a:cubicBezTo>
                  <a:cubicBezTo>
                    <a:pt x="184" y="83"/>
                    <a:pt x="187" y="89"/>
                    <a:pt x="192" y="9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4" y="114"/>
                    <a:pt x="204" y="114"/>
                    <a:pt x="204" y="114"/>
                  </a:cubicBezTo>
                  <a:cubicBezTo>
                    <a:pt x="202" y="120"/>
                    <a:pt x="205" y="125"/>
                    <a:pt x="210" y="128"/>
                  </a:cubicBezTo>
                  <a:cubicBezTo>
                    <a:pt x="219" y="132"/>
                    <a:pt x="219" y="132"/>
                    <a:pt x="219" y="132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4" y="151"/>
                    <a:pt x="204" y="157"/>
                    <a:pt x="207" y="16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23" name="Freeform 949"/>
            <p:cNvSpPr/>
            <p:nvPr/>
          </p:nvSpPr>
          <p:spPr>
            <a:xfrm>
              <a:off x="2129760" y="3535200"/>
              <a:ext cx="995400" cy="995400"/>
            </a:xfrm>
            <a:custGeom>
              <a:avLst/>
              <a:gdLst/>
              <a:ahLst/>
              <a:rect l="l" t="t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424" name="Group 277"/>
          <p:cNvGrpSpPr/>
          <p:nvPr/>
        </p:nvGrpSpPr>
        <p:grpSpPr>
          <a:xfrm>
            <a:off x="4147920" y="3443400"/>
            <a:ext cx="995400" cy="992520"/>
            <a:chOff x="4147920" y="3443400"/>
            <a:chExt cx="995400" cy="992520"/>
          </a:xfrm>
        </p:grpSpPr>
        <p:sp>
          <p:nvSpPr>
            <p:cNvPr id="425" name="Freeform 278"/>
            <p:cNvSpPr/>
            <p:nvPr/>
          </p:nvSpPr>
          <p:spPr>
            <a:xfrm>
              <a:off x="4355280" y="3647880"/>
              <a:ext cx="580680" cy="580680"/>
            </a:xfrm>
            <a:custGeom>
              <a:avLst/>
              <a:gdLst/>
              <a:ahLst/>
              <a:rect l="l" t="t" r="r" b="b"/>
              <a:pathLst>
                <a:path w="299" h="299">
                  <a:moveTo>
                    <a:pt x="299" y="150"/>
                  </a:moveTo>
                  <a:cubicBezTo>
                    <a:pt x="299" y="156"/>
                    <a:pt x="294" y="160"/>
                    <a:pt x="288" y="160"/>
                  </a:cubicBezTo>
                  <a:cubicBezTo>
                    <a:pt x="175" y="160"/>
                    <a:pt x="175" y="160"/>
                    <a:pt x="175" y="160"/>
                  </a:cubicBezTo>
                  <a:cubicBezTo>
                    <a:pt x="253" y="238"/>
                    <a:pt x="253" y="238"/>
                    <a:pt x="253" y="238"/>
                  </a:cubicBezTo>
                  <a:cubicBezTo>
                    <a:pt x="257" y="242"/>
                    <a:pt x="257" y="249"/>
                    <a:pt x="253" y="253"/>
                  </a:cubicBezTo>
                  <a:cubicBezTo>
                    <a:pt x="251" y="255"/>
                    <a:pt x="248" y="256"/>
                    <a:pt x="246" y="256"/>
                  </a:cubicBezTo>
                  <a:cubicBezTo>
                    <a:pt x="243" y="256"/>
                    <a:pt x="240" y="255"/>
                    <a:pt x="238" y="253"/>
                  </a:cubicBezTo>
                  <a:cubicBezTo>
                    <a:pt x="160" y="175"/>
                    <a:pt x="160" y="175"/>
                    <a:pt x="160" y="175"/>
                  </a:cubicBezTo>
                  <a:cubicBezTo>
                    <a:pt x="160" y="288"/>
                    <a:pt x="160" y="288"/>
                    <a:pt x="160" y="288"/>
                  </a:cubicBezTo>
                  <a:cubicBezTo>
                    <a:pt x="160" y="294"/>
                    <a:pt x="156" y="299"/>
                    <a:pt x="150" y="299"/>
                  </a:cubicBezTo>
                  <a:cubicBezTo>
                    <a:pt x="144" y="299"/>
                    <a:pt x="139" y="294"/>
                    <a:pt x="139" y="288"/>
                  </a:cubicBezTo>
                  <a:cubicBezTo>
                    <a:pt x="139" y="175"/>
                    <a:pt x="139" y="175"/>
                    <a:pt x="139" y="175"/>
                  </a:cubicBezTo>
                  <a:cubicBezTo>
                    <a:pt x="61" y="253"/>
                    <a:pt x="61" y="253"/>
                    <a:pt x="61" y="253"/>
                  </a:cubicBezTo>
                  <a:cubicBezTo>
                    <a:pt x="59" y="255"/>
                    <a:pt x="56" y="256"/>
                    <a:pt x="54" y="256"/>
                  </a:cubicBezTo>
                  <a:cubicBezTo>
                    <a:pt x="51" y="256"/>
                    <a:pt x="48" y="255"/>
                    <a:pt x="46" y="253"/>
                  </a:cubicBezTo>
                  <a:cubicBezTo>
                    <a:pt x="42" y="249"/>
                    <a:pt x="42" y="242"/>
                    <a:pt x="46" y="238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5" y="160"/>
                    <a:pt x="0" y="156"/>
                    <a:pt x="0" y="150"/>
                  </a:cubicBezTo>
                  <a:cubicBezTo>
                    <a:pt x="0" y="144"/>
                    <a:pt x="5" y="139"/>
                    <a:pt x="11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2" y="57"/>
                    <a:pt x="42" y="50"/>
                    <a:pt x="46" y="46"/>
                  </a:cubicBezTo>
                  <a:cubicBezTo>
                    <a:pt x="50" y="42"/>
                    <a:pt x="57" y="42"/>
                    <a:pt x="61" y="46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1"/>
                    <a:pt x="139" y="11"/>
                    <a:pt x="139" y="11"/>
                  </a:cubicBezTo>
                  <a:cubicBezTo>
                    <a:pt x="139" y="5"/>
                    <a:pt x="144" y="0"/>
                    <a:pt x="150" y="0"/>
                  </a:cubicBezTo>
                  <a:cubicBezTo>
                    <a:pt x="156" y="0"/>
                    <a:pt x="160" y="5"/>
                    <a:pt x="160" y="11"/>
                  </a:cubicBezTo>
                  <a:cubicBezTo>
                    <a:pt x="160" y="124"/>
                    <a:pt x="160" y="124"/>
                    <a:pt x="160" y="124"/>
                  </a:cubicBezTo>
                  <a:cubicBezTo>
                    <a:pt x="238" y="46"/>
                    <a:pt x="238" y="46"/>
                    <a:pt x="238" y="46"/>
                  </a:cubicBezTo>
                  <a:cubicBezTo>
                    <a:pt x="242" y="42"/>
                    <a:pt x="249" y="42"/>
                    <a:pt x="253" y="46"/>
                  </a:cubicBezTo>
                  <a:cubicBezTo>
                    <a:pt x="257" y="50"/>
                    <a:pt x="257" y="57"/>
                    <a:pt x="253" y="61"/>
                  </a:cubicBezTo>
                  <a:cubicBezTo>
                    <a:pt x="175" y="139"/>
                    <a:pt x="175" y="139"/>
                    <a:pt x="175" y="139"/>
                  </a:cubicBezTo>
                  <a:cubicBezTo>
                    <a:pt x="288" y="139"/>
                    <a:pt x="288" y="139"/>
                    <a:pt x="288" y="139"/>
                  </a:cubicBezTo>
                  <a:cubicBezTo>
                    <a:pt x="294" y="139"/>
                    <a:pt x="299" y="144"/>
                    <a:pt x="299" y="15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26" name="Freeform 279"/>
            <p:cNvSpPr/>
            <p:nvPr/>
          </p:nvSpPr>
          <p:spPr>
            <a:xfrm>
              <a:off x="4147920" y="3443400"/>
              <a:ext cx="995400" cy="992520"/>
            </a:xfrm>
            <a:custGeom>
              <a:avLst/>
              <a:gdLst/>
              <a:ahLst/>
              <a:rect l="l" t="t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427" name="Group 183"/>
          <p:cNvGrpSpPr/>
          <p:nvPr/>
        </p:nvGrpSpPr>
        <p:grpSpPr>
          <a:xfrm>
            <a:off x="6328440" y="3351600"/>
            <a:ext cx="995400" cy="995400"/>
            <a:chOff x="6328440" y="3351600"/>
            <a:chExt cx="995400" cy="995400"/>
          </a:xfrm>
        </p:grpSpPr>
        <p:sp>
          <p:nvSpPr>
            <p:cNvPr id="428" name="Freeform 58"/>
            <p:cNvSpPr/>
            <p:nvPr/>
          </p:nvSpPr>
          <p:spPr>
            <a:xfrm>
              <a:off x="6328440" y="3351600"/>
              <a:ext cx="995400" cy="995400"/>
            </a:xfrm>
            <a:custGeom>
              <a:avLst/>
              <a:gdLst/>
              <a:ahLst/>
              <a:rect l="l" t="t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29" name="Freeform 59"/>
            <p:cNvSpPr/>
            <p:nvPr/>
          </p:nvSpPr>
          <p:spPr>
            <a:xfrm>
              <a:off x="6536160" y="3591720"/>
              <a:ext cx="518040" cy="479880"/>
            </a:xfrm>
            <a:custGeom>
              <a:avLst/>
              <a:gdLst/>
              <a:ahLst/>
              <a:rect l="l" t="t" r="r" b="b"/>
              <a:pathLst>
                <a:path w="267" h="247">
                  <a:moveTo>
                    <a:pt x="240" y="241"/>
                  </a:moveTo>
                  <a:cubicBezTo>
                    <a:pt x="238" y="243"/>
                    <a:pt x="235" y="245"/>
                    <a:pt x="232" y="245"/>
                  </a:cubicBezTo>
                  <a:cubicBezTo>
                    <a:pt x="230" y="245"/>
                    <a:pt x="227" y="244"/>
                    <a:pt x="225" y="242"/>
                  </a:cubicBezTo>
                  <a:cubicBezTo>
                    <a:pt x="221" y="238"/>
                    <a:pt x="220" y="232"/>
                    <a:pt x="224" y="227"/>
                  </a:cubicBezTo>
                  <a:cubicBezTo>
                    <a:pt x="246" y="201"/>
                    <a:pt x="245" y="161"/>
                    <a:pt x="245" y="160"/>
                  </a:cubicBezTo>
                  <a:cubicBezTo>
                    <a:pt x="245" y="118"/>
                    <a:pt x="245" y="118"/>
                    <a:pt x="245" y="118"/>
                  </a:cubicBezTo>
                  <a:cubicBezTo>
                    <a:pt x="245" y="112"/>
                    <a:pt x="238" y="107"/>
                    <a:pt x="232" y="107"/>
                  </a:cubicBezTo>
                  <a:cubicBezTo>
                    <a:pt x="227" y="107"/>
                    <a:pt x="223" y="115"/>
                    <a:pt x="223" y="121"/>
                  </a:cubicBezTo>
                  <a:cubicBezTo>
                    <a:pt x="223" y="127"/>
                    <a:pt x="219" y="132"/>
                    <a:pt x="213" y="132"/>
                  </a:cubicBezTo>
                  <a:cubicBezTo>
                    <a:pt x="207" y="132"/>
                    <a:pt x="202" y="127"/>
                    <a:pt x="202" y="121"/>
                  </a:cubicBezTo>
                  <a:cubicBezTo>
                    <a:pt x="202" y="121"/>
                    <a:pt x="202" y="121"/>
                    <a:pt x="202" y="121"/>
                  </a:cubicBezTo>
                  <a:cubicBezTo>
                    <a:pt x="202" y="121"/>
                    <a:pt x="202" y="121"/>
                    <a:pt x="202" y="121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1"/>
                    <a:pt x="196" y="97"/>
                    <a:pt x="190" y="97"/>
                  </a:cubicBezTo>
                  <a:cubicBezTo>
                    <a:pt x="185" y="97"/>
                    <a:pt x="181" y="104"/>
                    <a:pt x="181" y="110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1" y="127"/>
                    <a:pt x="176" y="132"/>
                    <a:pt x="170" y="132"/>
                  </a:cubicBezTo>
                  <a:cubicBezTo>
                    <a:pt x="164" y="132"/>
                    <a:pt x="159" y="127"/>
                    <a:pt x="159" y="121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79"/>
                    <a:pt x="153" y="75"/>
                    <a:pt x="148" y="75"/>
                  </a:cubicBezTo>
                  <a:cubicBezTo>
                    <a:pt x="143" y="75"/>
                    <a:pt x="138" y="82"/>
                    <a:pt x="138" y="89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8" y="127"/>
                    <a:pt x="133" y="132"/>
                    <a:pt x="127" y="132"/>
                  </a:cubicBezTo>
                  <a:cubicBezTo>
                    <a:pt x="121" y="132"/>
                    <a:pt x="117" y="127"/>
                    <a:pt x="117" y="121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7" y="26"/>
                    <a:pt x="112" y="21"/>
                    <a:pt x="106" y="21"/>
                  </a:cubicBezTo>
                  <a:cubicBezTo>
                    <a:pt x="100" y="21"/>
                    <a:pt x="95" y="26"/>
                    <a:pt x="95" y="32"/>
                  </a:cubicBezTo>
                  <a:cubicBezTo>
                    <a:pt x="95" y="160"/>
                    <a:pt x="95" y="160"/>
                    <a:pt x="95" y="160"/>
                  </a:cubicBezTo>
                  <a:cubicBezTo>
                    <a:pt x="95" y="164"/>
                    <a:pt x="93" y="167"/>
                    <a:pt x="90" y="169"/>
                  </a:cubicBezTo>
                  <a:cubicBezTo>
                    <a:pt x="87" y="171"/>
                    <a:pt x="83" y="171"/>
                    <a:pt x="80" y="169"/>
                  </a:cubicBezTo>
                  <a:cubicBezTo>
                    <a:pt x="56" y="157"/>
                    <a:pt x="46" y="119"/>
                    <a:pt x="43" y="110"/>
                  </a:cubicBezTo>
                  <a:cubicBezTo>
                    <a:pt x="42" y="108"/>
                    <a:pt x="40" y="107"/>
                    <a:pt x="37" y="106"/>
                  </a:cubicBezTo>
                  <a:cubicBezTo>
                    <a:pt x="34" y="105"/>
                    <a:pt x="31" y="105"/>
                    <a:pt x="28" y="107"/>
                  </a:cubicBezTo>
                  <a:cubicBezTo>
                    <a:pt x="24" y="109"/>
                    <a:pt x="24" y="117"/>
                    <a:pt x="27" y="123"/>
                  </a:cubicBezTo>
                  <a:cubicBezTo>
                    <a:pt x="27" y="123"/>
                    <a:pt x="27" y="124"/>
                    <a:pt x="27" y="124"/>
                  </a:cubicBezTo>
                  <a:cubicBezTo>
                    <a:pt x="28" y="125"/>
                    <a:pt x="56" y="200"/>
                    <a:pt x="99" y="227"/>
                  </a:cubicBezTo>
                  <a:cubicBezTo>
                    <a:pt x="104" y="230"/>
                    <a:pt x="106" y="237"/>
                    <a:pt x="103" y="242"/>
                  </a:cubicBezTo>
                  <a:cubicBezTo>
                    <a:pt x="101" y="245"/>
                    <a:pt x="97" y="247"/>
                    <a:pt x="94" y="247"/>
                  </a:cubicBezTo>
                  <a:cubicBezTo>
                    <a:pt x="92" y="247"/>
                    <a:pt x="90" y="247"/>
                    <a:pt x="88" y="245"/>
                  </a:cubicBezTo>
                  <a:cubicBezTo>
                    <a:pt x="40" y="216"/>
                    <a:pt x="10" y="140"/>
                    <a:pt x="8" y="132"/>
                  </a:cubicBezTo>
                  <a:cubicBezTo>
                    <a:pt x="0" y="117"/>
                    <a:pt x="2" y="96"/>
                    <a:pt x="19" y="87"/>
                  </a:cubicBezTo>
                  <a:cubicBezTo>
                    <a:pt x="26" y="84"/>
                    <a:pt x="35" y="83"/>
                    <a:pt x="44" y="86"/>
                  </a:cubicBezTo>
                  <a:cubicBezTo>
                    <a:pt x="52" y="88"/>
                    <a:pt x="59" y="94"/>
                    <a:pt x="63" y="102"/>
                  </a:cubicBezTo>
                  <a:cubicBezTo>
                    <a:pt x="63" y="102"/>
                    <a:pt x="63" y="103"/>
                    <a:pt x="64" y="104"/>
                  </a:cubicBezTo>
                  <a:cubicBezTo>
                    <a:pt x="65" y="112"/>
                    <a:pt x="69" y="122"/>
                    <a:pt x="74" y="1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14"/>
                    <a:pt x="88" y="0"/>
                    <a:pt x="106" y="0"/>
                  </a:cubicBezTo>
                  <a:cubicBezTo>
                    <a:pt x="124" y="0"/>
                    <a:pt x="138" y="14"/>
                    <a:pt x="138" y="32"/>
                  </a:cubicBezTo>
                  <a:cubicBezTo>
                    <a:pt x="138" y="56"/>
                    <a:pt x="138" y="56"/>
                    <a:pt x="138" y="56"/>
                  </a:cubicBezTo>
                  <a:cubicBezTo>
                    <a:pt x="141" y="55"/>
                    <a:pt x="144" y="54"/>
                    <a:pt x="148" y="54"/>
                  </a:cubicBezTo>
                  <a:cubicBezTo>
                    <a:pt x="163" y="54"/>
                    <a:pt x="176" y="64"/>
                    <a:pt x="180" y="78"/>
                  </a:cubicBezTo>
                  <a:cubicBezTo>
                    <a:pt x="183" y="76"/>
                    <a:pt x="186" y="75"/>
                    <a:pt x="190" y="75"/>
                  </a:cubicBezTo>
                  <a:cubicBezTo>
                    <a:pt x="202" y="75"/>
                    <a:pt x="212" y="81"/>
                    <a:pt x="218" y="90"/>
                  </a:cubicBezTo>
                  <a:cubicBezTo>
                    <a:pt x="222" y="87"/>
                    <a:pt x="227" y="86"/>
                    <a:pt x="232" y="86"/>
                  </a:cubicBezTo>
                  <a:cubicBezTo>
                    <a:pt x="250" y="86"/>
                    <a:pt x="266" y="100"/>
                    <a:pt x="266" y="118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66" y="162"/>
                    <a:pt x="267" y="209"/>
                    <a:pt x="240" y="24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430" name="Group 318"/>
          <p:cNvGrpSpPr/>
          <p:nvPr/>
        </p:nvGrpSpPr>
        <p:grpSpPr>
          <a:xfrm>
            <a:off x="8508600" y="3259800"/>
            <a:ext cx="995400" cy="995400"/>
            <a:chOff x="8508600" y="3259800"/>
            <a:chExt cx="995400" cy="995400"/>
          </a:xfrm>
        </p:grpSpPr>
        <p:sp>
          <p:nvSpPr>
            <p:cNvPr id="431" name="Freeform 319"/>
            <p:cNvSpPr/>
            <p:nvPr/>
          </p:nvSpPr>
          <p:spPr>
            <a:xfrm>
              <a:off x="8508600" y="3259800"/>
              <a:ext cx="995400" cy="995400"/>
            </a:xfrm>
            <a:custGeom>
              <a:avLst/>
              <a:gdLst/>
              <a:ahLst/>
              <a:rect l="l" t="t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32" name="Freeform 320"/>
            <p:cNvSpPr/>
            <p:nvPr/>
          </p:nvSpPr>
          <p:spPr>
            <a:xfrm>
              <a:off x="8825040" y="3441240"/>
              <a:ext cx="401040" cy="605880"/>
            </a:xfrm>
            <a:custGeom>
              <a:avLst/>
              <a:gdLst/>
              <a:ahLst/>
              <a:rect l="l" t="t" r="r" b="b"/>
              <a:pathLst>
                <a:path w="207" h="311">
                  <a:moveTo>
                    <a:pt x="199" y="40"/>
                  </a:moveTo>
                  <a:cubicBezTo>
                    <a:pt x="99" y="2"/>
                    <a:pt x="99" y="2"/>
                    <a:pt x="99" y="2"/>
                  </a:cubicBezTo>
                  <a:cubicBezTo>
                    <a:pt x="94" y="0"/>
                    <a:pt x="88" y="3"/>
                    <a:pt x="85" y="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7" y="31"/>
                    <a:pt x="77" y="34"/>
                    <a:pt x="78" y="37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2" y="123"/>
                    <a:pt x="18" y="126"/>
                    <a:pt x="16" y="130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0" y="173"/>
                    <a:pt x="0" y="176"/>
                    <a:pt x="1" y="178"/>
                  </a:cubicBezTo>
                  <a:cubicBezTo>
                    <a:pt x="2" y="181"/>
                    <a:pt x="4" y="183"/>
                    <a:pt x="7" y="184"/>
                  </a:cubicBezTo>
                  <a:cubicBezTo>
                    <a:pt x="67" y="207"/>
                    <a:pt x="67" y="207"/>
                    <a:pt x="67" y="207"/>
                  </a:cubicBezTo>
                  <a:cubicBezTo>
                    <a:pt x="32" y="297"/>
                    <a:pt x="32" y="297"/>
                    <a:pt x="32" y="297"/>
                  </a:cubicBezTo>
                  <a:cubicBezTo>
                    <a:pt x="30" y="302"/>
                    <a:pt x="33" y="308"/>
                    <a:pt x="38" y="310"/>
                  </a:cubicBezTo>
                  <a:cubicBezTo>
                    <a:pt x="40" y="311"/>
                    <a:pt x="41" y="311"/>
                    <a:pt x="42" y="311"/>
                  </a:cubicBezTo>
                  <a:cubicBezTo>
                    <a:pt x="46" y="311"/>
                    <a:pt x="50" y="308"/>
                    <a:pt x="52" y="304"/>
                  </a:cubicBezTo>
                  <a:cubicBezTo>
                    <a:pt x="86" y="214"/>
                    <a:pt x="86" y="214"/>
                    <a:pt x="86" y="214"/>
                  </a:cubicBezTo>
                  <a:cubicBezTo>
                    <a:pt x="146" y="237"/>
                    <a:pt x="146" y="237"/>
                    <a:pt x="146" y="237"/>
                  </a:cubicBezTo>
                  <a:cubicBezTo>
                    <a:pt x="147" y="238"/>
                    <a:pt x="149" y="238"/>
                    <a:pt x="150" y="238"/>
                  </a:cubicBezTo>
                  <a:cubicBezTo>
                    <a:pt x="154" y="238"/>
                    <a:pt x="158" y="235"/>
                    <a:pt x="160" y="231"/>
                  </a:cubicBezTo>
                  <a:cubicBezTo>
                    <a:pt x="175" y="191"/>
                    <a:pt x="175" y="191"/>
                    <a:pt x="175" y="191"/>
                  </a:cubicBezTo>
                  <a:cubicBezTo>
                    <a:pt x="177" y="187"/>
                    <a:pt x="176" y="182"/>
                    <a:pt x="172" y="179"/>
                  </a:cubicBezTo>
                  <a:cubicBezTo>
                    <a:pt x="152" y="163"/>
                    <a:pt x="152" y="163"/>
                    <a:pt x="152" y="163"/>
                  </a:cubicBezTo>
                  <a:cubicBezTo>
                    <a:pt x="182" y="84"/>
                    <a:pt x="182" y="84"/>
                    <a:pt x="182" y="84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4" y="79"/>
                    <a:pt x="196" y="77"/>
                    <a:pt x="197" y="74"/>
                  </a:cubicBezTo>
                  <a:cubicBezTo>
                    <a:pt x="205" y="54"/>
                    <a:pt x="205" y="54"/>
                    <a:pt x="205" y="54"/>
                  </a:cubicBezTo>
                  <a:cubicBezTo>
                    <a:pt x="207" y="49"/>
                    <a:pt x="204" y="43"/>
                    <a:pt x="199" y="40"/>
                  </a:cubicBezTo>
                  <a:close/>
                  <a:moveTo>
                    <a:pt x="179" y="62"/>
                  </a:moveTo>
                  <a:cubicBezTo>
                    <a:pt x="169" y="67"/>
                    <a:pt x="169" y="67"/>
                    <a:pt x="169" y="67"/>
                  </a:cubicBezTo>
                  <a:cubicBezTo>
                    <a:pt x="167" y="68"/>
                    <a:pt x="165" y="70"/>
                    <a:pt x="164" y="73"/>
                  </a:cubicBezTo>
                  <a:cubicBezTo>
                    <a:pt x="129" y="162"/>
                    <a:pt x="129" y="162"/>
                    <a:pt x="129" y="162"/>
                  </a:cubicBezTo>
                  <a:cubicBezTo>
                    <a:pt x="128" y="167"/>
                    <a:pt x="129" y="172"/>
                    <a:pt x="132" y="174"/>
                  </a:cubicBezTo>
                  <a:cubicBezTo>
                    <a:pt x="153" y="191"/>
                    <a:pt x="153" y="191"/>
                    <a:pt x="153" y="191"/>
                  </a:cubicBezTo>
                  <a:cubicBezTo>
                    <a:pt x="144" y="214"/>
                    <a:pt x="144" y="214"/>
                    <a:pt x="144" y="214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64" y="147"/>
                    <a:pt x="68" y="144"/>
                    <a:pt x="70" y="139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5" y="47"/>
                    <a:pt x="105" y="44"/>
                    <a:pt x="104" y="4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81" y="57"/>
                    <a:pt x="181" y="57"/>
                    <a:pt x="181" y="57"/>
                  </a:cubicBezTo>
                  <a:lnTo>
                    <a:pt x="179" y="62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33" name="Rectangle 1"/>
          <p:cNvSpPr/>
          <p:nvPr/>
        </p:nvSpPr>
        <p:spPr>
          <a:xfrm>
            <a:off x="6109920" y="2445480"/>
            <a:ext cx="1455480" cy="41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ct val="100000"/>
              </a:lnSpc>
              <a:buNone/>
            </a:pPr>
            <a:r>
              <a:rPr b="1" lang="en-US" sz="1350" spc="-1" strike="noStrike">
                <a:solidFill>
                  <a:srgbClr val="ffffff"/>
                </a:solidFill>
                <a:latin typeface="Calibri"/>
              </a:rPr>
              <a:t>Risques liés à l’aléa humain</a:t>
            </a:r>
            <a:endParaRPr b="0" lang="fr-FR" sz="1350" spc="-1" strike="noStrike">
              <a:latin typeface="Arial"/>
            </a:endParaRPr>
          </a:p>
        </p:txBody>
      </p:sp>
    </p:spTree>
  </p:cSld>
  <p:transition>
    <p:fade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Trapezoid 15"/>
          <p:cNvSpPr/>
          <p:nvPr/>
        </p:nvSpPr>
        <p:spPr>
          <a:xfrm>
            <a:off x="1439280" y="5175000"/>
            <a:ext cx="9231480" cy="903600"/>
          </a:xfrm>
          <a:prstGeom prst="trapezoid">
            <a:avLst>
              <a:gd name="adj" fmla="val 72788"/>
            </a:avLst>
          </a:prstGeom>
          <a:gradFill rotWithShape="0">
            <a:gsLst>
              <a:gs pos="37000">
                <a:srgbClr val="1d670a">
                  <a:alpha val="15294"/>
                </a:srgbClr>
              </a:gs>
              <a:gs pos="100000">
                <a:srgbClr val="000000">
                  <a:alpha val="25098"/>
                </a:srgbClr>
              </a:gs>
            </a:gsLst>
            <a:lin ang="5400000"/>
          </a:gradFill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35" name="Rectangle 19"/>
          <p:cNvSpPr/>
          <p:nvPr/>
        </p:nvSpPr>
        <p:spPr>
          <a:xfrm>
            <a:off x="2079000" y="1183680"/>
            <a:ext cx="7935480" cy="3989160"/>
          </a:xfrm>
          <a:prstGeom prst="rect">
            <a:avLst/>
          </a:prstGeom>
          <a:noFill/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36" name="Rectangle 68"/>
          <p:cNvSpPr/>
          <p:nvPr/>
        </p:nvSpPr>
        <p:spPr>
          <a:xfrm>
            <a:off x="1436040" y="6081840"/>
            <a:ext cx="9231480" cy="119880"/>
          </a:xfrm>
          <a:prstGeom prst="rect">
            <a:avLst/>
          </a:prstGeom>
          <a:noFill/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37" name="Trapezoid 69"/>
          <p:cNvSpPr/>
          <p:nvPr/>
        </p:nvSpPr>
        <p:spPr>
          <a:xfrm>
            <a:off x="5300280" y="5708160"/>
            <a:ext cx="1509120" cy="370080"/>
          </a:xfrm>
          <a:prstGeom prst="trapezoid">
            <a:avLst>
              <a:gd name="adj" fmla="val 37999"/>
            </a:avLst>
          </a:prstGeom>
          <a:gradFill rotWithShape="0">
            <a:gsLst>
              <a:gs pos="37000">
                <a:srgbClr val="1d670a">
                  <a:alpha val="15294"/>
                </a:srgbClr>
              </a:gs>
              <a:gs pos="100000">
                <a:srgbClr val="000000">
                  <a:alpha val="25098"/>
                </a:srgbClr>
              </a:gs>
            </a:gsLst>
            <a:lin ang="5400000"/>
          </a:gradFill>
          <a:ln w="19050">
            <a:solidFill>
              <a:srgbClr val="00a3e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38" name="Rectangle 1"/>
          <p:cNvSpPr/>
          <p:nvPr/>
        </p:nvSpPr>
        <p:spPr>
          <a:xfrm>
            <a:off x="363960" y="6400800"/>
            <a:ext cx="10981080" cy="312840"/>
          </a:xfrm>
          <a:prstGeom prst="rect">
            <a:avLst/>
          </a:prstGeom>
          <a:solidFill>
            <a:srgbClr val="000000"/>
          </a:solidFill>
          <a:ln w="1905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9" name="ZoneTexte 2"/>
          <p:cNvSpPr/>
          <p:nvPr/>
        </p:nvSpPr>
        <p:spPr>
          <a:xfrm>
            <a:off x="2603520" y="2572560"/>
            <a:ext cx="6984360" cy="1600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203040" indent="-203040">
              <a:lnSpc>
                <a:spcPct val="10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</a:pPr>
            <a:r>
              <a:rPr b="1" lang="fr-FR" sz="1800" spc="-1" strike="noStrike">
                <a:solidFill>
                  <a:srgbClr val="ffffff"/>
                </a:solidFill>
                <a:latin typeface="Calibri"/>
              </a:rPr>
              <a:t>Responsabilité en cas de perte ou d’altération des données ? (autre que les perturbations liées aux ondes électromagnétiques « naturelles »)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buNone/>
            </a:pPr>
            <a:endParaRPr b="0" lang="fr-FR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buNone/>
            </a:pPr>
            <a:endParaRPr b="0" lang="fr-FR" sz="1800" spc="-1" strike="noStrike">
              <a:latin typeface="Arial"/>
            </a:endParaRPr>
          </a:p>
          <a:p>
            <a:pPr marL="203040" indent="-203040">
              <a:lnSpc>
                <a:spcPct val="10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</a:pPr>
            <a:r>
              <a:rPr b="1" lang="fr-FR" sz="1800" spc="-1" strike="noStrike">
                <a:solidFill>
                  <a:srgbClr val="ffffff"/>
                </a:solidFill>
                <a:latin typeface="Calibri"/>
              </a:rPr>
              <a:t>RGPD et compression ?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440" name="ZoneTexte 5"/>
          <p:cNvSpPr/>
          <p:nvPr/>
        </p:nvSpPr>
        <p:spPr>
          <a:xfrm>
            <a:off x="363960" y="259560"/>
            <a:ext cx="609552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1" lang="en-GB" sz="2400" spc="-1" strike="noStrike">
                <a:solidFill>
                  <a:srgbClr val="ffffff"/>
                </a:solidFill>
                <a:latin typeface="Calibri"/>
              </a:rPr>
              <a:t>Enjeux juridiques</a:t>
            </a:r>
            <a:endParaRPr b="0" lang="fr-FR" sz="2400" spc="-1" strike="noStrike">
              <a:latin typeface="Arial"/>
            </a:endParaRPr>
          </a:p>
        </p:txBody>
      </p:sp>
      <p:pic>
        <p:nvPicPr>
          <p:cNvPr id="441" name="Graphique 7" descr="Poids inégaux avec un remplissage uni"/>
          <p:cNvPicPr/>
          <p:nvPr/>
        </p:nvPicPr>
        <p:blipFill>
          <a:blip r:embed="rId1"/>
          <a:stretch/>
        </p:blipFill>
        <p:spPr>
          <a:xfrm>
            <a:off x="5690160" y="1327680"/>
            <a:ext cx="713520" cy="713520"/>
          </a:xfrm>
          <a:prstGeom prst="rect">
            <a:avLst/>
          </a:prstGeom>
          <a:ln w="0">
            <a:noFill/>
          </a:ln>
        </p:spPr>
      </p:pic>
    </p:spTree>
  </p:cSld>
  <p:transition>
    <p:fade/>
  </p:transition>
  <p:timing>
    <p:tnLst>
      <p:par>
        <p:cTn id="323" dur="indefinite" restart="never" nodeType="tmRoot">
          <p:childTnLst>
            <p:seq>
              <p:cTn id="324" dur="indefinite" nodeType="mainSeq">
                <p:childTnLst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9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2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nodeType="withEffect" fill="hold" presetClass="entr" presetID="17" presetSubtype="4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35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6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7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8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1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Rectangle 424"/>
          <p:cNvSpPr/>
          <p:nvPr/>
        </p:nvSpPr>
        <p:spPr>
          <a:xfrm>
            <a:off x="486720" y="1700280"/>
            <a:ext cx="8356320" cy="468108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3" name="PlaceHolder 1"/>
          <p:cNvSpPr>
            <a:spLocks noGrp="1"/>
          </p:cNvSpPr>
          <p:nvPr>
            <p:ph/>
          </p:nvPr>
        </p:nvSpPr>
        <p:spPr>
          <a:xfrm>
            <a:off x="501480" y="651600"/>
            <a:ext cx="11188440" cy="756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2200" spc="-1" strike="noStrike">
                <a:solidFill>
                  <a:srgbClr val="575757"/>
                </a:solidFill>
                <a:latin typeface="Calibri"/>
              </a:rPr>
              <a:t>Quels sont les comptes que peuvent demander les Etats tiers qui soupçonnent une capture annexe d’images et soupçonnent Thales d’agir en tant qu’espion ?</a:t>
            </a:r>
            <a:endParaRPr b="0" lang="fr-FR" sz="2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4" name="PlaceHolder 2"/>
          <p:cNvSpPr>
            <a:spLocks noGrp="1"/>
          </p:cNvSpPr>
          <p:nvPr>
            <p:ph type="title"/>
          </p:nvPr>
        </p:nvSpPr>
        <p:spPr>
          <a:xfrm>
            <a:off x="501480" y="317520"/>
            <a:ext cx="11188440" cy="338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0" lang="en-GB" sz="2200" spc="-1" strike="noStrike">
                <a:solidFill>
                  <a:srgbClr val="000000"/>
                </a:solidFill>
                <a:latin typeface="Calibri"/>
              </a:rPr>
              <a:t>Enjeux juridiques : le droit international public en question</a:t>
            </a:r>
            <a:endParaRPr b="0" lang="fr-FR" sz="2200" spc="-1" strike="noStrike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45" name="Group 473"/>
          <p:cNvGrpSpPr/>
          <p:nvPr/>
        </p:nvGrpSpPr>
        <p:grpSpPr>
          <a:xfrm>
            <a:off x="1920240" y="1901520"/>
            <a:ext cx="8107920" cy="3973680"/>
            <a:chOff x="1920240" y="1901520"/>
            <a:chExt cx="8107920" cy="3973680"/>
          </a:xfrm>
        </p:grpSpPr>
        <p:sp>
          <p:nvSpPr>
            <p:cNvPr id="446" name="Rectangle 406"/>
            <p:cNvSpPr/>
            <p:nvPr/>
          </p:nvSpPr>
          <p:spPr>
            <a:xfrm>
              <a:off x="6448320" y="3071880"/>
              <a:ext cx="179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Romania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47" name="Rectangle 407"/>
            <p:cNvSpPr/>
            <p:nvPr/>
          </p:nvSpPr>
          <p:spPr>
            <a:xfrm>
              <a:off x="6374520" y="3013920"/>
              <a:ext cx="173160" cy="612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Hungary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48" name="Rectangle 408"/>
            <p:cNvSpPr/>
            <p:nvPr/>
          </p:nvSpPr>
          <p:spPr>
            <a:xfrm>
              <a:off x="6400080" y="3292560"/>
              <a:ext cx="1443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Greece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49" name="Rectangle 409"/>
            <p:cNvSpPr/>
            <p:nvPr/>
          </p:nvSpPr>
          <p:spPr>
            <a:xfrm>
              <a:off x="6543720" y="3384720"/>
              <a:ext cx="1411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Cyprus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50" name="Rectangle 410"/>
            <p:cNvSpPr/>
            <p:nvPr/>
          </p:nvSpPr>
          <p:spPr>
            <a:xfrm>
              <a:off x="6604560" y="2918880"/>
              <a:ext cx="1594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Ukraine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51" name="Rectangle 411"/>
            <p:cNvSpPr/>
            <p:nvPr/>
          </p:nvSpPr>
          <p:spPr>
            <a:xfrm>
              <a:off x="6413040" y="2733480"/>
              <a:ext cx="1900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Lithuania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52" name="Rectangle 412"/>
            <p:cNvSpPr/>
            <p:nvPr/>
          </p:nvSpPr>
          <p:spPr>
            <a:xfrm>
              <a:off x="6272640" y="3070440"/>
              <a:ext cx="1472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Croatia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53" name="Rectangle 413"/>
            <p:cNvSpPr/>
            <p:nvPr/>
          </p:nvSpPr>
          <p:spPr>
            <a:xfrm>
              <a:off x="6611400" y="3021480"/>
              <a:ext cx="179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Moldova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54" name="Rectangle 414"/>
            <p:cNvSpPr/>
            <p:nvPr/>
          </p:nvSpPr>
          <p:spPr>
            <a:xfrm>
              <a:off x="6410880" y="3116160"/>
              <a:ext cx="2386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Serb. Mont.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55" name="Rectangle 415"/>
            <p:cNvSpPr/>
            <p:nvPr/>
          </p:nvSpPr>
          <p:spPr>
            <a:xfrm>
              <a:off x="6113880" y="2856600"/>
              <a:ext cx="1886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Germany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56" name="Rectangle 416"/>
            <p:cNvSpPr/>
            <p:nvPr/>
          </p:nvSpPr>
          <p:spPr>
            <a:xfrm>
              <a:off x="5921280" y="3027240"/>
              <a:ext cx="2386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Switzerland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57" name="Rectangle 417"/>
            <p:cNvSpPr/>
            <p:nvPr/>
          </p:nvSpPr>
          <p:spPr>
            <a:xfrm>
              <a:off x="5646600" y="3055320"/>
              <a:ext cx="1717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Slovenia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58" name="Rectangle 418"/>
            <p:cNvSpPr/>
            <p:nvPr/>
          </p:nvSpPr>
          <p:spPr>
            <a:xfrm>
              <a:off x="5748480" y="3365280"/>
              <a:ext cx="1825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Gibraltar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59" name="Rectangle 419"/>
            <p:cNvSpPr/>
            <p:nvPr/>
          </p:nvSpPr>
          <p:spPr>
            <a:xfrm>
              <a:off x="6213240" y="2981160"/>
              <a:ext cx="147240" cy="612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Austria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60" name="Rectangle 420"/>
            <p:cNvSpPr/>
            <p:nvPr/>
          </p:nvSpPr>
          <p:spPr>
            <a:xfrm>
              <a:off x="6109560" y="2950200"/>
              <a:ext cx="817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Lux.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61" name="Rectangle 421"/>
            <p:cNvSpPr/>
            <p:nvPr/>
          </p:nvSpPr>
          <p:spPr>
            <a:xfrm>
              <a:off x="6376320" y="2963520"/>
              <a:ext cx="167040" cy="612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Slovakia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62" name="Rectangle 422"/>
            <p:cNvSpPr/>
            <p:nvPr/>
          </p:nvSpPr>
          <p:spPr>
            <a:xfrm>
              <a:off x="6316920" y="2328840"/>
              <a:ext cx="1594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Sweden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63" name="Rectangle 423"/>
            <p:cNvSpPr/>
            <p:nvPr/>
          </p:nvSpPr>
          <p:spPr>
            <a:xfrm>
              <a:off x="6476040" y="2462040"/>
              <a:ext cx="1504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Finland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64" name="Rectangle 424"/>
            <p:cNvSpPr/>
            <p:nvPr/>
          </p:nvSpPr>
          <p:spPr>
            <a:xfrm>
              <a:off x="6084000" y="2502360"/>
              <a:ext cx="1580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Norway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65" name="Rectangle 425"/>
            <p:cNvSpPr/>
            <p:nvPr/>
          </p:nvSpPr>
          <p:spPr>
            <a:xfrm>
              <a:off x="5925240" y="2953080"/>
              <a:ext cx="1368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France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66" name="Rectangle 426"/>
            <p:cNvSpPr/>
            <p:nvPr/>
          </p:nvSpPr>
          <p:spPr>
            <a:xfrm>
              <a:off x="5833440" y="3224520"/>
              <a:ext cx="1123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Spain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67" name="Rectangle 427"/>
            <p:cNvSpPr/>
            <p:nvPr/>
          </p:nvSpPr>
          <p:spPr>
            <a:xfrm>
              <a:off x="6330600" y="2834640"/>
              <a:ext cx="1396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Poland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68" name="Rectangle 428"/>
            <p:cNvSpPr/>
            <p:nvPr/>
          </p:nvSpPr>
          <p:spPr>
            <a:xfrm>
              <a:off x="6193440" y="3150360"/>
              <a:ext cx="882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Italy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69" name="Rectangle 429"/>
            <p:cNvSpPr/>
            <p:nvPr/>
          </p:nvSpPr>
          <p:spPr>
            <a:xfrm>
              <a:off x="6531480" y="2800440"/>
              <a:ext cx="1533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Belarus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70" name="Rectangle 430"/>
            <p:cNvSpPr/>
            <p:nvPr/>
          </p:nvSpPr>
          <p:spPr>
            <a:xfrm>
              <a:off x="5671440" y="2646000"/>
              <a:ext cx="3272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United Kingdom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71" name="Rectangle 431"/>
            <p:cNvSpPr/>
            <p:nvPr/>
          </p:nvSpPr>
          <p:spPr>
            <a:xfrm>
              <a:off x="6508440" y="2677320"/>
              <a:ext cx="1216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Latvia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72" name="Rectangle 432"/>
            <p:cNvSpPr/>
            <p:nvPr/>
          </p:nvSpPr>
          <p:spPr>
            <a:xfrm>
              <a:off x="5691600" y="2825640"/>
              <a:ext cx="1429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Ireland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73" name="Rectangle 433"/>
            <p:cNvSpPr/>
            <p:nvPr/>
          </p:nvSpPr>
          <p:spPr>
            <a:xfrm>
              <a:off x="6550560" y="3156120"/>
              <a:ext cx="1674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Bulgaria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74" name="Rectangle 434"/>
            <p:cNvSpPr/>
            <p:nvPr/>
          </p:nvSpPr>
          <p:spPr>
            <a:xfrm>
              <a:off x="6521040" y="2616480"/>
              <a:ext cx="1504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Estonia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75" name="Rectangle 435"/>
            <p:cNvSpPr/>
            <p:nvPr/>
          </p:nvSpPr>
          <p:spPr>
            <a:xfrm>
              <a:off x="5654160" y="3240720"/>
              <a:ext cx="1717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Portugal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76" name="Rectangle 436"/>
            <p:cNvSpPr/>
            <p:nvPr/>
          </p:nvSpPr>
          <p:spPr>
            <a:xfrm>
              <a:off x="6031440" y="2687760"/>
              <a:ext cx="1868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Denmark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77" name="Rectangle 437"/>
            <p:cNvSpPr/>
            <p:nvPr/>
          </p:nvSpPr>
          <p:spPr>
            <a:xfrm>
              <a:off x="5938560" y="3174120"/>
              <a:ext cx="1670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Andorra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78" name="Rectangle 438"/>
            <p:cNvSpPr/>
            <p:nvPr/>
          </p:nvSpPr>
          <p:spPr>
            <a:xfrm>
              <a:off x="5993280" y="2791440"/>
              <a:ext cx="2509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Netherlands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79" name="Rectangle 439"/>
            <p:cNvSpPr/>
            <p:nvPr/>
          </p:nvSpPr>
          <p:spPr>
            <a:xfrm>
              <a:off x="5996520" y="2898360"/>
              <a:ext cx="1670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Belgium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80" name="Rectangle 440"/>
            <p:cNvSpPr/>
            <p:nvPr/>
          </p:nvSpPr>
          <p:spPr>
            <a:xfrm>
              <a:off x="6215760" y="2911680"/>
              <a:ext cx="2174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Czech Rep.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81" name="Rectangle 441"/>
            <p:cNvSpPr/>
            <p:nvPr/>
          </p:nvSpPr>
          <p:spPr>
            <a:xfrm>
              <a:off x="6316560" y="3211200"/>
              <a:ext cx="1551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Albania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82" name="Rectangle 442"/>
            <p:cNvSpPr/>
            <p:nvPr/>
          </p:nvSpPr>
          <p:spPr>
            <a:xfrm>
              <a:off x="5391360" y="3104280"/>
              <a:ext cx="2541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Bosnia Herz.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83" name="Rectangle 443"/>
            <p:cNvSpPr/>
            <p:nvPr/>
          </p:nvSpPr>
          <p:spPr>
            <a:xfrm>
              <a:off x="6307920" y="3165120"/>
              <a:ext cx="2282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Macedonia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84" name="Rectangle 444"/>
            <p:cNvSpPr/>
            <p:nvPr/>
          </p:nvSpPr>
          <p:spPr>
            <a:xfrm>
              <a:off x="5301720" y="2993040"/>
              <a:ext cx="2725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Liechtenstein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85" name="Rectangle 445"/>
            <p:cNvSpPr/>
            <p:nvPr/>
          </p:nvSpPr>
          <p:spPr>
            <a:xfrm>
              <a:off x="5488920" y="2382120"/>
              <a:ext cx="1472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Iceland</a:t>
              </a:r>
              <a:endParaRPr b="0" lang="fr-FR" sz="400" spc="-1" strike="noStrike">
                <a:latin typeface="Arial"/>
              </a:endParaRPr>
            </a:p>
          </p:txBody>
        </p:sp>
        <p:grpSp>
          <p:nvGrpSpPr>
            <p:cNvPr id="486" name="Group 472"/>
            <p:cNvGrpSpPr/>
            <p:nvPr/>
          </p:nvGrpSpPr>
          <p:grpSpPr>
            <a:xfrm>
              <a:off x="5611320" y="3024000"/>
              <a:ext cx="755280" cy="117720"/>
              <a:chOff x="5611320" y="3024000"/>
              <a:chExt cx="755280" cy="117720"/>
            </a:xfrm>
          </p:grpSpPr>
          <p:sp>
            <p:nvSpPr>
              <p:cNvPr id="487" name="Line 450"/>
              <p:cNvSpPr/>
              <p:nvPr/>
            </p:nvSpPr>
            <p:spPr>
              <a:xfrm flipH="1">
                <a:off x="5681520" y="3141360"/>
                <a:ext cx="685080" cy="360"/>
              </a:xfrm>
              <a:prstGeom prst="line">
                <a:avLst/>
              </a:prstGeom>
              <a:ln w="6350">
                <a:solidFill>
                  <a:srgbClr val="53565a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488" name="Line 451"/>
              <p:cNvSpPr/>
              <p:nvPr/>
            </p:nvSpPr>
            <p:spPr>
              <a:xfrm flipH="1">
                <a:off x="5611320" y="3024000"/>
                <a:ext cx="594360" cy="360"/>
              </a:xfrm>
              <a:prstGeom prst="line">
                <a:avLst/>
              </a:prstGeom>
              <a:ln w="6350">
                <a:solidFill>
                  <a:srgbClr val="53565a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  <p:sp>
            <p:nvSpPr>
              <p:cNvPr id="489" name="Freeform 452"/>
              <p:cNvSpPr/>
              <p:nvPr/>
            </p:nvSpPr>
            <p:spPr>
              <a:xfrm>
                <a:off x="5846400" y="3068640"/>
                <a:ext cx="456480" cy="20520"/>
              </a:xfrm>
              <a:custGeom>
                <a:avLst/>
                <a:gdLst/>
                <a:ahLst/>
                <a:rect l="l" t="t" r="r" b="b"/>
                <a:pathLst>
                  <a:path w="308" h="14">
                    <a:moveTo>
                      <a:pt x="308" y="0"/>
                    </a:moveTo>
                    <a:lnTo>
                      <a:pt x="240" y="0"/>
                    </a:lnTo>
                    <a:lnTo>
                      <a:pt x="218" y="14"/>
                    </a:lnTo>
                    <a:lnTo>
                      <a:pt x="0" y="14"/>
                    </a:lnTo>
                  </a:path>
                </a:pathLst>
              </a:custGeom>
              <a:noFill/>
              <a:ln w="6350">
                <a:solidFill>
                  <a:srgbClr val="53565a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</p:sp>
        </p:grpSp>
        <p:sp>
          <p:nvSpPr>
            <p:cNvPr id="490" name="Rectangle 209"/>
            <p:cNvSpPr/>
            <p:nvPr/>
          </p:nvSpPr>
          <p:spPr>
            <a:xfrm>
              <a:off x="6781680" y="3369960"/>
              <a:ext cx="1000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Syria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91" name="Rectangle 210"/>
            <p:cNvSpPr/>
            <p:nvPr/>
          </p:nvSpPr>
          <p:spPr>
            <a:xfrm>
              <a:off x="7022520" y="3546360"/>
              <a:ext cx="1411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Kuwait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92" name="Rectangle 211"/>
            <p:cNvSpPr/>
            <p:nvPr/>
          </p:nvSpPr>
          <p:spPr>
            <a:xfrm>
              <a:off x="7127640" y="3659040"/>
              <a:ext cx="1184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Qatar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93" name="Rectangle 212"/>
            <p:cNvSpPr/>
            <p:nvPr/>
          </p:nvSpPr>
          <p:spPr>
            <a:xfrm>
              <a:off x="9182520" y="3995640"/>
              <a:ext cx="1231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Guam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94" name="Rectangle 213"/>
            <p:cNvSpPr/>
            <p:nvPr/>
          </p:nvSpPr>
          <p:spPr>
            <a:xfrm>
              <a:off x="9079920" y="4148280"/>
              <a:ext cx="1123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Palau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95" name="Rectangle 214"/>
            <p:cNvSpPr/>
            <p:nvPr/>
          </p:nvSpPr>
          <p:spPr>
            <a:xfrm>
              <a:off x="9407520" y="4077360"/>
              <a:ext cx="2268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Micronesia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96" name="Rectangle 215"/>
            <p:cNvSpPr/>
            <p:nvPr/>
          </p:nvSpPr>
          <p:spPr>
            <a:xfrm>
              <a:off x="8258760" y="4703040"/>
              <a:ext cx="260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Christmas Is.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97" name="Rectangle 216"/>
            <p:cNvSpPr/>
            <p:nvPr/>
          </p:nvSpPr>
          <p:spPr>
            <a:xfrm>
              <a:off x="9656280" y="3865320"/>
              <a:ext cx="1490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Wake I.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98" name="Rectangle 217"/>
            <p:cNvSpPr/>
            <p:nvPr/>
          </p:nvSpPr>
          <p:spPr>
            <a:xfrm>
              <a:off x="9793800" y="4108320"/>
              <a:ext cx="2343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Marshall Is.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499" name="Rectangle 218"/>
            <p:cNvSpPr/>
            <p:nvPr/>
          </p:nvSpPr>
          <p:spPr>
            <a:xfrm>
              <a:off x="7541640" y="4246200"/>
              <a:ext cx="1854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Maldives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00" name="Rectangle 219"/>
            <p:cNvSpPr/>
            <p:nvPr/>
          </p:nvSpPr>
          <p:spPr>
            <a:xfrm>
              <a:off x="8346960" y="2394000"/>
              <a:ext cx="1306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Russia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01" name="Rectangle 220"/>
            <p:cNvSpPr/>
            <p:nvPr/>
          </p:nvSpPr>
          <p:spPr>
            <a:xfrm>
              <a:off x="8105040" y="3362400"/>
              <a:ext cx="1166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China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02" name="Rectangle 221"/>
            <p:cNvSpPr/>
            <p:nvPr/>
          </p:nvSpPr>
          <p:spPr>
            <a:xfrm>
              <a:off x="8900640" y="5052960"/>
              <a:ext cx="1825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Australia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03" name="Rectangle 222"/>
            <p:cNvSpPr/>
            <p:nvPr/>
          </p:nvSpPr>
          <p:spPr>
            <a:xfrm>
              <a:off x="7707960" y="3737520"/>
              <a:ext cx="1015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India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04" name="Rectangle 223"/>
            <p:cNvSpPr/>
            <p:nvPr/>
          </p:nvSpPr>
          <p:spPr>
            <a:xfrm>
              <a:off x="7153200" y="3433680"/>
              <a:ext cx="80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Iran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05" name="Rectangle 224"/>
            <p:cNvSpPr/>
            <p:nvPr/>
          </p:nvSpPr>
          <p:spPr>
            <a:xfrm>
              <a:off x="7441200" y="2967840"/>
              <a:ext cx="2296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Kazakhstan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06" name="Rectangle 225"/>
            <p:cNvSpPr/>
            <p:nvPr/>
          </p:nvSpPr>
          <p:spPr>
            <a:xfrm>
              <a:off x="8193600" y="3016800"/>
              <a:ext cx="1929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Mongolia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07" name="Rectangle 226"/>
            <p:cNvSpPr/>
            <p:nvPr/>
          </p:nvSpPr>
          <p:spPr>
            <a:xfrm>
              <a:off x="6879960" y="3693240"/>
              <a:ext cx="195480" cy="12204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Saudi Arabia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08" name="Rectangle 227"/>
            <p:cNvSpPr/>
            <p:nvPr/>
          </p:nvSpPr>
          <p:spPr>
            <a:xfrm>
              <a:off x="6685920" y="3267360"/>
              <a:ext cx="1656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Turkey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09" name="Rectangle 228"/>
            <p:cNvSpPr/>
            <p:nvPr/>
          </p:nvSpPr>
          <p:spPr>
            <a:xfrm>
              <a:off x="6935400" y="3469320"/>
              <a:ext cx="80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Iraq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10" name="Rectangle 229"/>
            <p:cNvSpPr/>
            <p:nvPr/>
          </p:nvSpPr>
          <p:spPr>
            <a:xfrm>
              <a:off x="7399800" y="3568680"/>
              <a:ext cx="1717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Pakistan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11" name="Rectangle 230"/>
            <p:cNvSpPr/>
            <p:nvPr/>
          </p:nvSpPr>
          <p:spPr>
            <a:xfrm>
              <a:off x="8043840" y="3758400"/>
              <a:ext cx="1976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Myanmar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12" name="Rectangle 231"/>
            <p:cNvSpPr/>
            <p:nvPr/>
          </p:nvSpPr>
          <p:spPr>
            <a:xfrm>
              <a:off x="7335720" y="3411360"/>
              <a:ext cx="2433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Afghanistan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13" name="Rectangle 232"/>
            <p:cNvSpPr/>
            <p:nvPr/>
          </p:nvSpPr>
          <p:spPr>
            <a:xfrm>
              <a:off x="7263360" y="3147480"/>
              <a:ext cx="2250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Uzbekistan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14" name="Rectangle 233"/>
            <p:cNvSpPr/>
            <p:nvPr/>
          </p:nvSpPr>
          <p:spPr>
            <a:xfrm>
              <a:off x="7195680" y="3276360"/>
              <a:ext cx="278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Turkmenistan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15" name="Rectangle 234"/>
            <p:cNvSpPr/>
            <p:nvPr/>
          </p:nvSpPr>
          <p:spPr>
            <a:xfrm>
              <a:off x="8169120" y="3929040"/>
              <a:ext cx="1764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Thailand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16" name="Rectangle 235"/>
            <p:cNvSpPr/>
            <p:nvPr/>
          </p:nvSpPr>
          <p:spPr>
            <a:xfrm>
              <a:off x="6958440" y="3924360"/>
              <a:ext cx="1368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Yemen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17" name="Rectangle 236"/>
            <p:cNvSpPr/>
            <p:nvPr/>
          </p:nvSpPr>
          <p:spPr>
            <a:xfrm>
              <a:off x="9137160" y="3321000"/>
              <a:ext cx="1184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Japan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18" name="Rectangle 237"/>
            <p:cNvSpPr/>
            <p:nvPr/>
          </p:nvSpPr>
          <p:spPr>
            <a:xfrm>
              <a:off x="7174440" y="3825000"/>
              <a:ext cx="1245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Oman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19" name="Rectangle 238"/>
            <p:cNvSpPr/>
            <p:nvPr/>
          </p:nvSpPr>
          <p:spPr>
            <a:xfrm>
              <a:off x="8217720" y="3817800"/>
              <a:ext cx="925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Laos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20" name="Rectangle 239"/>
            <p:cNvSpPr/>
            <p:nvPr/>
          </p:nvSpPr>
          <p:spPr>
            <a:xfrm>
              <a:off x="8382240" y="4004640"/>
              <a:ext cx="1731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Vietnam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21" name="Rectangle 240"/>
            <p:cNvSpPr/>
            <p:nvPr/>
          </p:nvSpPr>
          <p:spPr>
            <a:xfrm>
              <a:off x="7803360" y="3583440"/>
              <a:ext cx="1198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Nepal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22" name="Rectangle 241"/>
            <p:cNvSpPr/>
            <p:nvPr/>
          </p:nvSpPr>
          <p:spPr>
            <a:xfrm>
              <a:off x="7581240" y="3175560"/>
              <a:ext cx="2188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Kyrgyzstan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23" name="Rectangle 242"/>
            <p:cNvSpPr/>
            <p:nvPr/>
          </p:nvSpPr>
          <p:spPr>
            <a:xfrm>
              <a:off x="7024680" y="3329640"/>
              <a:ext cx="2160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Azerbaijan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24" name="Rectangle 243"/>
            <p:cNvSpPr/>
            <p:nvPr/>
          </p:nvSpPr>
          <p:spPr>
            <a:xfrm>
              <a:off x="7500960" y="3267360"/>
              <a:ext cx="1929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Tajikistan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25" name="Rectangle 244"/>
            <p:cNvSpPr/>
            <p:nvPr/>
          </p:nvSpPr>
          <p:spPr>
            <a:xfrm>
              <a:off x="9574560" y="5487840"/>
              <a:ext cx="2646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New Zealand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26" name="Rectangle 245"/>
            <p:cNvSpPr/>
            <p:nvPr/>
          </p:nvSpPr>
          <p:spPr>
            <a:xfrm>
              <a:off x="9151920" y="4477680"/>
              <a:ext cx="4284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Papua New Guinea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27" name="Rectangle 246"/>
            <p:cNvSpPr/>
            <p:nvPr/>
          </p:nvSpPr>
          <p:spPr>
            <a:xfrm>
              <a:off x="6756480" y="3503160"/>
              <a:ext cx="1368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Jordan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28" name="Rectangle 247"/>
            <p:cNvSpPr/>
            <p:nvPr/>
          </p:nvSpPr>
          <p:spPr>
            <a:xfrm>
              <a:off x="8705160" y="3224520"/>
              <a:ext cx="2480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North Korea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29" name="Rectangle 248"/>
            <p:cNvSpPr/>
            <p:nvPr/>
          </p:nvSpPr>
          <p:spPr>
            <a:xfrm>
              <a:off x="8750160" y="4489560"/>
              <a:ext cx="1976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Indonesia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30" name="Rectangle 249"/>
            <p:cNvSpPr/>
            <p:nvPr/>
          </p:nvSpPr>
          <p:spPr>
            <a:xfrm>
              <a:off x="8262360" y="4239000"/>
              <a:ext cx="1810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Malaysia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31" name="Rectangle 250"/>
            <p:cNvSpPr/>
            <p:nvPr/>
          </p:nvSpPr>
          <p:spPr>
            <a:xfrm>
              <a:off x="7837560" y="3690360"/>
              <a:ext cx="2358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Bangladesh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32" name="Rectangle 251"/>
            <p:cNvSpPr/>
            <p:nvPr/>
          </p:nvSpPr>
          <p:spPr>
            <a:xfrm>
              <a:off x="8692560" y="3332880"/>
              <a:ext cx="2466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South Korea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33" name="Rectangle 252"/>
            <p:cNvSpPr/>
            <p:nvPr/>
          </p:nvSpPr>
          <p:spPr>
            <a:xfrm>
              <a:off x="7925400" y="3542040"/>
              <a:ext cx="1472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Bhutan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34" name="Rectangle 253"/>
            <p:cNvSpPr/>
            <p:nvPr/>
          </p:nvSpPr>
          <p:spPr>
            <a:xfrm>
              <a:off x="7706880" y="4163400"/>
              <a:ext cx="1825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Sri Lanka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35" name="Rectangle 254"/>
            <p:cNvSpPr/>
            <p:nvPr/>
          </p:nvSpPr>
          <p:spPr>
            <a:xfrm>
              <a:off x="8718120" y="3747960"/>
              <a:ext cx="1443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Taiwan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36" name="Rectangle 255"/>
            <p:cNvSpPr/>
            <p:nvPr/>
          </p:nvSpPr>
          <p:spPr>
            <a:xfrm>
              <a:off x="9557640" y="4959720"/>
              <a:ext cx="3074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New Caledonia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37" name="Rectangle 256"/>
            <p:cNvSpPr/>
            <p:nvPr/>
          </p:nvSpPr>
          <p:spPr>
            <a:xfrm>
              <a:off x="8780040" y="3989880"/>
              <a:ext cx="2235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Philippines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38" name="Rectangle 257"/>
            <p:cNvSpPr/>
            <p:nvPr/>
          </p:nvSpPr>
          <p:spPr>
            <a:xfrm>
              <a:off x="9614520" y="4588920"/>
              <a:ext cx="2343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Solomon Is.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39" name="Rectangle 258"/>
            <p:cNvSpPr/>
            <p:nvPr/>
          </p:nvSpPr>
          <p:spPr>
            <a:xfrm>
              <a:off x="9748080" y="4737240"/>
              <a:ext cx="170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Vanuatu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40" name="Rectangle 259"/>
            <p:cNvSpPr/>
            <p:nvPr/>
          </p:nvSpPr>
          <p:spPr>
            <a:xfrm>
              <a:off x="6637320" y="3469320"/>
              <a:ext cx="1108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Israel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41" name="Rectangle 260"/>
            <p:cNvSpPr/>
            <p:nvPr/>
          </p:nvSpPr>
          <p:spPr>
            <a:xfrm>
              <a:off x="7131960" y="3717000"/>
              <a:ext cx="1245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U.A.E.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42" name="Rectangle 261"/>
            <p:cNvSpPr/>
            <p:nvPr/>
          </p:nvSpPr>
          <p:spPr>
            <a:xfrm>
              <a:off x="7068240" y="3614400"/>
              <a:ext cx="1580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Bahrain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43" name="Rectangle 262"/>
            <p:cNvSpPr/>
            <p:nvPr/>
          </p:nvSpPr>
          <p:spPr>
            <a:xfrm>
              <a:off x="6748560" y="3420360"/>
              <a:ext cx="1749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Lebanon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44" name="Rectangle 263"/>
            <p:cNvSpPr/>
            <p:nvPr/>
          </p:nvSpPr>
          <p:spPr>
            <a:xfrm>
              <a:off x="6856200" y="3160800"/>
              <a:ext cx="161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Georgia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45" name="Rectangle 264"/>
            <p:cNvSpPr/>
            <p:nvPr/>
          </p:nvSpPr>
          <p:spPr>
            <a:xfrm>
              <a:off x="6845400" y="3227400"/>
              <a:ext cx="1749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Armenia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46" name="Rectangle 281"/>
            <p:cNvSpPr/>
            <p:nvPr/>
          </p:nvSpPr>
          <p:spPr>
            <a:xfrm>
              <a:off x="8520480" y="4151520"/>
              <a:ext cx="159840" cy="12204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East Timor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47" name="Rectangle 282"/>
            <p:cNvSpPr/>
            <p:nvPr/>
          </p:nvSpPr>
          <p:spPr>
            <a:xfrm>
              <a:off x="8152200" y="4017960"/>
              <a:ext cx="2070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Cambodia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48" name="Rectangle 284"/>
            <p:cNvSpPr/>
            <p:nvPr/>
          </p:nvSpPr>
          <p:spPr>
            <a:xfrm>
              <a:off x="5957640" y="4074480"/>
              <a:ext cx="170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Benin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49" name="Rectangle 285"/>
            <p:cNvSpPr/>
            <p:nvPr/>
          </p:nvSpPr>
          <p:spPr>
            <a:xfrm>
              <a:off x="6267960" y="4330800"/>
              <a:ext cx="1292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Congo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50" name="Rectangle 286"/>
            <p:cNvSpPr/>
            <p:nvPr/>
          </p:nvSpPr>
          <p:spPr>
            <a:xfrm>
              <a:off x="5641200" y="4209120"/>
              <a:ext cx="1382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Liberia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51" name="Rectangle 287"/>
            <p:cNvSpPr/>
            <p:nvPr/>
          </p:nvSpPr>
          <p:spPr>
            <a:xfrm>
              <a:off x="5391360" y="3522600"/>
              <a:ext cx="1990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Canary Is.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52" name="Rectangle 288"/>
            <p:cNvSpPr/>
            <p:nvPr/>
          </p:nvSpPr>
          <p:spPr>
            <a:xfrm>
              <a:off x="6152760" y="4385880"/>
              <a:ext cx="1353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Gabon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53" name="Rectangle 289"/>
            <p:cNvSpPr/>
            <p:nvPr/>
          </p:nvSpPr>
          <p:spPr>
            <a:xfrm>
              <a:off x="5922000" y="4225680"/>
              <a:ext cx="170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Togo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54" name="Rectangle 290"/>
            <p:cNvSpPr/>
            <p:nvPr/>
          </p:nvSpPr>
          <p:spPr>
            <a:xfrm>
              <a:off x="6542280" y="4374000"/>
              <a:ext cx="1627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Rwanda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55" name="Rectangle 291"/>
            <p:cNvSpPr/>
            <p:nvPr/>
          </p:nvSpPr>
          <p:spPr>
            <a:xfrm>
              <a:off x="5150520" y="3921480"/>
              <a:ext cx="2311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Cape Verde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56" name="Rectangle 292"/>
            <p:cNvSpPr/>
            <p:nvPr/>
          </p:nvSpPr>
          <p:spPr>
            <a:xfrm>
              <a:off x="7107480" y="4440600"/>
              <a:ext cx="2113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Seychelles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57" name="Rectangle 293"/>
            <p:cNvSpPr/>
            <p:nvPr/>
          </p:nvSpPr>
          <p:spPr>
            <a:xfrm>
              <a:off x="5954760" y="3601080"/>
              <a:ext cx="1440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Algeria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58" name="Rectangle 294"/>
            <p:cNvSpPr/>
            <p:nvPr/>
          </p:nvSpPr>
          <p:spPr>
            <a:xfrm>
              <a:off x="6531480" y="3938040"/>
              <a:ext cx="214560" cy="12204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algn="ctr"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North Sudan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59" name="Rectangle 295"/>
            <p:cNvSpPr/>
            <p:nvPr/>
          </p:nvSpPr>
          <p:spPr>
            <a:xfrm>
              <a:off x="6316560" y="3607200"/>
              <a:ext cx="1054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Libya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60" name="Rectangle 296"/>
            <p:cNvSpPr/>
            <p:nvPr/>
          </p:nvSpPr>
          <p:spPr>
            <a:xfrm>
              <a:off x="5900400" y="3854880"/>
              <a:ext cx="910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Mali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61" name="Rectangle 297"/>
            <p:cNvSpPr/>
            <p:nvPr/>
          </p:nvSpPr>
          <p:spPr>
            <a:xfrm>
              <a:off x="6336000" y="3948120"/>
              <a:ext cx="1047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Chad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62" name="Rectangle 298"/>
            <p:cNvSpPr/>
            <p:nvPr/>
          </p:nvSpPr>
          <p:spPr>
            <a:xfrm>
              <a:off x="6135840" y="3884400"/>
              <a:ext cx="1108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Niger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63" name="Rectangle 299"/>
            <p:cNvSpPr/>
            <p:nvPr/>
          </p:nvSpPr>
          <p:spPr>
            <a:xfrm>
              <a:off x="6576480" y="3654720"/>
              <a:ext cx="1155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Egypt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64" name="Rectangle 300"/>
            <p:cNvSpPr/>
            <p:nvPr/>
          </p:nvSpPr>
          <p:spPr>
            <a:xfrm>
              <a:off x="6295680" y="4703040"/>
              <a:ext cx="1411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Angola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65" name="Rectangle 301"/>
            <p:cNvSpPr/>
            <p:nvPr/>
          </p:nvSpPr>
          <p:spPr>
            <a:xfrm>
              <a:off x="6359400" y="4452480"/>
              <a:ext cx="251640" cy="12204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Dem. Rep. Congo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66" name="Rectangle 302"/>
            <p:cNvSpPr/>
            <p:nvPr/>
          </p:nvSpPr>
          <p:spPr>
            <a:xfrm>
              <a:off x="6750720" y="4114440"/>
              <a:ext cx="1688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Ethiopia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67" name="Rectangle 303"/>
            <p:cNvSpPr/>
            <p:nvPr/>
          </p:nvSpPr>
          <p:spPr>
            <a:xfrm>
              <a:off x="6401160" y="5174640"/>
              <a:ext cx="186480" cy="12204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South Africa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68" name="Rectangle 304"/>
            <p:cNvSpPr/>
            <p:nvPr/>
          </p:nvSpPr>
          <p:spPr>
            <a:xfrm>
              <a:off x="6099840" y="4114440"/>
              <a:ext cx="1472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Nigeria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69" name="Rectangle 305"/>
            <p:cNvSpPr/>
            <p:nvPr/>
          </p:nvSpPr>
          <p:spPr>
            <a:xfrm>
              <a:off x="6266520" y="4900320"/>
              <a:ext cx="1717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Namibia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70" name="Rectangle 306"/>
            <p:cNvSpPr/>
            <p:nvPr/>
          </p:nvSpPr>
          <p:spPr>
            <a:xfrm>
              <a:off x="5617800" y="3852000"/>
              <a:ext cx="2271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Mauritania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71" name="Rectangle 307"/>
            <p:cNvSpPr/>
            <p:nvPr/>
          </p:nvSpPr>
          <p:spPr>
            <a:xfrm>
              <a:off x="6496560" y="4752000"/>
              <a:ext cx="1504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Zambia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72" name="Rectangle 308"/>
            <p:cNvSpPr/>
            <p:nvPr/>
          </p:nvSpPr>
          <p:spPr>
            <a:xfrm>
              <a:off x="6665040" y="4542840"/>
              <a:ext cx="1778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Tanzania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73" name="Rectangle 309"/>
            <p:cNvSpPr/>
            <p:nvPr/>
          </p:nvSpPr>
          <p:spPr>
            <a:xfrm>
              <a:off x="6761520" y="4338360"/>
              <a:ext cx="1231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Kenya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74" name="Rectangle 310"/>
            <p:cNvSpPr/>
            <p:nvPr/>
          </p:nvSpPr>
          <p:spPr>
            <a:xfrm>
              <a:off x="6970320" y="4101120"/>
              <a:ext cx="1627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Somalia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75" name="Rectangle 311"/>
            <p:cNvSpPr/>
            <p:nvPr/>
          </p:nvSpPr>
          <p:spPr>
            <a:xfrm>
              <a:off x="6450120" y="4964040"/>
              <a:ext cx="2008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Botswana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76" name="Rectangle 312"/>
            <p:cNvSpPr/>
            <p:nvPr/>
          </p:nvSpPr>
          <p:spPr>
            <a:xfrm>
              <a:off x="6678360" y="4802400"/>
              <a:ext cx="2739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Mozambique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77" name="Rectangle 313"/>
            <p:cNvSpPr/>
            <p:nvPr/>
          </p:nvSpPr>
          <p:spPr>
            <a:xfrm>
              <a:off x="5736600" y="3454560"/>
              <a:ext cx="1810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Morocco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78" name="Rectangle 314"/>
            <p:cNvSpPr/>
            <p:nvPr/>
          </p:nvSpPr>
          <p:spPr>
            <a:xfrm>
              <a:off x="7092720" y="4876560"/>
              <a:ext cx="2494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Madagascar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79" name="Rectangle 315"/>
            <p:cNvSpPr/>
            <p:nvPr/>
          </p:nvSpPr>
          <p:spPr>
            <a:xfrm>
              <a:off x="6100200" y="4239000"/>
              <a:ext cx="2113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Cameroon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80" name="Rectangle 316"/>
            <p:cNvSpPr/>
            <p:nvPr/>
          </p:nvSpPr>
          <p:spPr>
            <a:xfrm>
              <a:off x="6509520" y="4878000"/>
              <a:ext cx="2113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Zimbabwe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81" name="Rectangle 317"/>
            <p:cNvSpPr/>
            <p:nvPr/>
          </p:nvSpPr>
          <p:spPr>
            <a:xfrm>
              <a:off x="5870520" y="4117320"/>
              <a:ext cx="1335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Ghana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82" name="Rectangle 318"/>
            <p:cNvSpPr/>
            <p:nvPr/>
          </p:nvSpPr>
          <p:spPr>
            <a:xfrm>
              <a:off x="5640840" y="4065480"/>
              <a:ext cx="1458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Guinea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83" name="Rectangle 319"/>
            <p:cNvSpPr/>
            <p:nvPr/>
          </p:nvSpPr>
          <p:spPr>
            <a:xfrm>
              <a:off x="6113880" y="3427560"/>
              <a:ext cx="1429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Tunisia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84" name="Rectangle 320"/>
            <p:cNvSpPr/>
            <p:nvPr/>
          </p:nvSpPr>
          <p:spPr>
            <a:xfrm>
              <a:off x="6627960" y="4287960"/>
              <a:ext cx="1566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Uganda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85" name="Rectangle 321"/>
            <p:cNvSpPr/>
            <p:nvPr/>
          </p:nvSpPr>
          <p:spPr>
            <a:xfrm>
              <a:off x="5770800" y="4190040"/>
              <a:ext cx="170280" cy="12204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Cote d'Ivoire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86" name="Rectangle 322"/>
            <p:cNvSpPr/>
            <p:nvPr/>
          </p:nvSpPr>
          <p:spPr>
            <a:xfrm>
              <a:off x="5579640" y="3948120"/>
              <a:ext cx="1580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Senegal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87" name="Rectangle 323"/>
            <p:cNvSpPr/>
            <p:nvPr/>
          </p:nvSpPr>
          <p:spPr>
            <a:xfrm>
              <a:off x="5799960" y="4010400"/>
              <a:ext cx="260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Burkina Faso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88" name="Rectangle 324"/>
            <p:cNvSpPr/>
            <p:nvPr/>
          </p:nvSpPr>
          <p:spPr>
            <a:xfrm>
              <a:off x="5413320" y="3685680"/>
              <a:ext cx="3225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Western Sahara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89" name="Rectangle 325"/>
            <p:cNvSpPr/>
            <p:nvPr/>
          </p:nvSpPr>
          <p:spPr>
            <a:xfrm>
              <a:off x="6754320" y="3920040"/>
              <a:ext cx="1382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Eritrea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90" name="Rectangle 326"/>
            <p:cNvSpPr/>
            <p:nvPr/>
          </p:nvSpPr>
          <p:spPr>
            <a:xfrm>
              <a:off x="6698520" y="4680720"/>
              <a:ext cx="1519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Malawi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91" name="Rectangle 327"/>
            <p:cNvSpPr/>
            <p:nvPr/>
          </p:nvSpPr>
          <p:spPr>
            <a:xfrm>
              <a:off x="6713640" y="5103720"/>
              <a:ext cx="2037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Swaziland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92" name="Rectangle 328"/>
            <p:cNvSpPr/>
            <p:nvPr/>
          </p:nvSpPr>
          <p:spPr>
            <a:xfrm>
              <a:off x="6641280" y="5183640"/>
              <a:ext cx="1864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Lesotho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93" name="Rectangle 329"/>
            <p:cNvSpPr/>
            <p:nvPr/>
          </p:nvSpPr>
          <p:spPr>
            <a:xfrm>
              <a:off x="6292800" y="4188600"/>
              <a:ext cx="3020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Cen. Afr. Rep.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94" name="Rectangle 330"/>
            <p:cNvSpPr/>
            <p:nvPr/>
          </p:nvSpPr>
          <p:spPr>
            <a:xfrm>
              <a:off x="5411880" y="4138200"/>
              <a:ext cx="3186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Sierra Leone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95" name="Rectangle 331"/>
            <p:cNvSpPr/>
            <p:nvPr/>
          </p:nvSpPr>
          <p:spPr>
            <a:xfrm>
              <a:off x="5306760" y="4060800"/>
              <a:ext cx="2905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Guinea-Bissau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96" name="Rectangle 332"/>
            <p:cNvSpPr/>
            <p:nvPr/>
          </p:nvSpPr>
          <p:spPr>
            <a:xfrm>
              <a:off x="5338800" y="3994200"/>
              <a:ext cx="2448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The Gambia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97" name="Rectangle 333"/>
            <p:cNvSpPr/>
            <p:nvPr/>
          </p:nvSpPr>
          <p:spPr>
            <a:xfrm>
              <a:off x="5914440" y="4318920"/>
              <a:ext cx="305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Equat. Guinea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98" name="Rectangle 334"/>
            <p:cNvSpPr/>
            <p:nvPr/>
          </p:nvSpPr>
          <p:spPr>
            <a:xfrm>
              <a:off x="6658560" y="4453920"/>
              <a:ext cx="1627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Burundi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599" name="Rectangle 335"/>
            <p:cNvSpPr/>
            <p:nvPr/>
          </p:nvSpPr>
          <p:spPr>
            <a:xfrm>
              <a:off x="6779520" y="4040280"/>
              <a:ext cx="161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Djibouti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00" name="Rectangle 339"/>
            <p:cNvSpPr/>
            <p:nvPr/>
          </p:nvSpPr>
          <p:spPr>
            <a:xfrm>
              <a:off x="6924600" y="4578480"/>
              <a:ext cx="1825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Comoros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01" name="Rectangle 341"/>
            <p:cNvSpPr/>
            <p:nvPr/>
          </p:nvSpPr>
          <p:spPr>
            <a:xfrm>
              <a:off x="4532040" y="5814000"/>
              <a:ext cx="2250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Falkland Is.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02" name="Rectangle 342"/>
            <p:cNvSpPr/>
            <p:nvPr/>
          </p:nvSpPr>
          <p:spPr>
            <a:xfrm>
              <a:off x="4682520" y="4204800"/>
              <a:ext cx="1947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Suriname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03" name="Rectangle 343"/>
            <p:cNvSpPr/>
            <p:nvPr/>
          </p:nvSpPr>
          <p:spPr>
            <a:xfrm>
              <a:off x="4803840" y="4658760"/>
              <a:ext cx="1123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Brazil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04" name="Rectangle 344"/>
            <p:cNvSpPr/>
            <p:nvPr/>
          </p:nvSpPr>
          <p:spPr>
            <a:xfrm>
              <a:off x="4426200" y="5376600"/>
              <a:ext cx="1976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Argentina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05" name="Rectangle 345"/>
            <p:cNvSpPr/>
            <p:nvPr/>
          </p:nvSpPr>
          <p:spPr>
            <a:xfrm>
              <a:off x="4199040" y="4542840"/>
              <a:ext cx="939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Peru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06" name="Rectangle 346"/>
            <p:cNvSpPr/>
            <p:nvPr/>
          </p:nvSpPr>
          <p:spPr>
            <a:xfrm>
              <a:off x="4291920" y="5302440"/>
              <a:ext cx="1022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Chile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07" name="Rectangle 347"/>
            <p:cNvSpPr/>
            <p:nvPr/>
          </p:nvSpPr>
          <p:spPr>
            <a:xfrm>
              <a:off x="4445280" y="4820400"/>
              <a:ext cx="1368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Bolivia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08" name="Rectangle 348"/>
            <p:cNvSpPr/>
            <p:nvPr/>
          </p:nvSpPr>
          <p:spPr>
            <a:xfrm>
              <a:off x="4236840" y="4258080"/>
              <a:ext cx="1947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Colombia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09" name="Rectangle 349"/>
            <p:cNvSpPr/>
            <p:nvPr/>
          </p:nvSpPr>
          <p:spPr>
            <a:xfrm>
              <a:off x="4361040" y="4130640"/>
              <a:ext cx="2084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Venezuela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10" name="Rectangle 350"/>
            <p:cNvSpPr/>
            <p:nvPr/>
          </p:nvSpPr>
          <p:spPr>
            <a:xfrm>
              <a:off x="4550400" y="4984920"/>
              <a:ext cx="1868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Paraguay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11" name="Rectangle 351"/>
            <p:cNvSpPr/>
            <p:nvPr/>
          </p:nvSpPr>
          <p:spPr>
            <a:xfrm>
              <a:off x="4647960" y="5285880"/>
              <a:ext cx="1731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Uruguay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12" name="Rectangle 352"/>
            <p:cNvSpPr/>
            <p:nvPr/>
          </p:nvSpPr>
          <p:spPr>
            <a:xfrm>
              <a:off x="4083120" y="4390200"/>
              <a:ext cx="1670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Ecuador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13" name="Rectangle 353"/>
            <p:cNvSpPr/>
            <p:nvPr/>
          </p:nvSpPr>
          <p:spPr>
            <a:xfrm>
              <a:off x="4611600" y="4138200"/>
              <a:ext cx="1551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Guyana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14" name="Rectangle 354"/>
            <p:cNvSpPr/>
            <p:nvPr/>
          </p:nvSpPr>
          <p:spPr>
            <a:xfrm>
              <a:off x="4768920" y="4244760"/>
              <a:ext cx="2937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French Guiana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15" name="Rectangle 355"/>
            <p:cNvSpPr/>
            <p:nvPr/>
          </p:nvSpPr>
          <p:spPr>
            <a:xfrm>
              <a:off x="4510440" y="4017960"/>
              <a:ext cx="3682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Trinidad &amp; Tobago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16" name="Rectangle 356"/>
            <p:cNvSpPr/>
            <p:nvPr/>
          </p:nvSpPr>
          <p:spPr>
            <a:xfrm>
              <a:off x="2019600" y="4516200"/>
              <a:ext cx="1382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Samoa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17" name="Rectangle 357"/>
            <p:cNvSpPr/>
            <p:nvPr/>
          </p:nvSpPr>
          <p:spPr>
            <a:xfrm>
              <a:off x="2485440" y="4588920"/>
              <a:ext cx="3409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French Polynesia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18" name="Rectangle 358"/>
            <p:cNvSpPr/>
            <p:nvPr/>
          </p:nvSpPr>
          <p:spPr>
            <a:xfrm>
              <a:off x="2347200" y="4775760"/>
              <a:ext cx="1580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Cook Is.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19" name="Rectangle 374"/>
            <p:cNvSpPr/>
            <p:nvPr/>
          </p:nvSpPr>
          <p:spPr>
            <a:xfrm>
              <a:off x="3603240" y="4376880"/>
              <a:ext cx="2678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Galapagos Is.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20" name="Rectangle 377"/>
            <p:cNvSpPr/>
            <p:nvPr/>
          </p:nvSpPr>
          <p:spPr>
            <a:xfrm>
              <a:off x="4030920" y="3927600"/>
              <a:ext cx="1976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Honduras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21" name="Rectangle 384"/>
            <p:cNvSpPr/>
            <p:nvPr/>
          </p:nvSpPr>
          <p:spPr>
            <a:xfrm>
              <a:off x="4074480" y="4013640"/>
              <a:ext cx="2070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Nicaragua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22" name="Rectangle 385"/>
            <p:cNvSpPr/>
            <p:nvPr/>
          </p:nvSpPr>
          <p:spPr>
            <a:xfrm>
              <a:off x="4331880" y="3654720"/>
              <a:ext cx="2725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The Bahamas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23" name="Rectangle 386"/>
            <p:cNvSpPr/>
            <p:nvPr/>
          </p:nvSpPr>
          <p:spPr>
            <a:xfrm>
              <a:off x="2488320" y="3718440"/>
              <a:ext cx="1396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Hawaii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24" name="Rectangle 387"/>
            <p:cNvSpPr/>
            <p:nvPr/>
          </p:nvSpPr>
          <p:spPr>
            <a:xfrm>
              <a:off x="4448160" y="3409920"/>
              <a:ext cx="1868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Bermuda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25" name="Rectangle 388"/>
            <p:cNvSpPr/>
            <p:nvPr/>
          </p:nvSpPr>
          <p:spPr>
            <a:xfrm>
              <a:off x="1920240" y="3547800"/>
              <a:ext cx="2174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Midway Is.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26" name="Rectangle 389"/>
            <p:cNvSpPr/>
            <p:nvPr/>
          </p:nvSpPr>
          <p:spPr>
            <a:xfrm>
              <a:off x="3353400" y="2583720"/>
              <a:ext cx="1533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Canada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27" name="Rectangle 390"/>
            <p:cNvSpPr/>
            <p:nvPr/>
          </p:nvSpPr>
          <p:spPr>
            <a:xfrm>
              <a:off x="3589200" y="3265920"/>
              <a:ext cx="2739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United States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28" name="Rectangle 391"/>
            <p:cNvSpPr/>
            <p:nvPr/>
          </p:nvSpPr>
          <p:spPr>
            <a:xfrm>
              <a:off x="3587760" y="3670920"/>
              <a:ext cx="1490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Mexico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29" name="Rectangle 392"/>
            <p:cNvSpPr/>
            <p:nvPr/>
          </p:nvSpPr>
          <p:spPr>
            <a:xfrm>
              <a:off x="4155840" y="3750840"/>
              <a:ext cx="1047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Cuba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30" name="Rectangle 393"/>
            <p:cNvSpPr/>
            <p:nvPr/>
          </p:nvSpPr>
          <p:spPr>
            <a:xfrm>
              <a:off x="4056480" y="4185360"/>
              <a:ext cx="1641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Panama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31" name="Rectangle 394"/>
            <p:cNvSpPr/>
            <p:nvPr/>
          </p:nvSpPr>
          <p:spPr>
            <a:xfrm>
              <a:off x="4263840" y="3884400"/>
              <a:ext cx="957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Haiti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32" name="Rectangle 395"/>
            <p:cNvSpPr/>
            <p:nvPr/>
          </p:nvSpPr>
          <p:spPr>
            <a:xfrm>
              <a:off x="4521960" y="3865320"/>
              <a:ext cx="2358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Puerto Rico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33" name="Rectangle 396"/>
            <p:cNvSpPr/>
            <p:nvPr/>
          </p:nvSpPr>
          <p:spPr>
            <a:xfrm>
              <a:off x="4393440" y="3807360"/>
              <a:ext cx="31824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Dominican Rep.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34" name="Rectangle 397"/>
            <p:cNvSpPr/>
            <p:nvPr/>
          </p:nvSpPr>
          <p:spPr>
            <a:xfrm>
              <a:off x="3723840" y="3940920"/>
              <a:ext cx="22500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Guatemala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35" name="Rectangle 398"/>
            <p:cNvSpPr/>
            <p:nvPr/>
          </p:nvSpPr>
          <p:spPr>
            <a:xfrm>
              <a:off x="3994560" y="3873960"/>
              <a:ext cx="11988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Belize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36" name="Rectangle 399"/>
            <p:cNvSpPr/>
            <p:nvPr/>
          </p:nvSpPr>
          <p:spPr>
            <a:xfrm>
              <a:off x="3751920" y="4016520"/>
              <a:ext cx="2235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El Salvador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37" name="Rectangle 400"/>
            <p:cNvSpPr/>
            <p:nvPr/>
          </p:nvSpPr>
          <p:spPr>
            <a:xfrm>
              <a:off x="3815640" y="4116960"/>
              <a:ext cx="21132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Costa Rica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38" name="Rectangle 403"/>
            <p:cNvSpPr/>
            <p:nvPr/>
          </p:nvSpPr>
          <p:spPr>
            <a:xfrm>
              <a:off x="4961880" y="1901520"/>
              <a:ext cx="212760" cy="6120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Greenland</a:t>
              </a:r>
              <a:endParaRPr b="0" lang="fr-FR" sz="400" spc="-1" strike="noStrike">
                <a:latin typeface="Arial"/>
              </a:endParaRPr>
            </a:p>
          </p:txBody>
        </p:sp>
        <p:sp>
          <p:nvSpPr>
            <p:cNvPr id="639" name="Rectangle 294"/>
            <p:cNvSpPr/>
            <p:nvPr/>
          </p:nvSpPr>
          <p:spPr>
            <a:xfrm>
              <a:off x="6551640" y="4145760"/>
              <a:ext cx="209160" cy="12204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algn="ctr">
                <a:lnSpc>
                  <a:spcPct val="100000"/>
                </a:lnSpc>
                <a:buNone/>
              </a:pPr>
              <a:r>
                <a:rPr b="0" lang="en-US" sz="400" spc="-1" strike="noStrike">
                  <a:solidFill>
                    <a:srgbClr val="d0d0ce"/>
                  </a:solidFill>
                  <a:latin typeface="Calibri"/>
                </a:rPr>
                <a:t>South Sudan</a:t>
              </a:r>
              <a:endParaRPr b="0" lang="fr-FR" sz="400" spc="-1" strike="noStrike">
                <a:latin typeface="Arial"/>
              </a:endParaRPr>
            </a:p>
          </p:txBody>
        </p:sp>
      </p:grpSp>
      <p:grpSp>
        <p:nvGrpSpPr>
          <p:cNvPr id="640" name="Group 649"/>
          <p:cNvGrpSpPr/>
          <p:nvPr/>
        </p:nvGrpSpPr>
        <p:grpSpPr>
          <a:xfrm>
            <a:off x="486720" y="1781280"/>
            <a:ext cx="8280360" cy="4425480"/>
            <a:chOff x="486720" y="1781280"/>
            <a:chExt cx="8280360" cy="4425480"/>
          </a:xfrm>
        </p:grpSpPr>
        <p:sp>
          <p:nvSpPr>
            <p:cNvPr id="641" name="Freeform 13"/>
            <p:cNvSpPr/>
            <p:nvPr/>
          </p:nvSpPr>
          <p:spPr>
            <a:xfrm>
              <a:off x="4928760" y="1866960"/>
              <a:ext cx="3838320" cy="1520640"/>
            </a:xfrm>
            <a:custGeom>
              <a:avLst/>
              <a:gdLst/>
              <a:ahLst/>
              <a:rect l="l" t="t" r="r" b="b"/>
              <a:pathLst>
                <a:path w="2418" h="958">
                  <a:moveTo>
                    <a:pt x="758" y="710"/>
                  </a:moveTo>
                  <a:lnTo>
                    <a:pt x="764" y="710"/>
                  </a:lnTo>
                  <a:lnTo>
                    <a:pt x="766" y="704"/>
                  </a:lnTo>
                  <a:lnTo>
                    <a:pt x="758" y="704"/>
                  </a:lnTo>
                  <a:lnTo>
                    <a:pt x="758" y="710"/>
                  </a:lnTo>
                  <a:lnTo>
                    <a:pt x="758" y="710"/>
                  </a:lnTo>
                  <a:lnTo>
                    <a:pt x="758" y="710"/>
                  </a:lnTo>
                  <a:close/>
                  <a:moveTo>
                    <a:pt x="1682" y="698"/>
                  </a:moveTo>
                  <a:lnTo>
                    <a:pt x="1678" y="704"/>
                  </a:lnTo>
                  <a:lnTo>
                    <a:pt x="1682" y="704"/>
                  </a:lnTo>
                  <a:lnTo>
                    <a:pt x="1682" y="698"/>
                  </a:lnTo>
                  <a:lnTo>
                    <a:pt x="1682" y="698"/>
                  </a:lnTo>
                  <a:lnTo>
                    <a:pt x="1682" y="698"/>
                  </a:lnTo>
                  <a:close/>
                  <a:moveTo>
                    <a:pt x="242" y="878"/>
                  </a:moveTo>
                  <a:lnTo>
                    <a:pt x="242" y="884"/>
                  </a:lnTo>
                  <a:lnTo>
                    <a:pt x="248" y="884"/>
                  </a:lnTo>
                  <a:lnTo>
                    <a:pt x="248" y="878"/>
                  </a:lnTo>
                  <a:lnTo>
                    <a:pt x="242" y="878"/>
                  </a:lnTo>
                  <a:lnTo>
                    <a:pt x="242" y="878"/>
                  </a:lnTo>
                  <a:lnTo>
                    <a:pt x="242" y="878"/>
                  </a:lnTo>
                  <a:close/>
                  <a:moveTo>
                    <a:pt x="122" y="548"/>
                  </a:moveTo>
                  <a:lnTo>
                    <a:pt x="118" y="548"/>
                  </a:lnTo>
                  <a:lnTo>
                    <a:pt x="118" y="552"/>
                  </a:lnTo>
                  <a:lnTo>
                    <a:pt x="122" y="552"/>
                  </a:lnTo>
                  <a:lnTo>
                    <a:pt x="122" y="548"/>
                  </a:lnTo>
                  <a:lnTo>
                    <a:pt x="122" y="548"/>
                  </a:lnTo>
                  <a:lnTo>
                    <a:pt x="122" y="548"/>
                  </a:lnTo>
                  <a:close/>
                  <a:moveTo>
                    <a:pt x="492" y="774"/>
                  </a:moveTo>
                  <a:lnTo>
                    <a:pt x="496" y="770"/>
                  </a:lnTo>
                  <a:lnTo>
                    <a:pt x="492" y="770"/>
                  </a:lnTo>
                  <a:lnTo>
                    <a:pt x="492" y="774"/>
                  </a:lnTo>
                  <a:lnTo>
                    <a:pt x="492" y="774"/>
                  </a:lnTo>
                  <a:lnTo>
                    <a:pt x="492" y="774"/>
                  </a:lnTo>
                  <a:close/>
                  <a:moveTo>
                    <a:pt x="1554" y="276"/>
                  </a:moveTo>
                  <a:lnTo>
                    <a:pt x="1548" y="276"/>
                  </a:lnTo>
                  <a:lnTo>
                    <a:pt x="1548" y="282"/>
                  </a:lnTo>
                  <a:lnTo>
                    <a:pt x="1554" y="282"/>
                  </a:lnTo>
                  <a:lnTo>
                    <a:pt x="1554" y="276"/>
                  </a:lnTo>
                  <a:lnTo>
                    <a:pt x="1554" y="276"/>
                  </a:lnTo>
                  <a:lnTo>
                    <a:pt x="1554" y="276"/>
                  </a:lnTo>
                  <a:close/>
                  <a:moveTo>
                    <a:pt x="176" y="324"/>
                  </a:moveTo>
                  <a:lnTo>
                    <a:pt x="172" y="324"/>
                  </a:lnTo>
                  <a:lnTo>
                    <a:pt x="172" y="330"/>
                  </a:lnTo>
                  <a:lnTo>
                    <a:pt x="176" y="330"/>
                  </a:lnTo>
                  <a:lnTo>
                    <a:pt x="176" y="324"/>
                  </a:lnTo>
                  <a:lnTo>
                    <a:pt x="176" y="324"/>
                  </a:lnTo>
                  <a:lnTo>
                    <a:pt x="176" y="324"/>
                  </a:lnTo>
                  <a:close/>
                  <a:moveTo>
                    <a:pt x="1982" y="542"/>
                  </a:moveTo>
                  <a:lnTo>
                    <a:pt x="1982" y="548"/>
                  </a:lnTo>
                  <a:lnTo>
                    <a:pt x="1986" y="548"/>
                  </a:lnTo>
                  <a:lnTo>
                    <a:pt x="1986" y="542"/>
                  </a:lnTo>
                  <a:lnTo>
                    <a:pt x="1982" y="542"/>
                  </a:lnTo>
                  <a:lnTo>
                    <a:pt x="1982" y="542"/>
                  </a:lnTo>
                  <a:lnTo>
                    <a:pt x="1982" y="542"/>
                  </a:lnTo>
                  <a:close/>
                  <a:moveTo>
                    <a:pt x="1672" y="698"/>
                  </a:moveTo>
                  <a:lnTo>
                    <a:pt x="1662" y="698"/>
                  </a:lnTo>
                  <a:lnTo>
                    <a:pt x="1662" y="704"/>
                  </a:lnTo>
                  <a:lnTo>
                    <a:pt x="1672" y="704"/>
                  </a:lnTo>
                  <a:lnTo>
                    <a:pt x="1672" y="698"/>
                  </a:lnTo>
                  <a:lnTo>
                    <a:pt x="1672" y="698"/>
                  </a:lnTo>
                  <a:lnTo>
                    <a:pt x="1672" y="698"/>
                  </a:lnTo>
                  <a:close/>
                  <a:moveTo>
                    <a:pt x="596" y="710"/>
                  </a:moveTo>
                  <a:lnTo>
                    <a:pt x="596" y="704"/>
                  </a:lnTo>
                  <a:lnTo>
                    <a:pt x="590" y="704"/>
                  </a:lnTo>
                  <a:lnTo>
                    <a:pt x="590" y="710"/>
                  </a:lnTo>
                  <a:lnTo>
                    <a:pt x="596" y="710"/>
                  </a:lnTo>
                  <a:lnTo>
                    <a:pt x="596" y="710"/>
                  </a:lnTo>
                  <a:lnTo>
                    <a:pt x="596" y="710"/>
                  </a:lnTo>
                  <a:close/>
                  <a:moveTo>
                    <a:pt x="936" y="216"/>
                  </a:moveTo>
                  <a:lnTo>
                    <a:pt x="940" y="216"/>
                  </a:lnTo>
                  <a:lnTo>
                    <a:pt x="940" y="210"/>
                  </a:lnTo>
                  <a:lnTo>
                    <a:pt x="936" y="210"/>
                  </a:lnTo>
                  <a:lnTo>
                    <a:pt x="936" y="216"/>
                  </a:lnTo>
                  <a:lnTo>
                    <a:pt x="936" y="216"/>
                  </a:lnTo>
                  <a:lnTo>
                    <a:pt x="936" y="216"/>
                  </a:lnTo>
                  <a:close/>
                  <a:moveTo>
                    <a:pt x="336" y="356"/>
                  </a:moveTo>
                  <a:lnTo>
                    <a:pt x="336" y="362"/>
                  </a:lnTo>
                  <a:lnTo>
                    <a:pt x="340" y="362"/>
                  </a:lnTo>
                  <a:lnTo>
                    <a:pt x="340" y="356"/>
                  </a:lnTo>
                  <a:lnTo>
                    <a:pt x="336" y="356"/>
                  </a:lnTo>
                  <a:lnTo>
                    <a:pt x="336" y="356"/>
                  </a:lnTo>
                  <a:lnTo>
                    <a:pt x="336" y="356"/>
                  </a:lnTo>
                  <a:close/>
                  <a:moveTo>
                    <a:pt x="940" y="200"/>
                  </a:moveTo>
                  <a:lnTo>
                    <a:pt x="940" y="206"/>
                  </a:lnTo>
                  <a:lnTo>
                    <a:pt x="946" y="206"/>
                  </a:lnTo>
                  <a:lnTo>
                    <a:pt x="946" y="200"/>
                  </a:lnTo>
                  <a:lnTo>
                    <a:pt x="940" y="200"/>
                  </a:lnTo>
                  <a:lnTo>
                    <a:pt x="940" y="200"/>
                  </a:lnTo>
                  <a:lnTo>
                    <a:pt x="940" y="200"/>
                  </a:lnTo>
                  <a:close/>
                  <a:moveTo>
                    <a:pt x="2338" y="390"/>
                  </a:moveTo>
                  <a:lnTo>
                    <a:pt x="2338" y="396"/>
                  </a:lnTo>
                  <a:lnTo>
                    <a:pt x="2344" y="396"/>
                  </a:lnTo>
                  <a:lnTo>
                    <a:pt x="2338" y="390"/>
                  </a:lnTo>
                  <a:lnTo>
                    <a:pt x="2338" y="390"/>
                  </a:lnTo>
                  <a:lnTo>
                    <a:pt x="2338" y="390"/>
                  </a:lnTo>
                  <a:close/>
                  <a:moveTo>
                    <a:pt x="2398" y="410"/>
                  </a:moveTo>
                  <a:lnTo>
                    <a:pt x="2392" y="410"/>
                  </a:lnTo>
                  <a:lnTo>
                    <a:pt x="2392" y="406"/>
                  </a:lnTo>
                  <a:lnTo>
                    <a:pt x="2380" y="406"/>
                  </a:lnTo>
                  <a:lnTo>
                    <a:pt x="2380" y="402"/>
                  </a:lnTo>
                  <a:lnTo>
                    <a:pt x="2378" y="402"/>
                  </a:lnTo>
                  <a:lnTo>
                    <a:pt x="2372" y="406"/>
                  </a:lnTo>
                  <a:lnTo>
                    <a:pt x="2360" y="406"/>
                  </a:lnTo>
                  <a:lnTo>
                    <a:pt x="2360" y="396"/>
                  </a:lnTo>
                  <a:lnTo>
                    <a:pt x="2344" y="396"/>
                  </a:lnTo>
                  <a:lnTo>
                    <a:pt x="2344" y="402"/>
                  </a:lnTo>
                  <a:lnTo>
                    <a:pt x="2350" y="402"/>
                  </a:lnTo>
                  <a:lnTo>
                    <a:pt x="2354" y="406"/>
                  </a:lnTo>
                  <a:lnTo>
                    <a:pt x="2350" y="406"/>
                  </a:lnTo>
                  <a:lnTo>
                    <a:pt x="2350" y="416"/>
                  </a:lnTo>
                  <a:lnTo>
                    <a:pt x="2344" y="416"/>
                  </a:lnTo>
                  <a:lnTo>
                    <a:pt x="2344" y="410"/>
                  </a:lnTo>
                  <a:lnTo>
                    <a:pt x="2338" y="410"/>
                  </a:lnTo>
                  <a:lnTo>
                    <a:pt x="2338" y="406"/>
                  </a:lnTo>
                  <a:lnTo>
                    <a:pt x="2344" y="406"/>
                  </a:lnTo>
                  <a:lnTo>
                    <a:pt x="2344" y="402"/>
                  </a:lnTo>
                  <a:lnTo>
                    <a:pt x="2338" y="402"/>
                  </a:lnTo>
                  <a:lnTo>
                    <a:pt x="2338" y="396"/>
                  </a:lnTo>
                  <a:lnTo>
                    <a:pt x="2332" y="396"/>
                  </a:lnTo>
                  <a:lnTo>
                    <a:pt x="2332" y="384"/>
                  </a:lnTo>
                  <a:lnTo>
                    <a:pt x="2324" y="378"/>
                  </a:lnTo>
                  <a:lnTo>
                    <a:pt x="2318" y="378"/>
                  </a:lnTo>
                  <a:lnTo>
                    <a:pt x="2318" y="374"/>
                  </a:lnTo>
                  <a:lnTo>
                    <a:pt x="2306" y="374"/>
                  </a:lnTo>
                  <a:lnTo>
                    <a:pt x="2306" y="368"/>
                  </a:lnTo>
                  <a:lnTo>
                    <a:pt x="2296" y="368"/>
                  </a:lnTo>
                  <a:lnTo>
                    <a:pt x="2296" y="362"/>
                  </a:lnTo>
                  <a:lnTo>
                    <a:pt x="2284" y="362"/>
                  </a:lnTo>
                  <a:lnTo>
                    <a:pt x="2284" y="356"/>
                  </a:lnTo>
                  <a:lnTo>
                    <a:pt x="2272" y="356"/>
                  </a:lnTo>
                  <a:lnTo>
                    <a:pt x="2272" y="350"/>
                  </a:lnTo>
                  <a:lnTo>
                    <a:pt x="2268" y="350"/>
                  </a:lnTo>
                  <a:lnTo>
                    <a:pt x="2264" y="348"/>
                  </a:lnTo>
                  <a:lnTo>
                    <a:pt x="2258" y="348"/>
                  </a:lnTo>
                  <a:lnTo>
                    <a:pt x="2252" y="342"/>
                  </a:lnTo>
                  <a:lnTo>
                    <a:pt x="2252" y="348"/>
                  </a:lnTo>
                  <a:lnTo>
                    <a:pt x="2246" y="348"/>
                  </a:lnTo>
                  <a:lnTo>
                    <a:pt x="2246" y="342"/>
                  </a:lnTo>
                  <a:lnTo>
                    <a:pt x="2240" y="342"/>
                  </a:lnTo>
                  <a:lnTo>
                    <a:pt x="2236" y="336"/>
                  </a:lnTo>
                  <a:lnTo>
                    <a:pt x="2214" y="336"/>
                  </a:lnTo>
                  <a:lnTo>
                    <a:pt x="2214" y="330"/>
                  </a:lnTo>
                  <a:lnTo>
                    <a:pt x="2176" y="330"/>
                  </a:lnTo>
                  <a:lnTo>
                    <a:pt x="2176" y="324"/>
                  </a:lnTo>
                  <a:lnTo>
                    <a:pt x="2170" y="324"/>
                  </a:lnTo>
                  <a:lnTo>
                    <a:pt x="2170" y="330"/>
                  </a:lnTo>
                  <a:lnTo>
                    <a:pt x="2164" y="330"/>
                  </a:lnTo>
                  <a:lnTo>
                    <a:pt x="2164" y="324"/>
                  </a:lnTo>
                  <a:lnTo>
                    <a:pt x="2144" y="324"/>
                  </a:lnTo>
                  <a:lnTo>
                    <a:pt x="2144" y="320"/>
                  </a:lnTo>
                  <a:lnTo>
                    <a:pt x="2132" y="320"/>
                  </a:lnTo>
                  <a:lnTo>
                    <a:pt x="2132" y="336"/>
                  </a:lnTo>
                  <a:lnTo>
                    <a:pt x="2138" y="336"/>
                  </a:lnTo>
                  <a:lnTo>
                    <a:pt x="2138" y="350"/>
                  </a:lnTo>
                  <a:lnTo>
                    <a:pt x="2132" y="350"/>
                  </a:lnTo>
                  <a:lnTo>
                    <a:pt x="2132" y="356"/>
                  </a:lnTo>
                  <a:lnTo>
                    <a:pt x="2116" y="356"/>
                  </a:lnTo>
                  <a:lnTo>
                    <a:pt x="2116" y="348"/>
                  </a:lnTo>
                  <a:lnTo>
                    <a:pt x="2100" y="348"/>
                  </a:lnTo>
                  <a:lnTo>
                    <a:pt x="2100" y="336"/>
                  </a:lnTo>
                  <a:lnTo>
                    <a:pt x="2008" y="336"/>
                  </a:lnTo>
                  <a:lnTo>
                    <a:pt x="2008" y="356"/>
                  </a:lnTo>
                  <a:lnTo>
                    <a:pt x="2004" y="356"/>
                  </a:lnTo>
                  <a:lnTo>
                    <a:pt x="2004" y="362"/>
                  </a:lnTo>
                  <a:lnTo>
                    <a:pt x="1998" y="362"/>
                  </a:lnTo>
                  <a:lnTo>
                    <a:pt x="2004" y="356"/>
                  </a:lnTo>
                  <a:lnTo>
                    <a:pt x="2004" y="348"/>
                  </a:lnTo>
                  <a:lnTo>
                    <a:pt x="1998" y="348"/>
                  </a:lnTo>
                  <a:lnTo>
                    <a:pt x="1998" y="336"/>
                  </a:lnTo>
                  <a:lnTo>
                    <a:pt x="1986" y="336"/>
                  </a:lnTo>
                  <a:lnTo>
                    <a:pt x="1982" y="330"/>
                  </a:lnTo>
                  <a:lnTo>
                    <a:pt x="1982" y="324"/>
                  </a:lnTo>
                  <a:lnTo>
                    <a:pt x="1986" y="320"/>
                  </a:lnTo>
                  <a:lnTo>
                    <a:pt x="1986" y="308"/>
                  </a:lnTo>
                  <a:lnTo>
                    <a:pt x="1976" y="308"/>
                  </a:lnTo>
                  <a:lnTo>
                    <a:pt x="1970" y="302"/>
                  </a:lnTo>
                  <a:lnTo>
                    <a:pt x="1964" y="302"/>
                  </a:lnTo>
                  <a:lnTo>
                    <a:pt x="1958" y="296"/>
                  </a:lnTo>
                  <a:lnTo>
                    <a:pt x="1898" y="296"/>
                  </a:lnTo>
                  <a:lnTo>
                    <a:pt x="1898" y="302"/>
                  </a:lnTo>
                  <a:lnTo>
                    <a:pt x="1872" y="302"/>
                  </a:lnTo>
                  <a:lnTo>
                    <a:pt x="1872" y="296"/>
                  </a:lnTo>
                  <a:lnTo>
                    <a:pt x="1868" y="296"/>
                  </a:lnTo>
                  <a:lnTo>
                    <a:pt x="1868" y="292"/>
                  </a:lnTo>
                  <a:lnTo>
                    <a:pt x="1862" y="292"/>
                  </a:lnTo>
                  <a:lnTo>
                    <a:pt x="1856" y="288"/>
                  </a:lnTo>
                  <a:lnTo>
                    <a:pt x="1850" y="292"/>
                  </a:lnTo>
                  <a:lnTo>
                    <a:pt x="1850" y="288"/>
                  </a:lnTo>
                  <a:lnTo>
                    <a:pt x="1836" y="288"/>
                  </a:lnTo>
                  <a:lnTo>
                    <a:pt x="1836" y="282"/>
                  </a:lnTo>
                  <a:lnTo>
                    <a:pt x="1830" y="282"/>
                  </a:lnTo>
                  <a:lnTo>
                    <a:pt x="1830" y="276"/>
                  </a:lnTo>
                  <a:lnTo>
                    <a:pt x="1836" y="276"/>
                  </a:lnTo>
                  <a:lnTo>
                    <a:pt x="1842" y="282"/>
                  </a:lnTo>
                  <a:lnTo>
                    <a:pt x="1842" y="270"/>
                  </a:lnTo>
                  <a:lnTo>
                    <a:pt x="1830" y="270"/>
                  </a:lnTo>
                  <a:lnTo>
                    <a:pt x="1830" y="266"/>
                  </a:lnTo>
                  <a:lnTo>
                    <a:pt x="1802" y="266"/>
                  </a:lnTo>
                  <a:lnTo>
                    <a:pt x="1796" y="270"/>
                  </a:lnTo>
                  <a:lnTo>
                    <a:pt x="1786" y="282"/>
                  </a:lnTo>
                  <a:lnTo>
                    <a:pt x="1782" y="282"/>
                  </a:lnTo>
                  <a:lnTo>
                    <a:pt x="1776" y="288"/>
                  </a:lnTo>
                  <a:lnTo>
                    <a:pt x="1776" y="282"/>
                  </a:lnTo>
                  <a:lnTo>
                    <a:pt x="1770" y="282"/>
                  </a:lnTo>
                  <a:lnTo>
                    <a:pt x="1776" y="276"/>
                  </a:lnTo>
                  <a:lnTo>
                    <a:pt x="1782" y="276"/>
                  </a:lnTo>
                  <a:lnTo>
                    <a:pt x="1782" y="270"/>
                  </a:lnTo>
                  <a:lnTo>
                    <a:pt x="1796" y="270"/>
                  </a:lnTo>
                  <a:lnTo>
                    <a:pt x="1796" y="266"/>
                  </a:lnTo>
                  <a:lnTo>
                    <a:pt x="1790" y="260"/>
                  </a:lnTo>
                  <a:lnTo>
                    <a:pt x="1776" y="260"/>
                  </a:lnTo>
                  <a:lnTo>
                    <a:pt x="1776" y="266"/>
                  </a:lnTo>
                  <a:lnTo>
                    <a:pt x="1770" y="266"/>
                  </a:lnTo>
                  <a:lnTo>
                    <a:pt x="1770" y="270"/>
                  </a:lnTo>
                  <a:lnTo>
                    <a:pt x="1764" y="270"/>
                  </a:lnTo>
                  <a:lnTo>
                    <a:pt x="1758" y="270"/>
                  </a:lnTo>
                  <a:lnTo>
                    <a:pt x="1758" y="266"/>
                  </a:lnTo>
                  <a:lnTo>
                    <a:pt x="1764" y="266"/>
                  </a:lnTo>
                  <a:lnTo>
                    <a:pt x="1764" y="270"/>
                  </a:lnTo>
                  <a:lnTo>
                    <a:pt x="1770" y="266"/>
                  </a:lnTo>
                  <a:lnTo>
                    <a:pt x="1770" y="260"/>
                  </a:lnTo>
                  <a:lnTo>
                    <a:pt x="1758" y="260"/>
                  </a:lnTo>
                  <a:lnTo>
                    <a:pt x="1754" y="254"/>
                  </a:lnTo>
                  <a:lnTo>
                    <a:pt x="1722" y="254"/>
                  </a:lnTo>
                  <a:lnTo>
                    <a:pt x="1722" y="248"/>
                  </a:lnTo>
                  <a:lnTo>
                    <a:pt x="1710" y="248"/>
                  </a:lnTo>
                  <a:lnTo>
                    <a:pt x="1710" y="254"/>
                  </a:lnTo>
                  <a:lnTo>
                    <a:pt x="1716" y="254"/>
                  </a:lnTo>
                  <a:lnTo>
                    <a:pt x="1716" y="260"/>
                  </a:lnTo>
                  <a:lnTo>
                    <a:pt x="1694" y="260"/>
                  </a:lnTo>
                  <a:lnTo>
                    <a:pt x="1688" y="266"/>
                  </a:lnTo>
                  <a:lnTo>
                    <a:pt x="1688" y="270"/>
                  </a:lnTo>
                  <a:lnTo>
                    <a:pt x="1694" y="270"/>
                  </a:lnTo>
                  <a:lnTo>
                    <a:pt x="1700" y="266"/>
                  </a:lnTo>
                  <a:lnTo>
                    <a:pt x="1704" y="270"/>
                  </a:lnTo>
                  <a:lnTo>
                    <a:pt x="1700" y="270"/>
                  </a:lnTo>
                  <a:lnTo>
                    <a:pt x="1700" y="288"/>
                  </a:lnTo>
                  <a:lnTo>
                    <a:pt x="1672" y="288"/>
                  </a:lnTo>
                  <a:lnTo>
                    <a:pt x="1672" y="296"/>
                  </a:lnTo>
                  <a:lnTo>
                    <a:pt x="1668" y="292"/>
                  </a:lnTo>
                  <a:lnTo>
                    <a:pt x="1662" y="288"/>
                  </a:lnTo>
                  <a:lnTo>
                    <a:pt x="1624" y="288"/>
                  </a:lnTo>
                  <a:lnTo>
                    <a:pt x="1624" y="292"/>
                  </a:lnTo>
                  <a:lnTo>
                    <a:pt x="1618" y="288"/>
                  </a:lnTo>
                  <a:lnTo>
                    <a:pt x="1602" y="288"/>
                  </a:lnTo>
                  <a:lnTo>
                    <a:pt x="1602" y="276"/>
                  </a:lnTo>
                  <a:lnTo>
                    <a:pt x="1596" y="276"/>
                  </a:lnTo>
                  <a:lnTo>
                    <a:pt x="1590" y="282"/>
                  </a:lnTo>
                  <a:lnTo>
                    <a:pt x="1590" y="296"/>
                  </a:lnTo>
                  <a:lnTo>
                    <a:pt x="1586" y="296"/>
                  </a:lnTo>
                  <a:lnTo>
                    <a:pt x="1580" y="302"/>
                  </a:lnTo>
                  <a:lnTo>
                    <a:pt x="1574" y="308"/>
                  </a:lnTo>
                  <a:lnTo>
                    <a:pt x="1574" y="302"/>
                  </a:lnTo>
                  <a:lnTo>
                    <a:pt x="1570" y="296"/>
                  </a:lnTo>
                  <a:lnTo>
                    <a:pt x="1570" y="302"/>
                  </a:lnTo>
                  <a:lnTo>
                    <a:pt x="1564" y="302"/>
                  </a:lnTo>
                  <a:lnTo>
                    <a:pt x="1564" y="296"/>
                  </a:lnTo>
                  <a:lnTo>
                    <a:pt x="1554" y="296"/>
                  </a:lnTo>
                  <a:lnTo>
                    <a:pt x="1554" y="288"/>
                  </a:lnTo>
                  <a:lnTo>
                    <a:pt x="1542" y="288"/>
                  </a:lnTo>
                  <a:lnTo>
                    <a:pt x="1542" y="276"/>
                  </a:lnTo>
                  <a:lnTo>
                    <a:pt x="1536" y="276"/>
                  </a:lnTo>
                  <a:lnTo>
                    <a:pt x="1536" y="270"/>
                  </a:lnTo>
                  <a:lnTo>
                    <a:pt x="1530" y="270"/>
                  </a:lnTo>
                  <a:lnTo>
                    <a:pt x="1530" y="266"/>
                  </a:lnTo>
                  <a:lnTo>
                    <a:pt x="1520" y="266"/>
                  </a:lnTo>
                  <a:lnTo>
                    <a:pt x="1520" y="260"/>
                  </a:lnTo>
                  <a:lnTo>
                    <a:pt x="1516" y="260"/>
                  </a:lnTo>
                  <a:lnTo>
                    <a:pt x="1516" y="270"/>
                  </a:lnTo>
                  <a:lnTo>
                    <a:pt x="1510" y="266"/>
                  </a:lnTo>
                  <a:lnTo>
                    <a:pt x="1494" y="266"/>
                  </a:lnTo>
                  <a:lnTo>
                    <a:pt x="1494" y="260"/>
                  </a:lnTo>
                  <a:lnTo>
                    <a:pt x="1482" y="260"/>
                  </a:lnTo>
                  <a:lnTo>
                    <a:pt x="1476" y="254"/>
                  </a:lnTo>
                  <a:lnTo>
                    <a:pt x="1456" y="254"/>
                  </a:lnTo>
                  <a:lnTo>
                    <a:pt x="1456" y="248"/>
                  </a:lnTo>
                  <a:lnTo>
                    <a:pt x="1412" y="248"/>
                  </a:lnTo>
                  <a:lnTo>
                    <a:pt x="1408" y="242"/>
                  </a:lnTo>
                  <a:lnTo>
                    <a:pt x="1402" y="242"/>
                  </a:lnTo>
                  <a:lnTo>
                    <a:pt x="1396" y="238"/>
                  </a:lnTo>
                  <a:lnTo>
                    <a:pt x="1408" y="238"/>
                  </a:lnTo>
                  <a:lnTo>
                    <a:pt x="1402" y="234"/>
                  </a:lnTo>
                  <a:lnTo>
                    <a:pt x="1374" y="234"/>
                  </a:lnTo>
                  <a:lnTo>
                    <a:pt x="1374" y="228"/>
                  </a:lnTo>
                  <a:lnTo>
                    <a:pt x="1348" y="228"/>
                  </a:lnTo>
                  <a:lnTo>
                    <a:pt x="1348" y="234"/>
                  </a:lnTo>
                  <a:lnTo>
                    <a:pt x="1326" y="234"/>
                  </a:lnTo>
                  <a:lnTo>
                    <a:pt x="1326" y="238"/>
                  </a:lnTo>
                  <a:lnTo>
                    <a:pt x="1320" y="238"/>
                  </a:lnTo>
                  <a:lnTo>
                    <a:pt x="1326" y="234"/>
                  </a:lnTo>
                  <a:lnTo>
                    <a:pt x="1326" y="228"/>
                  </a:lnTo>
                  <a:lnTo>
                    <a:pt x="1294" y="228"/>
                  </a:lnTo>
                  <a:lnTo>
                    <a:pt x="1288" y="222"/>
                  </a:lnTo>
                  <a:lnTo>
                    <a:pt x="1276" y="222"/>
                  </a:lnTo>
                  <a:lnTo>
                    <a:pt x="1276" y="228"/>
                  </a:lnTo>
                  <a:lnTo>
                    <a:pt x="1282" y="228"/>
                  </a:lnTo>
                  <a:lnTo>
                    <a:pt x="1282" y="234"/>
                  </a:lnTo>
                  <a:lnTo>
                    <a:pt x="1276" y="234"/>
                  </a:lnTo>
                  <a:lnTo>
                    <a:pt x="1276" y="238"/>
                  </a:lnTo>
                  <a:lnTo>
                    <a:pt x="1250" y="238"/>
                  </a:lnTo>
                  <a:lnTo>
                    <a:pt x="1250" y="242"/>
                  </a:lnTo>
                  <a:lnTo>
                    <a:pt x="1222" y="242"/>
                  </a:lnTo>
                  <a:lnTo>
                    <a:pt x="1222" y="248"/>
                  </a:lnTo>
                  <a:lnTo>
                    <a:pt x="1218" y="248"/>
                  </a:lnTo>
                  <a:lnTo>
                    <a:pt x="1212" y="254"/>
                  </a:lnTo>
                  <a:lnTo>
                    <a:pt x="1206" y="254"/>
                  </a:lnTo>
                  <a:lnTo>
                    <a:pt x="1212" y="248"/>
                  </a:lnTo>
                  <a:lnTo>
                    <a:pt x="1218" y="248"/>
                  </a:lnTo>
                  <a:lnTo>
                    <a:pt x="1218" y="238"/>
                  </a:lnTo>
                  <a:lnTo>
                    <a:pt x="1234" y="238"/>
                  </a:lnTo>
                  <a:lnTo>
                    <a:pt x="1240" y="234"/>
                  </a:lnTo>
                  <a:lnTo>
                    <a:pt x="1246" y="234"/>
                  </a:lnTo>
                  <a:lnTo>
                    <a:pt x="1250" y="228"/>
                  </a:lnTo>
                  <a:lnTo>
                    <a:pt x="1260" y="228"/>
                  </a:lnTo>
                  <a:lnTo>
                    <a:pt x="1260" y="222"/>
                  </a:lnTo>
                  <a:lnTo>
                    <a:pt x="1266" y="222"/>
                  </a:lnTo>
                  <a:lnTo>
                    <a:pt x="1266" y="216"/>
                  </a:lnTo>
                  <a:lnTo>
                    <a:pt x="1276" y="216"/>
                  </a:lnTo>
                  <a:lnTo>
                    <a:pt x="1276" y="210"/>
                  </a:lnTo>
                  <a:lnTo>
                    <a:pt x="1288" y="210"/>
                  </a:lnTo>
                  <a:lnTo>
                    <a:pt x="1288" y="206"/>
                  </a:lnTo>
                  <a:lnTo>
                    <a:pt x="1294" y="206"/>
                  </a:lnTo>
                  <a:lnTo>
                    <a:pt x="1294" y="200"/>
                  </a:lnTo>
                  <a:lnTo>
                    <a:pt x="1308" y="200"/>
                  </a:lnTo>
                  <a:lnTo>
                    <a:pt x="1308" y="194"/>
                  </a:lnTo>
                  <a:lnTo>
                    <a:pt x="1314" y="194"/>
                  </a:lnTo>
                  <a:lnTo>
                    <a:pt x="1320" y="188"/>
                  </a:lnTo>
                  <a:lnTo>
                    <a:pt x="1326" y="188"/>
                  </a:lnTo>
                  <a:lnTo>
                    <a:pt x="1326" y="182"/>
                  </a:lnTo>
                  <a:lnTo>
                    <a:pt x="1332" y="182"/>
                  </a:lnTo>
                  <a:lnTo>
                    <a:pt x="1326" y="180"/>
                  </a:lnTo>
                  <a:lnTo>
                    <a:pt x="1332" y="180"/>
                  </a:lnTo>
                  <a:lnTo>
                    <a:pt x="1332" y="168"/>
                  </a:lnTo>
                  <a:lnTo>
                    <a:pt x="1326" y="168"/>
                  </a:lnTo>
                  <a:lnTo>
                    <a:pt x="1326" y="156"/>
                  </a:lnTo>
                  <a:lnTo>
                    <a:pt x="1320" y="162"/>
                  </a:lnTo>
                  <a:lnTo>
                    <a:pt x="1320" y="168"/>
                  </a:lnTo>
                  <a:lnTo>
                    <a:pt x="1314" y="168"/>
                  </a:lnTo>
                  <a:lnTo>
                    <a:pt x="1314" y="174"/>
                  </a:lnTo>
                  <a:lnTo>
                    <a:pt x="1320" y="174"/>
                  </a:lnTo>
                  <a:lnTo>
                    <a:pt x="1320" y="180"/>
                  </a:lnTo>
                  <a:lnTo>
                    <a:pt x="1314" y="180"/>
                  </a:lnTo>
                  <a:lnTo>
                    <a:pt x="1314" y="174"/>
                  </a:lnTo>
                  <a:lnTo>
                    <a:pt x="1308" y="174"/>
                  </a:lnTo>
                  <a:lnTo>
                    <a:pt x="1308" y="168"/>
                  </a:lnTo>
                  <a:lnTo>
                    <a:pt x="1314" y="168"/>
                  </a:lnTo>
                  <a:lnTo>
                    <a:pt x="1314" y="156"/>
                  </a:lnTo>
                  <a:lnTo>
                    <a:pt x="1308" y="152"/>
                  </a:lnTo>
                  <a:lnTo>
                    <a:pt x="1300" y="152"/>
                  </a:lnTo>
                  <a:lnTo>
                    <a:pt x="1300" y="146"/>
                  </a:lnTo>
                  <a:lnTo>
                    <a:pt x="1250" y="146"/>
                  </a:lnTo>
                  <a:lnTo>
                    <a:pt x="1250" y="152"/>
                  </a:lnTo>
                  <a:lnTo>
                    <a:pt x="1234" y="152"/>
                  </a:lnTo>
                  <a:lnTo>
                    <a:pt x="1234" y="140"/>
                  </a:lnTo>
                  <a:lnTo>
                    <a:pt x="1218" y="140"/>
                  </a:lnTo>
                  <a:lnTo>
                    <a:pt x="1218" y="134"/>
                  </a:lnTo>
                  <a:lnTo>
                    <a:pt x="1206" y="134"/>
                  </a:lnTo>
                  <a:lnTo>
                    <a:pt x="1206" y="128"/>
                  </a:lnTo>
                  <a:lnTo>
                    <a:pt x="1218" y="128"/>
                  </a:lnTo>
                  <a:lnTo>
                    <a:pt x="1218" y="124"/>
                  </a:lnTo>
                  <a:lnTo>
                    <a:pt x="1206" y="124"/>
                  </a:lnTo>
                  <a:lnTo>
                    <a:pt x="1206" y="120"/>
                  </a:lnTo>
                  <a:lnTo>
                    <a:pt x="1180" y="120"/>
                  </a:lnTo>
                  <a:lnTo>
                    <a:pt x="1180" y="124"/>
                  </a:lnTo>
                  <a:lnTo>
                    <a:pt x="1168" y="124"/>
                  </a:lnTo>
                  <a:lnTo>
                    <a:pt x="1168" y="128"/>
                  </a:lnTo>
                  <a:lnTo>
                    <a:pt x="1162" y="128"/>
                  </a:lnTo>
                  <a:lnTo>
                    <a:pt x="1158" y="134"/>
                  </a:lnTo>
                  <a:lnTo>
                    <a:pt x="1152" y="134"/>
                  </a:lnTo>
                  <a:lnTo>
                    <a:pt x="1152" y="140"/>
                  </a:lnTo>
                  <a:lnTo>
                    <a:pt x="1146" y="140"/>
                  </a:lnTo>
                  <a:lnTo>
                    <a:pt x="1146" y="146"/>
                  </a:lnTo>
                  <a:lnTo>
                    <a:pt x="1152" y="146"/>
                  </a:lnTo>
                  <a:lnTo>
                    <a:pt x="1152" y="152"/>
                  </a:lnTo>
                  <a:lnTo>
                    <a:pt x="1120" y="152"/>
                  </a:lnTo>
                  <a:lnTo>
                    <a:pt x="1120" y="156"/>
                  </a:lnTo>
                  <a:lnTo>
                    <a:pt x="1132" y="156"/>
                  </a:lnTo>
                  <a:lnTo>
                    <a:pt x="1132" y="162"/>
                  </a:lnTo>
                  <a:lnTo>
                    <a:pt x="1136" y="162"/>
                  </a:lnTo>
                  <a:lnTo>
                    <a:pt x="1136" y="168"/>
                  </a:lnTo>
                  <a:lnTo>
                    <a:pt x="1132" y="174"/>
                  </a:lnTo>
                  <a:lnTo>
                    <a:pt x="1132" y="162"/>
                  </a:lnTo>
                  <a:lnTo>
                    <a:pt x="1120" y="162"/>
                  </a:lnTo>
                  <a:lnTo>
                    <a:pt x="1120" y="156"/>
                  </a:lnTo>
                  <a:lnTo>
                    <a:pt x="1114" y="162"/>
                  </a:lnTo>
                  <a:lnTo>
                    <a:pt x="1108" y="162"/>
                  </a:lnTo>
                  <a:lnTo>
                    <a:pt x="1108" y="168"/>
                  </a:lnTo>
                  <a:lnTo>
                    <a:pt x="1082" y="168"/>
                  </a:lnTo>
                  <a:lnTo>
                    <a:pt x="1078" y="162"/>
                  </a:lnTo>
                  <a:lnTo>
                    <a:pt x="1060" y="162"/>
                  </a:lnTo>
                  <a:lnTo>
                    <a:pt x="1066" y="168"/>
                  </a:lnTo>
                  <a:lnTo>
                    <a:pt x="1054" y="168"/>
                  </a:lnTo>
                  <a:lnTo>
                    <a:pt x="1050" y="162"/>
                  </a:lnTo>
                  <a:lnTo>
                    <a:pt x="1044" y="162"/>
                  </a:lnTo>
                  <a:lnTo>
                    <a:pt x="1044" y="174"/>
                  </a:lnTo>
                  <a:lnTo>
                    <a:pt x="1018" y="174"/>
                  </a:lnTo>
                  <a:lnTo>
                    <a:pt x="1018" y="180"/>
                  </a:lnTo>
                  <a:lnTo>
                    <a:pt x="990" y="180"/>
                  </a:lnTo>
                  <a:lnTo>
                    <a:pt x="984" y="182"/>
                  </a:lnTo>
                  <a:lnTo>
                    <a:pt x="984" y="180"/>
                  </a:lnTo>
                  <a:lnTo>
                    <a:pt x="980" y="180"/>
                  </a:lnTo>
                  <a:lnTo>
                    <a:pt x="980" y="182"/>
                  </a:lnTo>
                  <a:lnTo>
                    <a:pt x="974" y="182"/>
                  </a:lnTo>
                  <a:lnTo>
                    <a:pt x="968" y="188"/>
                  </a:lnTo>
                  <a:lnTo>
                    <a:pt x="964" y="188"/>
                  </a:lnTo>
                  <a:lnTo>
                    <a:pt x="964" y="194"/>
                  </a:lnTo>
                  <a:lnTo>
                    <a:pt x="958" y="194"/>
                  </a:lnTo>
                  <a:lnTo>
                    <a:pt x="958" y="200"/>
                  </a:lnTo>
                  <a:lnTo>
                    <a:pt x="952" y="200"/>
                  </a:lnTo>
                  <a:lnTo>
                    <a:pt x="952" y="206"/>
                  </a:lnTo>
                  <a:lnTo>
                    <a:pt x="946" y="206"/>
                  </a:lnTo>
                  <a:lnTo>
                    <a:pt x="946" y="210"/>
                  </a:lnTo>
                  <a:lnTo>
                    <a:pt x="940" y="210"/>
                  </a:lnTo>
                  <a:lnTo>
                    <a:pt x="946" y="216"/>
                  </a:lnTo>
                  <a:lnTo>
                    <a:pt x="952" y="210"/>
                  </a:lnTo>
                  <a:lnTo>
                    <a:pt x="958" y="210"/>
                  </a:lnTo>
                  <a:lnTo>
                    <a:pt x="952" y="216"/>
                  </a:lnTo>
                  <a:lnTo>
                    <a:pt x="958" y="216"/>
                  </a:lnTo>
                  <a:lnTo>
                    <a:pt x="958" y="234"/>
                  </a:lnTo>
                  <a:lnTo>
                    <a:pt x="946" y="234"/>
                  </a:lnTo>
                  <a:lnTo>
                    <a:pt x="946" y="228"/>
                  </a:lnTo>
                  <a:lnTo>
                    <a:pt x="876" y="228"/>
                  </a:lnTo>
                  <a:lnTo>
                    <a:pt x="872" y="234"/>
                  </a:lnTo>
                  <a:lnTo>
                    <a:pt x="860" y="234"/>
                  </a:lnTo>
                  <a:lnTo>
                    <a:pt x="860" y="248"/>
                  </a:lnTo>
                  <a:lnTo>
                    <a:pt x="866" y="248"/>
                  </a:lnTo>
                  <a:lnTo>
                    <a:pt x="860" y="254"/>
                  </a:lnTo>
                  <a:lnTo>
                    <a:pt x="860" y="260"/>
                  </a:lnTo>
                  <a:lnTo>
                    <a:pt x="872" y="260"/>
                  </a:lnTo>
                  <a:lnTo>
                    <a:pt x="872" y="266"/>
                  </a:lnTo>
                  <a:lnTo>
                    <a:pt x="880" y="266"/>
                  </a:lnTo>
                  <a:lnTo>
                    <a:pt x="880" y="276"/>
                  </a:lnTo>
                  <a:lnTo>
                    <a:pt x="904" y="276"/>
                  </a:lnTo>
                  <a:lnTo>
                    <a:pt x="904" y="288"/>
                  </a:lnTo>
                  <a:lnTo>
                    <a:pt x="898" y="288"/>
                  </a:lnTo>
                  <a:lnTo>
                    <a:pt x="898" y="296"/>
                  </a:lnTo>
                  <a:lnTo>
                    <a:pt x="904" y="302"/>
                  </a:lnTo>
                  <a:lnTo>
                    <a:pt x="904" y="308"/>
                  </a:lnTo>
                  <a:lnTo>
                    <a:pt x="908" y="308"/>
                  </a:lnTo>
                  <a:lnTo>
                    <a:pt x="908" y="314"/>
                  </a:lnTo>
                  <a:lnTo>
                    <a:pt x="904" y="314"/>
                  </a:lnTo>
                  <a:lnTo>
                    <a:pt x="904" y="320"/>
                  </a:lnTo>
                  <a:lnTo>
                    <a:pt x="892" y="320"/>
                  </a:lnTo>
                  <a:lnTo>
                    <a:pt x="898" y="314"/>
                  </a:lnTo>
                  <a:lnTo>
                    <a:pt x="898" y="296"/>
                  </a:lnTo>
                  <a:lnTo>
                    <a:pt x="892" y="296"/>
                  </a:lnTo>
                  <a:lnTo>
                    <a:pt x="886" y="302"/>
                  </a:lnTo>
                  <a:lnTo>
                    <a:pt x="886" y="308"/>
                  </a:lnTo>
                  <a:lnTo>
                    <a:pt x="880" y="302"/>
                  </a:lnTo>
                  <a:lnTo>
                    <a:pt x="880" y="292"/>
                  </a:lnTo>
                  <a:lnTo>
                    <a:pt x="892" y="292"/>
                  </a:lnTo>
                  <a:lnTo>
                    <a:pt x="892" y="288"/>
                  </a:lnTo>
                  <a:lnTo>
                    <a:pt x="898" y="288"/>
                  </a:lnTo>
                  <a:lnTo>
                    <a:pt x="898" y="282"/>
                  </a:lnTo>
                  <a:lnTo>
                    <a:pt x="872" y="282"/>
                  </a:lnTo>
                  <a:lnTo>
                    <a:pt x="872" y="276"/>
                  </a:lnTo>
                  <a:lnTo>
                    <a:pt x="866" y="276"/>
                  </a:lnTo>
                  <a:lnTo>
                    <a:pt x="866" y="270"/>
                  </a:lnTo>
                  <a:lnTo>
                    <a:pt x="854" y="270"/>
                  </a:lnTo>
                  <a:lnTo>
                    <a:pt x="850" y="266"/>
                  </a:lnTo>
                  <a:lnTo>
                    <a:pt x="844" y="260"/>
                  </a:lnTo>
                  <a:lnTo>
                    <a:pt x="826" y="260"/>
                  </a:lnTo>
                  <a:lnTo>
                    <a:pt x="826" y="266"/>
                  </a:lnTo>
                  <a:lnTo>
                    <a:pt x="822" y="266"/>
                  </a:lnTo>
                  <a:lnTo>
                    <a:pt x="822" y="270"/>
                  </a:lnTo>
                  <a:lnTo>
                    <a:pt x="818" y="270"/>
                  </a:lnTo>
                  <a:lnTo>
                    <a:pt x="818" y="276"/>
                  </a:lnTo>
                  <a:lnTo>
                    <a:pt x="800" y="276"/>
                  </a:lnTo>
                  <a:lnTo>
                    <a:pt x="800" y="288"/>
                  </a:lnTo>
                  <a:lnTo>
                    <a:pt x="812" y="288"/>
                  </a:lnTo>
                  <a:lnTo>
                    <a:pt x="812" y="292"/>
                  </a:lnTo>
                  <a:lnTo>
                    <a:pt x="826" y="292"/>
                  </a:lnTo>
                  <a:lnTo>
                    <a:pt x="826" y="296"/>
                  </a:lnTo>
                  <a:lnTo>
                    <a:pt x="832" y="296"/>
                  </a:lnTo>
                  <a:lnTo>
                    <a:pt x="838" y="302"/>
                  </a:lnTo>
                  <a:lnTo>
                    <a:pt x="826" y="302"/>
                  </a:lnTo>
                  <a:lnTo>
                    <a:pt x="822" y="296"/>
                  </a:lnTo>
                  <a:lnTo>
                    <a:pt x="800" y="296"/>
                  </a:lnTo>
                  <a:lnTo>
                    <a:pt x="794" y="292"/>
                  </a:lnTo>
                  <a:lnTo>
                    <a:pt x="790" y="292"/>
                  </a:lnTo>
                  <a:lnTo>
                    <a:pt x="790" y="282"/>
                  </a:lnTo>
                  <a:lnTo>
                    <a:pt x="784" y="282"/>
                  </a:lnTo>
                  <a:lnTo>
                    <a:pt x="784" y="276"/>
                  </a:lnTo>
                  <a:lnTo>
                    <a:pt x="790" y="276"/>
                  </a:lnTo>
                  <a:lnTo>
                    <a:pt x="790" y="248"/>
                  </a:lnTo>
                  <a:lnTo>
                    <a:pt x="778" y="248"/>
                  </a:lnTo>
                  <a:lnTo>
                    <a:pt x="778" y="254"/>
                  </a:lnTo>
                  <a:lnTo>
                    <a:pt x="784" y="254"/>
                  </a:lnTo>
                  <a:lnTo>
                    <a:pt x="784" y="270"/>
                  </a:lnTo>
                  <a:lnTo>
                    <a:pt x="778" y="270"/>
                  </a:lnTo>
                  <a:lnTo>
                    <a:pt x="778" y="276"/>
                  </a:lnTo>
                  <a:lnTo>
                    <a:pt x="764" y="276"/>
                  </a:lnTo>
                  <a:lnTo>
                    <a:pt x="764" y="288"/>
                  </a:lnTo>
                  <a:lnTo>
                    <a:pt x="758" y="288"/>
                  </a:lnTo>
                  <a:lnTo>
                    <a:pt x="758" y="292"/>
                  </a:lnTo>
                  <a:lnTo>
                    <a:pt x="764" y="292"/>
                  </a:lnTo>
                  <a:lnTo>
                    <a:pt x="764" y="296"/>
                  </a:lnTo>
                  <a:lnTo>
                    <a:pt x="766" y="296"/>
                  </a:lnTo>
                  <a:lnTo>
                    <a:pt x="766" y="308"/>
                  </a:lnTo>
                  <a:lnTo>
                    <a:pt x="772" y="308"/>
                  </a:lnTo>
                  <a:lnTo>
                    <a:pt x="772" y="314"/>
                  </a:lnTo>
                  <a:lnTo>
                    <a:pt x="766" y="314"/>
                  </a:lnTo>
                  <a:lnTo>
                    <a:pt x="766" y="320"/>
                  </a:lnTo>
                  <a:lnTo>
                    <a:pt x="764" y="330"/>
                  </a:lnTo>
                  <a:lnTo>
                    <a:pt x="764" y="336"/>
                  </a:lnTo>
                  <a:lnTo>
                    <a:pt x="766" y="336"/>
                  </a:lnTo>
                  <a:lnTo>
                    <a:pt x="766" y="348"/>
                  </a:lnTo>
                  <a:lnTo>
                    <a:pt x="812" y="348"/>
                  </a:lnTo>
                  <a:lnTo>
                    <a:pt x="812" y="350"/>
                  </a:lnTo>
                  <a:lnTo>
                    <a:pt x="822" y="350"/>
                  </a:lnTo>
                  <a:lnTo>
                    <a:pt x="822" y="368"/>
                  </a:lnTo>
                  <a:lnTo>
                    <a:pt x="818" y="368"/>
                  </a:lnTo>
                  <a:lnTo>
                    <a:pt x="818" y="384"/>
                  </a:lnTo>
                  <a:lnTo>
                    <a:pt x="812" y="384"/>
                  </a:lnTo>
                  <a:lnTo>
                    <a:pt x="812" y="356"/>
                  </a:lnTo>
                  <a:lnTo>
                    <a:pt x="806" y="356"/>
                  </a:lnTo>
                  <a:lnTo>
                    <a:pt x="806" y="350"/>
                  </a:lnTo>
                  <a:lnTo>
                    <a:pt x="790" y="350"/>
                  </a:lnTo>
                  <a:lnTo>
                    <a:pt x="784" y="356"/>
                  </a:lnTo>
                  <a:lnTo>
                    <a:pt x="772" y="356"/>
                  </a:lnTo>
                  <a:lnTo>
                    <a:pt x="772" y="368"/>
                  </a:lnTo>
                  <a:lnTo>
                    <a:pt x="778" y="368"/>
                  </a:lnTo>
                  <a:lnTo>
                    <a:pt x="778" y="384"/>
                  </a:lnTo>
                  <a:lnTo>
                    <a:pt x="772" y="384"/>
                  </a:lnTo>
                  <a:lnTo>
                    <a:pt x="772" y="390"/>
                  </a:lnTo>
                  <a:lnTo>
                    <a:pt x="766" y="390"/>
                  </a:lnTo>
                  <a:lnTo>
                    <a:pt x="766" y="402"/>
                  </a:lnTo>
                  <a:lnTo>
                    <a:pt x="764" y="406"/>
                  </a:lnTo>
                  <a:lnTo>
                    <a:pt x="752" y="406"/>
                  </a:lnTo>
                  <a:lnTo>
                    <a:pt x="752" y="410"/>
                  </a:lnTo>
                  <a:lnTo>
                    <a:pt x="746" y="410"/>
                  </a:lnTo>
                  <a:lnTo>
                    <a:pt x="746" y="416"/>
                  </a:lnTo>
                  <a:lnTo>
                    <a:pt x="710" y="416"/>
                  </a:lnTo>
                  <a:lnTo>
                    <a:pt x="710" y="410"/>
                  </a:lnTo>
                  <a:lnTo>
                    <a:pt x="698" y="410"/>
                  </a:lnTo>
                  <a:lnTo>
                    <a:pt x="698" y="406"/>
                  </a:lnTo>
                  <a:lnTo>
                    <a:pt x="718" y="406"/>
                  </a:lnTo>
                  <a:lnTo>
                    <a:pt x="718" y="410"/>
                  </a:lnTo>
                  <a:lnTo>
                    <a:pt x="730" y="410"/>
                  </a:lnTo>
                  <a:lnTo>
                    <a:pt x="730" y="402"/>
                  </a:lnTo>
                  <a:lnTo>
                    <a:pt x="736" y="406"/>
                  </a:lnTo>
                  <a:lnTo>
                    <a:pt x="736" y="402"/>
                  </a:lnTo>
                  <a:lnTo>
                    <a:pt x="740" y="402"/>
                  </a:lnTo>
                  <a:lnTo>
                    <a:pt x="740" y="396"/>
                  </a:lnTo>
                  <a:lnTo>
                    <a:pt x="746" y="396"/>
                  </a:lnTo>
                  <a:lnTo>
                    <a:pt x="746" y="384"/>
                  </a:lnTo>
                  <a:lnTo>
                    <a:pt x="758" y="384"/>
                  </a:lnTo>
                  <a:lnTo>
                    <a:pt x="758" y="368"/>
                  </a:lnTo>
                  <a:lnTo>
                    <a:pt x="764" y="368"/>
                  </a:lnTo>
                  <a:lnTo>
                    <a:pt x="764" y="356"/>
                  </a:lnTo>
                  <a:lnTo>
                    <a:pt x="752" y="356"/>
                  </a:lnTo>
                  <a:lnTo>
                    <a:pt x="752" y="350"/>
                  </a:lnTo>
                  <a:lnTo>
                    <a:pt x="746" y="350"/>
                  </a:lnTo>
                  <a:lnTo>
                    <a:pt x="746" y="348"/>
                  </a:lnTo>
                  <a:lnTo>
                    <a:pt x="752" y="342"/>
                  </a:lnTo>
                  <a:lnTo>
                    <a:pt x="752" y="330"/>
                  </a:lnTo>
                  <a:lnTo>
                    <a:pt x="746" y="324"/>
                  </a:lnTo>
                  <a:lnTo>
                    <a:pt x="746" y="314"/>
                  </a:lnTo>
                  <a:lnTo>
                    <a:pt x="752" y="314"/>
                  </a:lnTo>
                  <a:lnTo>
                    <a:pt x="752" y="296"/>
                  </a:lnTo>
                  <a:lnTo>
                    <a:pt x="746" y="296"/>
                  </a:lnTo>
                  <a:lnTo>
                    <a:pt x="740" y="292"/>
                  </a:lnTo>
                  <a:lnTo>
                    <a:pt x="740" y="288"/>
                  </a:lnTo>
                  <a:lnTo>
                    <a:pt x="746" y="282"/>
                  </a:lnTo>
                  <a:lnTo>
                    <a:pt x="740" y="282"/>
                  </a:lnTo>
                  <a:lnTo>
                    <a:pt x="740" y="276"/>
                  </a:lnTo>
                  <a:lnTo>
                    <a:pt x="746" y="276"/>
                  </a:lnTo>
                  <a:lnTo>
                    <a:pt x="752" y="270"/>
                  </a:lnTo>
                  <a:lnTo>
                    <a:pt x="752" y="254"/>
                  </a:lnTo>
                  <a:lnTo>
                    <a:pt x="746" y="254"/>
                  </a:lnTo>
                  <a:lnTo>
                    <a:pt x="740" y="248"/>
                  </a:lnTo>
                  <a:lnTo>
                    <a:pt x="704" y="248"/>
                  </a:lnTo>
                  <a:lnTo>
                    <a:pt x="704" y="254"/>
                  </a:lnTo>
                  <a:lnTo>
                    <a:pt x="698" y="254"/>
                  </a:lnTo>
                  <a:lnTo>
                    <a:pt x="698" y="260"/>
                  </a:lnTo>
                  <a:lnTo>
                    <a:pt x="692" y="266"/>
                  </a:lnTo>
                  <a:lnTo>
                    <a:pt x="692" y="276"/>
                  </a:lnTo>
                  <a:lnTo>
                    <a:pt x="686" y="282"/>
                  </a:lnTo>
                  <a:lnTo>
                    <a:pt x="686" y="288"/>
                  </a:lnTo>
                  <a:lnTo>
                    <a:pt x="676" y="288"/>
                  </a:lnTo>
                  <a:lnTo>
                    <a:pt x="676" y="292"/>
                  </a:lnTo>
                  <a:lnTo>
                    <a:pt x="670" y="292"/>
                  </a:lnTo>
                  <a:lnTo>
                    <a:pt x="670" y="296"/>
                  </a:lnTo>
                  <a:lnTo>
                    <a:pt x="664" y="296"/>
                  </a:lnTo>
                  <a:lnTo>
                    <a:pt x="664" y="308"/>
                  </a:lnTo>
                  <a:lnTo>
                    <a:pt x="670" y="302"/>
                  </a:lnTo>
                  <a:lnTo>
                    <a:pt x="670" y="324"/>
                  </a:lnTo>
                  <a:lnTo>
                    <a:pt x="664" y="336"/>
                  </a:lnTo>
                  <a:lnTo>
                    <a:pt x="680" y="336"/>
                  </a:lnTo>
                  <a:lnTo>
                    <a:pt x="680" y="348"/>
                  </a:lnTo>
                  <a:lnTo>
                    <a:pt x="692" y="348"/>
                  </a:lnTo>
                  <a:lnTo>
                    <a:pt x="692" y="350"/>
                  </a:lnTo>
                  <a:lnTo>
                    <a:pt x="698" y="350"/>
                  </a:lnTo>
                  <a:lnTo>
                    <a:pt x="698" y="356"/>
                  </a:lnTo>
                  <a:lnTo>
                    <a:pt x="692" y="356"/>
                  </a:lnTo>
                  <a:lnTo>
                    <a:pt x="692" y="368"/>
                  </a:lnTo>
                  <a:lnTo>
                    <a:pt x="680" y="368"/>
                  </a:lnTo>
                  <a:lnTo>
                    <a:pt x="680" y="362"/>
                  </a:lnTo>
                  <a:lnTo>
                    <a:pt x="676" y="356"/>
                  </a:lnTo>
                  <a:lnTo>
                    <a:pt x="670" y="356"/>
                  </a:lnTo>
                  <a:lnTo>
                    <a:pt x="670" y="350"/>
                  </a:lnTo>
                  <a:lnTo>
                    <a:pt x="658" y="350"/>
                  </a:lnTo>
                  <a:lnTo>
                    <a:pt x="658" y="348"/>
                  </a:lnTo>
                  <a:lnTo>
                    <a:pt x="644" y="348"/>
                  </a:lnTo>
                  <a:lnTo>
                    <a:pt x="638" y="342"/>
                  </a:lnTo>
                  <a:lnTo>
                    <a:pt x="632" y="342"/>
                  </a:lnTo>
                  <a:lnTo>
                    <a:pt x="632" y="336"/>
                  </a:lnTo>
                  <a:lnTo>
                    <a:pt x="596" y="336"/>
                  </a:lnTo>
                  <a:lnTo>
                    <a:pt x="596" y="330"/>
                  </a:lnTo>
                  <a:lnTo>
                    <a:pt x="578" y="330"/>
                  </a:lnTo>
                  <a:lnTo>
                    <a:pt x="578" y="336"/>
                  </a:lnTo>
                  <a:lnTo>
                    <a:pt x="572" y="336"/>
                  </a:lnTo>
                  <a:lnTo>
                    <a:pt x="572" y="342"/>
                  </a:lnTo>
                  <a:lnTo>
                    <a:pt x="578" y="348"/>
                  </a:lnTo>
                  <a:lnTo>
                    <a:pt x="584" y="348"/>
                  </a:lnTo>
                  <a:lnTo>
                    <a:pt x="584" y="356"/>
                  </a:lnTo>
                  <a:lnTo>
                    <a:pt x="568" y="356"/>
                  </a:lnTo>
                  <a:lnTo>
                    <a:pt x="568" y="362"/>
                  </a:lnTo>
                  <a:lnTo>
                    <a:pt x="572" y="362"/>
                  </a:lnTo>
                  <a:lnTo>
                    <a:pt x="568" y="368"/>
                  </a:lnTo>
                  <a:lnTo>
                    <a:pt x="556" y="368"/>
                  </a:lnTo>
                  <a:lnTo>
                    <a:pt x="556" y="356"/>
                  </a:lnTo>
                  <a:lnTo>
                    <a:pt x="562" y="356"/>
                  </a:lnTo>
                  <a:lnTo>
                    <a:pt x="556" y="350"/>
                  </a:lnTo>
                  <a:lnTo>
                    <a:pt x="546" y="350"/>
                  </a:lnTo>
                  <a:lnTo>
                    <a:pt x="546" y="356"/>
                  </a:lnTo>
                  <a:lnTo>
                    <a:pt x="536" y="356"/>
                  </a:lnTo>
                  <a:lnTo>
                    <a:pt x="536" y="362"/>
                  </a:lnTo>
                  <a:lnTo>
                    <a:pt x="524" y="362"/>
                  </a:lnTo>
                  <a:lnTo>
                    <a:pt x="524" y="356"/>
                  </a:lnTo>
                  <a:lnTo>
                    <a:pt x="512" y="356"/>
                  </a:lnTo>
                  <a:lnTo>
                    <a:pt x="508" y="362"/>
                  </a:lnTo>
                  <a:lnTo>
                    <a:pt x="502" y="362"/>
                  </a:lnTo>
                  <a:lnTo>
                    <a:pt x="502" y="368"/>
                  </a:lnTo>
                  <a:lnTo>
                    <a:pt x="486" y="368"/>
                  </a:lnTo>
                  <a:lnTo>
                    <a:pt x="486" y="362"/>
                  </a:lnTo>
                  <a:lnTo>
                    <a:pt x="482" y="362"/>
                  </a:lnTo>
                  <a:lnTo>
                    <a:pt x="482" y="356"/>
                  </a:lnTo>
                  <a:lnTo>
                    <a:pt x="458" y="356"/>
                  </a:lnTo>
                  <a:lnTo>
                    <a:pt x="464" y="362"/>
                  </a:lnTo>
                  <a:lnTo>
                    <a:pt x="464" y="368"/>
                  </a:lnTo>
                  <a:lnTo>
                    <a:pt x="458" y="368"/>
                  </a:lnTo>
                  <a:lnTo>
                    <a:pt x="464" y="362"/>
                  </a:lnTo>
                  <a:lnTo>
                    <a:pt x="454" y="362"/>
                  </a:lnTo>
                  <a:lnTo>
                    <a:pt x="454" y="368"/>
                  </a:lnTo>
                  <a:lnTo>
                    <a:pt x="432" y="368"/>
                  </a:lnTo>
                  <a:lnTo>
                    <a:pt x="432" y="374"/>
                  </a:lnTo>
                  <a:lnTo>
                    <a:pt x="426" y="374"/>
                  </a:lnTo>
                  <a:lnTo>
                    <a:pt x="422" y="378"/>
                  </a:lnTo>
                  <a:lnTo>
                    <a:pt x="410" y="378"/>
                  </a:lnTo>
                  <a:lnTo>
                    <a:pt x="410" y="384"/>
                  </a:lnTo>
                  <a:lnTo>
                    <a:pt x="394" y="384"/>
                  </a:lnTo>
                  <a:lnTo>
                    <a:pt x="398" y="390"/>
                  </a:lnTo>
                  <a:lnTo>
                    <a:pt x="398" y="396"/>
                  </a:lnTo>
                  <a:lnTo>
                    <a:pt x="394" y="396"/>
                  </a:lnTo>
                  <a:lnTo>
                    <a:pt x="394" y="406"/>
                  </a:lnTo>
                  <a:lnTo>
                    <a:pt x="372" y="406"/>
                  </a:lnTo>
                  <a:lnTo>
                    <a:pt x="368" y="402"/>
                  </a:lnTo>
                  <a:lnTo>
                    <a:pt x="368" y="396"/>
                  </a:lnTo>
                  <a:lnTo>
                    <a:pt x="356" y="396"/>
                  </a:lnTo>
                  <a:lnTo>
                    <a:pt x="356" y="390"/>
                  </a:lnTo>
                  <a:lnTo>
                    <a:pt x="362" y="390"/>
                  </a:lnTo>
                  <a:lnTo>
                    <a:pt x="362" y="384"/>
                  </a:lnTo>
                  <a:lnTo>
                    <a:pt x="384" y="384"/>
                  </a:lnTo>
                  <a:lnTo>
                    <a:pt x="384" y="374"/>
                  </a:lnTo>
                  <a:lnTo>
                    <a:pt x="378" y="368"/>
                  </a:lnTo>
                  <a:lnTo>
                    <a:pt x="372" y="368"/>
                  </a:lnTo>
                  <a:lnTo>
                    <a:pt x="372" y="362"/>
                  </a:lnTo>
                  <a:lnTo>
                    <a:pt x="340" y="362"/>
                  </a:lnTo>
                  <a:lnTo>
                    <a:pt x="340" y="368"/>
                  </a:lnTo>
                  <a:lnTo>
                    <a:pt x="344" y="368"/>
                  </a:lnTo>
                  <a:lnTo>
                    <a:pt x="344" y="384"/>
                  </a:lnTo>
                  <a:lnTo>
                    <a:pt x="340" y="390"/>
                  </a:lnTo>
                  <a:lnTo>
                    <a:pt x="340" y="396"/>
                  </a:lnTo>
                  <a:lnTo>
                    <a:pt x="344" y="396"/>
                  </a:lnTo>
                  <a:lnTo>
                    <a:pt x="344" y="402"/>
                  </a:lnTo>
                  <a:lnTo>
                    <a:pt x="350" y="402"/>
                  </a:lnTo>
                  <a:lnTo>
                    <a:pt x="350" y="406"/>
                  </a:lnTo>
                  <a:lnTo>
                    <a:pt x="344" y="410"/>
                  </a:lnTo>
                  <a:lnTo>
                    <a:pt x="344" y="422"/>
                  </a:lnTo>
                  <a:lnTo>
                    <a:pt x="340" y="416"/>
                  </a:lnTo>
                  <a:lnTo>
                    <a:pt x="336" y="422"/>
                  </a:lnTo>
                  <a:lnTo>
                    <a:pt x="336" y="416"/>
                  </a:lnTo>
                  <a:lnTo>
                    <a:pt x="324" y="416"/>
                  </a:lnTo>
                  <a:lnTo>
                    <a:pt x="324" y="410"/>
                  </a:lnTo>
                  <a:lnTo>
                    <a:pt x="318" y="410"/>
                  </a:lnTo>
                  <a:lnTo>
                    <a:pt x="318" y="416"/>
                  </a:lnTo>
                  <a:lnTo>
                    <a:pt x="312" y="416"/>
                  </a:lnTo>
                  <a:lnTo>
                    <a:pt x="308" y="422"/>
                  </a:lnTo>
                  <a:lnTo>
                    <a:pt x="302" y="422"/>
                  </a:lnTo>
                  <a:lnTo>
                    <a:pt x="302" y="428"/>
                  </a:lnTo>
                  <a:lnTo>
                    <a:pt x="296" y="428"/>
                  </a:lnTo>
                  <a:lnTo>
                    <a:pt x="296" y="434"/>
                  </a:lnTo>
                  <a:lnTo>
                    <a:pt x="284" y="434"/>
                  </a:lnTo>
                  <a:lnTo>
                    <a:pt x="284" y="450"/>
                  </a:lnTo>
                  <a:lnTo>
                    <a:pt x="290" y="450"/>
                  </a:lnTo>
                  <a:lnTo>
                    <a:pt x="290" y="456"/>
                  </a:lnTo>
                  <a:lnTo>
                    <a:pt x="296" y="456"/>
                  </a:lnTo>
                  <a:lnTo>
                    <a:pt x="296" y="460"/>
                  </a:lnTo>
                  <a:lnTo>
                    <a:pt x="276" y="460"/>
                  </a:lnTo>
                  <a:lnTo>
                    <a:pt x="276" y="456"/>
                  </a:lnTo>
                  <a:lnTo>
                    <a:pt x="258" y="456"/>
                  </a:lnTo>
                  <a:lnTo>
                    <a:pt x="254" y="450"/>
                  </a:lnTo>
                  <a:lnTo>
                    <a:pt x="254" y="444"/>
                  </a:lnTo>
                  <a:lnTo>
                    <a:pt x="242" y="444"/>
                  </a:lnTo>
                  <a:lnTo>
                    <a:pt x="242" y="450"/>
                  </a:lnTo>
                  <a:lnTo>
                    <a:pt x="236" y="456"/>
                  </a:lnTo>
                  <a:lnTo>
                    <a:pt x="242" y="460"/>
                  </a:lnTo>
                  <a:lnTo>
                    <a:pt x="248" y="464"/>
                  </a:lnTo>
                  <a:lnTo>
                    <a:pt x="258" y="464"/>
                  </a:lnTo>
                  <a:lnTo>
                    <a:pt x="258" y="476"/>
                  </a:lnTo>
                  <a:lnTo>
                    <a:pt x="236" y="476"/>
                  </a:lnTo>
                  <a:lnTo>
                    <a:pt x="236" y="470"/>
                  </a:lnTo>
                  <a:lnTo>
                    <a:pt x="230" y="464"/>
                  </a:lnTo>
                  <a:lnTo>
                    <a:pt x="216" y="464"/>
                  </a:lnTo>
                  <a:lnTo>
                    <a:pt x="216" y="444"/>
                  </a:lnTo>
                  <a:lnTo>
                    <a:pt x="204" y="444"/>
                  </a:lnTo>
                  <a:lnTo>
                    <a:pt x="210" y="438"/>
                  </a:lnTo>
                  <a:lnTo>
                    <a:pt x="216" y="438"/>
                  </a:lnTo>
                  <a:lnTo>
                    <a:pt x="216" y="428"/>
                  </a:lnTo>
                  <a:lnTo>
                    <a:pt x="210" y="422"/>
                  </a:lnTo>
                  <a:lnTo>
                    <a:pt x="204" y="422"/>
                  </a:lnTo>
                  <a:lnTo>
                    <a:pt x="204" y="416"/>
                  </a:lnTo>
                  <a:lnTo>
                    <a:pt x="200" y="416"/>
                  </a:lnTo>
                  <a:lnTo>
                    <a:pt x="200" y="410"/>
                  </a:lnTo>
                  <a:lnTo>
                    <a:pt x="194" y="410"/>
                  </a:lnTo>
                  <a:lnTo>
                    <a:pt x="194" y="416"/>
                  </a:lnTo>
                  <a:lnTo>
                    <a:pt x="188" y="410"/>
                  </a:lnTo>
                  <a:lnTo>
                    <a:pt x="188" y="406"/>
                  </a:lnTo>
                  <a:lnTo>
                    <a:pt x="176" y="406"/>
                  </a:lnTo>
                  <a:lnTo>
                    <a:pt x="176" y="396"/>
                  </a:lnTo>
                  <a:lnTo>
                    <a:pt x="182" y="396"/>
                  </a:lnTo>
                  <a:lnTo>
                    <a:pt x="182" y="402"/>
                  </a:lnTo>
                  <a:lnTo>
                    <a:pt x="188" y="402"/>
                  </a:lnTo>
                  <a:lnTo>
                    <a:pt x="188" y="406"/>
                  </a:lnTo>
                  <a:lnTo>
                    <a:pt x="204" y="406"/>
                  </a:lnTo>
                  <a:lnTo>
                    <a:pt x="204" y="410"/>
                  </a:lnTo>
                  <a:lnTo>
                    <a:pt x="216" y="410"/>
                  </a:lnTo>
                  <a:lnTo>
                    <a:pt x="222" y="416"/>
                  </a:lnTo>
                  <a:lnTo>
                    <a:pt x="254" y="416"/>
                  </a:lnTo>
                  <a:lnTo>
                    <a:pt x="254" y="422"/>
                  </a:lnTo>
                  <a:lnTo>
                    <a:pt x="276" y="422"/>
                  </a:lnTo>
                  <a:lnTo>
                    <a:pt x="282" y="416"/>
                  </a:lnTo>
                  <a:lnTo>
                    <a:pt x="296" y="416"/>
                  </a:lnTo>
                  <a:lnTo>
                    <a:pt x="302" y="410"/>
                  </a:lnTo>
                  <a:lnTo>
                    <a:pt x="302" y="406"/>
                  </a:lnTo>
                  <a:lnTo>
                    <a:pt x="308" y="406"/>
                  </a:lnTo>
                  <a:lnTo>
                    <a:pt x="308" y="396"/>
                  </a:lnTo>
                  <a:lnTo>
                    <a:pt x="302" y="396"/>
                  </a:lnTo>
                  <a:lnTo>
                    <a:pt x="302" y="384"/>
                  </a:lnTo>
                  <a:lnTo>
                    <a:pt x="290" y="384"/>
                  </a:lnTo>
                  <a:lnTo>
                    <a:pt x="290" y="378"/>
                  </a:lnTo>
                  <a:lnTo>
                    <a:pt x="284" y="378"/>
                  </a:lnTo>
                  <a:lnTo>
                    <a:pt x="284" y="374"/>
                  </a:lnTo>
                  <a:lnTo>
                    <a:pt x="282" y="374"/>
                  </a:lnTo>
                  <a:lnTo>
                    <a:pt x="276" y="368"/>
                  </a:lnTo>
                  <a:lnTo>
                    <a:pt x="264" y="368"/>
                  </a:lnTo>
                  <a:lnTo>
                    <a:pt x="258" y="362"/>
                  </a:lnTo>
                  <a:lnTo>
                    <a:pt x="258" y="356"/>
                  </a:lnTo>
                  <a:lnTo>
                    <a:pt x="248" y="356"/>
                  </a:lnTo>
                  <a:lnTo>
                    <a:pt x="242" y="350"/>
                  </a:lnTo>
                  <a:lnTo>
                    <a:pt x="236" y="350"/>
                  </a:lnTo>
                  <a:lnTo>
                    <a:pt x="236" y="348"/>
                  </a:lnTo>
                  <a:lnTo>
                    <a:pt x="204" y="348"/>
                  </a:lnTo>
                  <a:lnTo>
                    <a:pt x="204" y="342"/>
                  </a:lnTo>
                  <a:lnTo>
                    <a:pt x="200" y="342"/>
                  </a:lnTo>
                  <a:lnTo>
                    <a:pt x="200" y="348"/>
                  </a:lnTo>
                  <a:lnTo>
                    <a:pt x="194" y="348"/>
                  </a:lnTo>
                  <a:lnTo>
                    <a:pt x="194" y="342"/>
                  </a:lnTo>
                  <a:lnTo>
                    <a:pt x="188" y="342"/>
                  </a:lnTo>
                  <a:lnTo>
                    <a:pt x="188" y="348"/>
                  </a:lnTo>
                  <a:lnTo>
                    <a:pt x="182" y="348"/>
                  </a:lnTo>
                  <a:lnTo>
                    <a:pt x="188" y="342"/>
                  </a:lnTo>
                  <a:lnTo>
                    <a:pt x="188" y="330"/>
                  </a:lnTo>
                  <a:lnTo>
                    <a:pt x="176" y="330"/>
                  </a:lnTo>
                  <a:lnTo>
                    <a:pt x="176" y="336"/>
                  </a:lnTo>
                  <a:lnTo>
                    <a:pt x="172" y="330"/>
                  </a:lnTo>
                  <a:lnTo>
                    <a:pt x="168" y="330"/>
                  </a:lnTo>
                  <a:lnTo>
                    <a:pt x="168" y="336"/>
                  </a:lnTo>
                  <a:lnTo>
                    <a:pt x="156" y="330"/>
                  </a:lnTo>
                  <a:lnTo>
                    <a:pt x="156" y="336"/>
                  </a:lnTo>
                  <a:lnTo>
                    <a:pt x="144" y="336"/>
                  </a:lnTo>
                  <a:lnTo>
                    <a:pt x="144" y="342"/>
                  </a:lnTo>
                  <a:lnTo>
                    <a:pt x="140" y="342"/>
                  </a:lnTo>
                  <a:lnTo>
                    <a:pt x="134" y="348"/>
                  </a:lnTo>
                  <a:lnTo>
                    <a:pt x="128" y="348"/>
                  </a:lnTo>
                  <a:lnTo>
                    <a:pt x="128" y="350"/>
                  </a:lnTo>
                  <a:lnTo>
                    <a:pt x="122" y="350"/>
                  </a:lnTo>
                  <a:lnTo>
                    <a:pt x="122" y="356"/>
                  </a:lnTo>
                  <a:lnTo>
                    <a:pt x="128" y="356"/>
                  </a:lnTo>
                  <a:lnTo>
                    <a:pt x="122" y="362"/>
                  </a:lnTo>
                  <a:lnTo>
                    <a:pt x="122" y="368"/>
                  </a:lnTo>
                  <a:lnTo>
                    <a:pt x="128" y="368"/>
                  </a:lnTo>
                  <a:lnTo>
                    <a:pt x="134" y="374"/>
                  </a:lnTo>
                  <a:lnTo>
                    <a:pt x="140" y="374"/>
                  </a:lnTo>
                  <a:lnTo>
                    <a:pt x="140" y="378"/>
                  </a:lnTo>
                  <a:lnTo>
                    <a:pt x="144" y="384"/>
                  </a:lnTo>
                  <a:lnTo>
                    <a:pt x="144" y="390"/>
                  </a:lnTo>
                  <a:lnTo>
                    <a:pt x="140" y="396"/>
                  </a:lnTo>
                  <a:lnTo>
                    <a:pt x="134" y="402"/>
                  </a:lnTo>
                  <a:lnTo>
                    <a:pt x="128" y="402"/>
                  </a:lnTo>
                  <a:lnTo>
                    <a:pt x="128" y="406"/>
                  </a:lnTo>
                  <a:lnTo>
                    <a:pt x="134" y="406"/>
                  </a:lnTo>
                  <a:lnTo>
                    <a:pt x="140" y="410"/>
                  </a:lnTo>
                  <a:lnTo>
                    <a:pt x="140" y="416"/>
                  </a:lnTo>
                  <a:lnTo>
                    <a:pt x="144" y="416"/>
                  </a:lnTo>
                  <a:lnTo>
                    <a:pt x="144" y="450"/>
                  </a:lnTo>
                  <a:lnTo>
                    <a:pt x="140" y="450"/>
                  </a:lnTo>
                  <a:lnTo>
                    <a:pt x="140" y="456"/>
                  </a:lnTo>
                  <a:lnTo>
                    <a:pt x="150" y="456"/>
                  </a:lnTo>
                  <a:lnTo>
                    <a:pt x="144" y="460"/>
                  </a:lnTo>
                  <a:lnTo>
                    <a:pt x="144" y="464"/>
                  </a:lnTo>
                  <a:lnTo>
                    <a:pt x="156" y="464"/>
                  </a:lnTo>
                  <a:lnTo>
                    <a:pt x="156" y="476"/>
                  </a:lnTo>
                  <a:lnTo>
                    <a:pt x="144" y="476"/>
                  </a:lnTo>
                  <a:lnTo>
                    <a:pt x="156" y="488"/>
                  </a:lnTo>
                  <a:lnTo>
                    <a:pt x="156" y="492"/>
                  </a:lnTo>
                  <a:lnTo>
                    <a:pt x="168" y="492"/>
                  </a:lnTo>
                  <a:lnTo>
                    <a:pt x="168" y="510"/>
                  </a:lnTo>
                  <a:lnTo>
                    <a:pt x="162" y="514"/>
                  </a:lnTo>
                  <a:lnTo>
                    <a:pt x="156" y="514"/>
                  </a:lnTo>
                  <a:lnTo>
                    <a:pt x="150" y="520"/>
                  </a:lnTo>
                  <a:lnTo>
                    <a:pt x="150" y="524"/>
                  </a:lnTo>
                  <a:lnTo>
                    <a:pt x="144" y="524"/>
                  </a:lnTo>
                  <a:lnTo>
                    <a:pt x="144" y="530"/>
                  </a:lnTo>
                  <a:lnTo>
                    <a:pt x="140" y="536"/>
                  </a:lnTo>
                  <a:lnTo>
                    <a:pt x="128" y="536"/>
                  </a:lnTo>
                  <a:lnTo>
                    <a:pt x="128" y="558"/>
                  </a:lnTo>
                  <a:lnTo>
                    <a:pt x="144" y="558"/>
                  </a:lnTo>
                  <a:lnTo>
                    <a:pt x="144" y="564"/>
                  </a:lnTo>
                  <a:lnTo>
                    <a:pt x="150" y="568"/>
                  </a:lnTo>
                  <a:lnTo>
                    <a:pt x="140" y="568"/>
                  </a:lnTo>
                  <a:lnTo>
                    <a:pt x="134" y="564"/>
                  </a:lnTo>
                  <a:lnTo>
                    <a:pt x="128" y="568"/>
                  </a:lnTo>
                  <a:lnTo>
                    <a:pt x="128" y="574"/>
                  </a:lnTo>
                  <a:lnTo>
                    <a:pt x="122" y="568"/>
                  </a:lnTo>
                  <a:lnTo>
                    <a:pt x="122" y="574"/>
                  </a:lnTo>
                  <a:lnTo>
                    <a:pt x="118" y="574"/>
                  </a:lnTo>
                  <a:lnTo>
                    <a:pt x="118" y="584"/>
                  </a:lnTo>
                  <a:lnTo>
                    <a:pt x="114" y="584"/>
                  </a:lnTo>
                  <a:lnTo>
                    <a:pt x="114" y="590"/>
                  </a:lnTo>
                  <a:lnTo>
                    <a:pt x="108" y="590"/>
                  </a:lnTo>
                  <a:lnTo>
                    <a:pt x="108" y="606"/>
                  </a:lnTo>
                  <a:lnTo>
                    <a:pt x="114" y="606"/>
                  </a:lnTo>
                  <a:lnTo>
                    <a:pt x="114" y="618"/>
                  </a:lnTo>
                  <a:lnTo>
                    <a:pt x="108" y="618"/>
                  </a:lnTo>
                  <a:lnTo>
                    <a:pt x="108" y="622"/>
                  </a:lnTo>
                  <a:lnTo>
                    <a:pt x="114" y="622"/>
                  </a:lnTo>
                  <a:lnTo>
                    <a:pt x="118" y="628"/>
                  </a:lnTo>
                  <a:lnTo>
                    <a:pt x="114" y="632"/>
                  </a:lnTo>
                  <a:lnTo>
                    <a:pt x="118" y="632"/>
                  </a:lnTo>
                  <a:lnTo>
                    <a:pt x="118" y="656"/>
                  </a:lnTo>
                  <a:lnTo>
                    <a:pt x="140" y="656"/>
                  </a:lnTo>
                  <a:lnTo>
                    <a:pt x="134" y="660"/>
                  </a:lnTo>
                  <a:lnTo>
                    <a:pt x="144" y="660"/>
                  </a:lnTo>
                  <a:lnTo>
                    <a:pt x="144" y="656"/>
                  </a:lnTo>
                  <a:lnTo>
                    <a:pt x="150" y="656"/>
                  </a:lnTo>
                  <a:lnTo>
                    <a:pt x="156" y="660"/>
                  </a:lnTo>
                  <a:lnTo>
                    <a:pt x="156" y="672"/>
                  </a:lnTo>
                  <a:lnTo>
                    <a:pt x="162" y="672"/>
                  </a:lnTo>
                  <a:lnTo>
                    <a:pt x="162" y="676"/>
                  </a:lnTo>
                  <a:lnTo>
                    <a:pt x="156" y="676"/>
                  </a:lnTo>
                  <a:lnTo>
                    <a:pt x="156" y="682"/>
                  </a:lnTo>
                  <a:lnTo>
                    <a:pt x="162" y="682"/>
                  </a:lnTo>
                  <a:lnTo>
                    <a:pt x="162" y="688"/>
                  </a:lnTo>
                  <a:lnTo>
                    <a:pt x="168" y="688"/>
                  </a:lnTo>
                  <a:lnTo>
                    <a:pt x="168" y="692"/>
                  </a:lnTo>
                  <a:lnTo>
                    <a:pt x="172" y="692"/>
                  </a:lnTo>
                  <a:lnTo>
                    <a:pt x="172" y="704"/>
                  </a:lnTo>
                  <a:lnTo>
                    <a:pt x="176" y="704"/>
                  </a:lnTo>
                  <a:lnTo>
                    <a:pt x="176" y="710"/>
                  </a:lnTo>
                  <a:lnTo>
                    <a:pt x="182" y="710"/>
                  </a:lnTo>
                  <a:lnTo>
                    <a:pt x="182" y="716"/>
                  </a:lnTo>
                  <a:lnTo>
                    <a:pt x="168" y="716"/>
                  </a:lnTo>
                  <a:lnTo>
                    <a:pt x="168" y="736"/>
                  </a:lnTo>
                  <a:lnTo>
                    <a:pt x="172" y="736"/>
                  </a:lnTo>
                  <a:lnTo>
                    <a:pt x="172" y="742"/>
                  </a:lnTo>
                  <a:lnTo>
                    <a:pt x="176" y="742"/>
                  </a:lnTo>
                  <a:lnTo>
                    <a:pt x="176" y="736"/>
                  </a:lnTo>
                  <a:lnTo>
                    <a:pt x="188" y="736"/>
                  </a:lnTo>
                  <a:lnTo>
                    <a:pt x="188" y="730"/>
                  </a:lnTo>
                  <a:lnTo>
                    <a:pt x="194" y="730"/>
                  </a:lnTo>
                  <a:lnTo>
                    <a:pt x="194" y="736"/>
                  </a:lnTo>
                  <a:lnTo>
                    <a:pt x="200" y="736"/>
                  </a:lnTo>
                  <a:lnTo>
                    <a:pt x="200" y="730"/>
                  </a:lnTo>
                  <a:lnTo>
                    <a:pt x="204" y="736"/>
                  </a:lnTo>
                  <a:lnTo>
                    <a:pt x="204" y="742"/>
                  </a:lnTo>
                  <a:lnTo>
                    <a:pt x="210" y="746"/>
                  </a:lnTo>
                  <a:lnTo>
                    <a:pt x="204" y="746"/>
                  </a:lnTo>
                  <a:lnTo>
                    <a:pt x="204" y="758"/>
                  </a:lnTo>
                  <a:lnTo>
                    <a:pt x="216" y="758"/>
                  </a:lnTo>
                  <a:lnTo>
                    <a:pt x="216" y="764"/>
                  </a:lnTo>
                  <a:lnTo>
                    <a:pt x="228" y="764"/>
                  </a:lnTo>
                  <a:lnTo>
                    <a:pt x="228" y="770"/>
                  </a:lnTo>
                  <a:lnTo>
                    <a:pt x="222" y="770"/>
                  </a:lnTo>
                  <a:lnTo>
                    <a:pt x="222" y="774"/>
                  </a:lnTo>
                  <a:lnTo>
                    <a:pt x="254" y="774"/>
                  </a:lnTo>
                  <a:lnTo>
                    <a:pt x="254" y="780"/>
                  </a:lnTo>
                  <a:lnTo>
                    <a:pt x="258" y="780"/>
                  </a:lnTo>
                  <a:lnTo>
                    <a:pt x="258" y="784"/>
                  </a:lnTo>
                  <a:lnTo>
                    <a:pt x="276" y="784"/>
                  </a:lnTo>
                  <a:lnTo>
                    <a:pt x="276" y="790"/>
                  </a:lnTo>
                  <a:lnTo>
                    <a:pt x="284" y="790"/>
                  </a:lnTo>
                  <a:lnTo>
                    <a:pt x="284" y="830"/>
                  </a:lnTo>
                  <a:lnTo>
                    <a:pt x="270" y="830"/>
                  </a:lnTo>
                  <a:lnTo>
                    <a:pt x="270" y="834"/>
                  </a:lnTo>
                  <a:lnTo>
                    <a:pt x="264" y="834"/>
                  </a:lnTo>
                  <a:lnTo>
                    <a:pt x="264" y="844"/>
                  </a:lnTo>
                  <a:lnTo>
                    <a:pt x="270" y="844"/>
                  </a:lnTo>
                  <a:lnTo>
                    <a:pt x="270" y="838"/>
                  </a:lnTo>
                  <a:lnTo>
                    <a:pt x="276" y="838"/>
                  </a:lnTo>
                  <a:lnTo>
                    <a:pt x="276" y="850"/>
                  </a:lnTo>
                  <a:lnTo>
                    <a:pt x="254" y="850"/>
                  </a:lnTo>
                  <a:lnTo>
                    <a:pt x="258" y="856"/>
                  </a:lnTo>
                  <a:lnTo>
                    <a:pt x="258" y="866"/>
                  </a:lnTo>
                  <a:lnTo>
                    <a:pt x="264" y="860"/>
                  </a:lnTo>
                  <a:lnTo>
                    <a:pt x="264" y="866"/>
                  </a:lnTo>
                  <a:lnTo>
                    <a:pt x="258" y="866"/>
                  </a:lnTo>
                  <a:lnTo>
                    <a:pt x="258" y="872"/>
                  </a:lnTo>
                  <a:lnTo>
                    <a:pt x="254" y="872"/>
                  </a:lnTo>
                  <a:lnTo>
                    <a:pt x="254" y="878"/>
                  </a:lnTo>
                  <a:lnTo>
                    <a:pt x="248" y="878"/>
                  </a:lnTo>
                  <a:lnTo>
                    <a:pt x="254" y="884"/>
                  </a:lnTo>
                  <a:lnTo>
                    <a:pt x="248" y="884"/>
                  </a:lnTo>
                  <a:lnTo>
                    <a:pt x="254" y="888"/>
                  </a:lnTo>
                  <a:lnTo>
                    <a:pt x="254" y="892"/>
                  </a:lnTo>
                  <a:lnTo>
                    <a:pt x="258" y="892"/>
                  </a:lnTo>
                  <a:lnTo>
                    <a:pt x="264" y="898"/>
                  </a:lnTo>
                  <a:lnTo>
                    <a:pt x="270" y="898"/>
                  </a:lnTo>
                  <a:lnTo>
                    <a:pt x="276" y="904"/>
                  </a:lnTo>
                  <a:lnTo>
                    <a:pt x="276" y="910"/>
                  </a:lnTo>
                  <a:lnTo>
                    <a:pt x="282" y="910"/>
                  </a:lnTo>
                  <a:lnTo>
                    <a:pt x="284" y="914"/>
                  </a:lnTo>
                  <a:lnTo>
                    <a:pt x="302" y="914"/>
                  </a:lnTo>
                  <a:lnTo>
                    <a:pt x="302" y="920"/>
                  </a:lnTo>
                  <a:lnTo>
                    <a:pt x="330" y="920"/>
                  </a:lnTo>
                  <a:lnTo>
                    <a:pt x="336" y="926"/>
                  </a:lnTo>
                  <a:lnTo>
                    <a:pt x="336" y="932"/>
                  </a:lnTo>
                  <a:lnTo>
                    <a:pt x="372" y="932"/>
                  </a:lnTo>
                  <a:lnTo>
                    <a:pt x="372" y="938"/>
                  </a:lnTo>
                  <a:lnTo>
                    <a:pt x="368" y="938"/>
                  </a:lnTo>
                  <a:lnTo>
                    <a:pt x="368" y="942"/>
                  </a:lnTo>
                  <a:lnTo>
                    <a:pt x="378" y="942"/>
                  </a:lnTo>
                  <a:lnTo>
                    <a:pt x="378" y="946"/>
                  </a:lnTo>
                  <a:lnTo>
                    <a:pt x="384" y="946"/>
                  </a:lnTo>
                  <a:lnTo>
                    <a:pt x="384" y="952"/>
                  </a:lnTo>
                  <a:lnTo>
                    <a:pt x="390" y="952"/>
                  </a:lnTo>
                  <a:lnTo>
                    <a:pt x="390" y="958"/>
                  </a:lnTo>
                  <a:lnTo>
                    <a:pt x="398" y="958"/>
                  </a:lnTo>
                  <a:lnTo>
                    <a:pt x="398" y="952"/>
                  </a:lnTo>
                  <a:lnTo>
                    <a:pt x="410" y="952"/>
                  </a:lnTo>
                  <a:lnTo>
                    <a:pt x="410" y="942"/>
                  </a:lnTo>
                  <a:lnTo>
                    <a:pt x="416" y="942"/>
                  </a:lnTo>
                  <a:lnTo>
                    <a:pt x="422" y="938"/>
                  </a:lnTo>
                  <a:lnTo>
                    <a:pt x="426" y="932"/>
                  </a:lnTo>
                  <a:lnTo>
                    <a:pt x="422" y="926"/>
                  </a:lnTo>
                  <a:lnTo>
                    <a:pt x="422" y="914"/>
                  </a:lnTo>
                  <a:lnTo>
                    <a:pt x="416" y="910"/>
                  </a:lnTo>
                  <a:lnTo>
                    <a:pt x="416" y="898"/>
                  </a:lnTo>
                  <a:lnTo>
                    <a:pt x="410" y="892"/>
                  </a:lnTo>
                  <a:lnTo>
                    <a:pt x="410" y="884"/>
                  </a:lnTo>
                  <a:lnTo>
                    <a:pt x="416" y="884"/>
                  </a:lnTo>
                  <a:lnTo>
                    <a:pt x="422" y="878"/>
                  </a:lnTo>
                  <a:lnTo>
                    <a:pt x="422" y="872"/>
                  </a:lnTo>
                  <a:lnTo>
                    <a:pt x="432" y="872"/>
                  </a:lnTo>
                  <a:lnTo>
                    <a:pt x="432" y="866"/>
                  </a:lnTo>
                  <a:lnTo>
                    <a:pt x="426" y="866"/>
                  </a:lnTo>
                  <a:lnTo>
                    <a:pt x="416" y="856"/>
                  </a:lnTo>
                  <a:lnTo>
                    <a:pt x="410" y="856"/>
                  </a:lnTo>
                  <a:lnTo>
                    <a:pt x="410" y="850"/>
                  </a:lnTo>
                  <a:lnTo>
                    <a:pt x="416" y="850"/>
                  </a:lnTo>
                  <a:lnTo>
                    <a:pt x="410" y="844"/>
                  </a:lnTo>
                  <a:lnTo>
                    <a:pt x="410" y="838"/>
                  </a:lnTo>
                  <a:lnTo>
                    <a:pt x="404" y="834"/>
                  </a:lnTo>
                  <a:lnTo>
                    <a:pt x="404" y="830"/>
                  </a:lnTo>
                  <a:lnTo>
                    <a:pt x="390" y="830"/>
                  </a:lnTo>
                  <a:lnTo>
                    <a:pt x="390" y="818"/>
                  </a:lnTo>
                  <a:lnTo>
                    <a:pt x="384" y="818"/>
                  </a:lnTo>
                  <a:lnTo>
                    <a:pt x="378" y="812"/>
                  </a:lnTo>
                  <a:lnTo>
                    <a:pt x="384" y="812"/>
                  </a:lnTo>
                  <a:lnTo>
                    <a:pt x="384" y="784"/>
                  </a:lnTo>
                  <a:lnTo>
                    <a:pt x="394" y="784"/>
                  </a:lnTo>
                  <a:lnTo>
                    <a:pt x="394" y="780"/>
                  </a:lnTo>
                  <a:lnTo>
                    <a:pt x="390" y="780"/>
                  </a:lnTo>
                  <a:lnTo>
                    <a:pt x="394" y="774"/>
                  </a:lnTo>
                  <a:lnTo>
                    <a:pt x="398" y="774"/>
                  </a:lnTo>
                  <a:lnTo>
                    <a:pt x="398" y="780"/>
                  </a:lnTo>
                  <a:lnTo>
                    <a:pt x="404" y="780"/>
                  </a:lnTo>
                  <a:lnTo>
                    <a:pt x="404" y="784"/>
                  </a:lnTo>
                  <a:lnTo>
                    <a:pt x="410" y="790"/>
                  </a:lnTo>
                  <a:lnTo>
                    <a:pt x="410" y="784"/>
                  </a:lnTo>
                  <a:lnTo>
                    <a:pt x="416" y="784"/>
                  </a:lnTo>
                  <a:lnTo>
                    <a:pt x="416" y="780"/>
                  </a:lnTo>
                  <a:lnTo>
                    <a:pt x="410" y="780"/>
                  </a:lnTo>
                  <a:lnTo>
                    <a:pt x="410" y="770"/>
                  </a:lnTo>
                  <a:lnTo>
                    <a:pt x="416" y="770"/>
                  </a:lnTo>
                  <a:lnTo>
                    <a:pt x="416" y="764"/>
                  </a:lnTo>
                  <a:lnTo>
                    <a:pt x="422" y="764"/>
                  </a:lnTo>
                  <a:lnTo>
                    <a:pt x="426" y="758"/>
                  </a:lnTo>
                  <a:lnTo>
                    <a:pt x="432" y="758"/>
                  </a:lnTo>
                  <a:lnTo>
                    <a:pt x="432" y="752"/>
                  </a:lnTo>
                  <a:lnTo>
                    <a:pt x="442" y="752"/>
                  </a:lnTo>
                  <a:lnTo>
                    <a:pt x="442" y="746"/>
                  </a:lnTo>
                  <a:lnTo>
                    <a:pt x="448" y="746"/>
                  </a:lnTo>
                  <a:lnTo>
                    <a:pt x="448" y="752"/>
                  </a:lnTo>
                  <a:lnTo>
                    <a:pt x="454" y="752"/>
                  </a:lnTo>
                  <a:lnTo>
                    <a:pt x="454" y="746"/>
                  </a:lnTo>
                  <a:lnTo>
                    <a:pt x="464" y="746"/>
                  </a:lnTo>
                  <a:lnTo>
                    <a:pt x="464" y="752"/>
                  </a:lnTo>
                  <a:lnTo>
                    <a:pt x="476" y="752"/>
                  </a:lnTo>
                  <a:lnTo>
                    <a:pt x="482" y="758"/>
                  </a:lnTo>
                  <a:lnTo>
                    <a:pt x="486" y="758"/>
                  </a:lnTo>
                  <a:lnTo>
                    <a:pt x="486" y="764"/>
                  </a:lnTo>
                  <a:lnTo>
                    <a:pt x="502" y="764"/>
                  </a:lnTo>
                  <a:lnTo>
                    <a:pt x="502" y="770"/>
                  </a:lnTo>
                  <a:lnTo>
                    <a:pt x="508" y="770"/>
                  </a:lnTo>
                  <a:lnTo>
                    <a:pt x="508" y="774"/>
                  </a:lnTo>
                  <a:lnTo>
                    <a:pt x="512" y="770"/>
                  </a:lnTo>
                  <a:lnTo>
                    <a:pt x="512" y="764"/>
                  </a:lnTo>
                  <a:lnTo>
                    <a:pt x="536" y="764"/>
                  </a:lnTo>
                  <a:lnTo>
                    <a:pt x="536" y="758"/>
                  </a:lnTo>
                  <a:lnTo>
                    <a:pt x="540" y="764"/>
                  </a:lnTo>
                  <a:lnTo>
                    <a:pt x="546" y="764"/>
                  </a:lnTo>
                  <a:lnTo>
                    <a:pt x="546" y="758"/>
                  </a:lnTo>
                  <a:lnTo>
                    <a:pt x="550" y="758"/>
                  </a:lnTo>
                  <a:lnTo>
                    <a:pt x="550" y="764"/>
                  </a:lnTo>
                  <a:lnTo>
                    <a:pt x="556" y="770"/>
                  </a:lnTo>
                  <a:lnTo>
                    <a:pt x="562" y="770"/>
                  </a:lnTo>
                  <a:lnTo>
                    <a:pt x="562" y="774"/>
                  </a:lnTo>
                  <a:lnTo>
                    <a:pt x="568" y="774"/>
                  </a:lnTo>
                  <a:lnTo>
                    <a:pt x="568" y="764"/>
                  </a:lnTo>
                  <a:lnTo>
                    <a:pt x="572" y="764"/>
                  </a:lnTo>
                  <a:lnTo>
                    <a:pt x="572" y="770"/>
                  </a:lnTo>
                  <a:lnTo>
                    <a:pt x="584" y="770"/>
                  </a:lnTo>
                  <a:lnTo>
                    <a:pt x="590" y="764"/>
                  </a:lnTo>
                  <a:lnTo>
                    <a:pt x="596" y="758"/>
                  </a:lnTo>
                  <a:lnTo>
                    <a:pt x="596" y="752"/>
                  </a:lnTo>
                  <a:lnTo>
                    <a:pt x="578" y="752"/>
                  </a:lnTo>
                  <a:lnTo>
                    <a:pt x="572" y="746"/>
                  </a:lnTo>
                  <a:lnTo>
                    <a:pt x="572" y="742"/>
                  </a:lnTo>
                  <a:lnTo>
                    <a:pt x="578" y="742"/>
                  </a:lnTo>
                  <a:lnTo>
                    <a:pt x="584" y="736"/>
                  </a:lnTo>
                  <a:lnTo>
                    <a:pt x="584" y="720"/>
                  </a:lnTo>
                  <a:lnTo>
                    <a:pt x="600" y="720"/>
                  </a:lnTo>
                  <a:lnTo>
                    <a:pt x="600" y="716"/>
                  </a:lnTo>
                  <a:lnTo>
                    <a:pt x="584" y="716"/>
                  </a:lnTo>
                  <a:lnTo>
                    <a:pt x="584" y="698"/>
                  </a:lnTo>
                  <a:lnTo>
                    <a:pt x="610" y="698"/>
                  </a:lnTo>
                  <a:lnTo>
                    <a:pt x="610" y="692"/>
                  </a:lnTo>
                  <a:lnTo>
                    <a:pt x="644" y="692"/>
                  </a:lnTo>
                  <a:lnTo>
                    <a:pt x="644" y="682"/>
                  </a:lnTo>
                  <a:lnTo>
                    <a:pt x="650" y="682"/>
                  </a:lnTo>
                  <a:lnTo>
                    <a:pt x="650" y="688"/>
                  </a:lnTo>
                  <a:lnTo>
                    <a:pt x="654" y="688"/>
                  </a:lnTo>
                  <a:lnTo>
                    <a:pt x="654" y="682"/>
                  </a:lnTo>
                  <a:lnTo>
                    <a:pt x="680" y="682"/>
                  </a:lnTo>
                  <a:lnTo>
                    <a:pt x="686" y="676"/>
                  </a:lnTo>
                  <a:lnTo>
                    <a:pt x="686" y="672"/>
                  </a:lnTo>
                  <a:lnTo>
                    <a:pt x="692" y="672"/>
                  </a:lnTo>
                  <a:lnTo>
                    <a:pt x="692" y="666"/>
                  </a:lnTo>
                  <a:lnTo>
                    <a:pt x="698" y="672"/>
                  </a:lnTo>
                  <a:lnTo>
                    <a:pt x="698" y="666"/>
                  </a:lnTo>
                  <a:lnTo>
                    <a:pt x="710" y="666"/>
                  </a:lnTo>
                  <a:lnTo>
                    <a:pt x="710" y="672"/>
                  </a:lnTo>
                  <a:lnTo>
                    <a:pt x="718" y="672"/>
                  </a:lnTo>
                  <a:lnTo>
                    <a:pt x="718" y="666"/>
                  </a:lnTo>
                  <a:lnTo>
                    <a:pt x="724" y="666"/>
                  </a:lnTo>
                  <a:lnTo>
                    <a:pt x="724" y="682"/>
                  </a:lnTo>
                  <a:lnTo>
                    <a:pt x="730" y="682"/>
                  </a:lnTo>
                  <a:lnTo>
                    <a:pt x="730" y="692"/>
                  </a:lnTo>
                  <a:lnTo>
                    <a:pt x="758" y="692"/>
                  </a:lnTo>
                  <a:lnTo>
                    <a:pt x="758" y="698"/>
                  </a:lnTo>
                  <a:lnTo>
                    <a:pt x="766" y="698"/>
                  </a:lnTo>
                  <a:lnTo>
                    <a:pt x="766" y="704"/>
                  </a:lnTo>
                  <a:lnTo>
                    <a:pt x="772" y="704"/>
                  </a:lnTo>
                  <a:lnTo>
                    <a:pt x="772" y="710"/>
                  </a:lnTo>
                  <a:lnTo>
                    <a:pt x="778" y="704"/>
                  </a:lnTo>
                  <a:lnTo>
                    <a:pt x="784" y="704"/>
                  </a:lnTo>
                  <a:lnTo>
                    <a:pt x="790" y="698"/>
                  </a:lnTo>
                  <a:lnTo>
                    <a:pt x="790" y="692"/>
                  </a:lnTo>
                  <a:lnTo>
                    <a:pt x="800" y="692"/>
                  </a:lnTo>
                  <a:lnTo>
                    <a:pt x="800" y="698"/>
                  </a:lnTo>
                  <a:lnTo>
                    <a:pt x="806" y="704"/>
                  </a:lnTo>
                  <a:lnTo>
                    <a:pt x="812" y="704"/>
                  </a:lnTo>
                  <a:lnTo>
                    <a:pt x="818" y="710"/>
                  </a:lnTo>
                  <a:lnTo>
                    <a:pt x="822" y="716"/>
                  </a:lnTo>
                  <a:lnTo>
                    <a:pt x="826" y="726"/>
                  </a:lnTo>
                  <a:lnTo>
                    <a:pt x="832" y="726"/>
                  </a:lnTo>
                  <a:lnTo>
                    <a:pt x="832" y="730"/>
                  </a:lnTo>
                  <a:lnTo>
                    <a:pt x="838" y="730"/>
                  </a:lnTo>
                  <a:lnTo>
                    <a:pt x="838" y="736"/>
                  </a:lnTo>
                  <a:lnTo>
                    <a:pt x="844" y="746"/>
                  </a:lnTo>
                  <a:lnTo>
                    <a:pt x="850" y="752"/>
                  </a:lnTo>
                  <a:lnTo>
                    <a:pt x="850" y="764"/>
                  </a:lnTo>
                  <a:lnTo>
                    <a:pt x="860" y="764"/>
                  </a:lnTo>
                  <a:lnTo>
                    <a:pt x="860" y="752"/>
                  </a:lnTo>
                  <a:lnTo>
                    <a:pt x="866" y="758"/>
                  </a:lnTo>
                  <a:lnTo>
                    <a:pt x="872" y="758"/>
                  </a:lnTo>
                  <a:lnTo>
                    <a:pt x="872" y="770"/>
                  </a:lnTo>
                  <a:lnTo>
                    <a:pt x="876" y="770"/>
                  </a:lnTo>
                  <a:lnTo>
                    <a:pt x="876" y="764"/>
                  </a:lnTo>
                  <a:lnTo>
                    <a:pt x="880" y="764"/>
                  </a:lnTo>
                  <a:lnTo>
                    <a:pt x="880" y="770"/>
                  </a:lnTo>
                  <a:lnTo>
                    <a:pt x="886" y="764"/>
                  </a:lnTo>
                  <a:lnTo>
                    <a:pt x="886" y="770"/>
                  </a:lnTo>
                  <a:lnTo>
                    <a:pt x="892" y="764"/>
                  </a:lnTo>
                  <a:lnTo>
                    <a:pt x="908" y="764"/>
                  </a:lnTo>
                  <a:lnTo>
                    <a:pt x="908" y="770"/>
                  </a:lnTo>
                  <a:lnTo>
                    <a:pt x="914" y="774"/>
                  </a:lnTo>
                  <a:lnTo>
                    <a:pt x="914" y="780"/>
                  </a:lnTo>
                  <a:lnTo>
                    <a:pt x="926" y="780"/>
                  </a:lnTo>
                  <a:lnTo>
                    <a:pt x="926" y="790"/>
                  </a:lnTo>
                  <a:lnTo>
                    <a:pt x="936" y="790"/>
                  </a:lnTo>
                  <a:lnTo>
                    <a:pt x="940" y="796"/>
                  </a:lnTo>
                  <a:lnTo>
                    <a:pt x="940" y="790"/>
                  </a:lnTo>
                  <a:lnTo>
                    <a:pt x="952" y="790"/>
                  </a:lnTo>
                  <a:lnTo>
                    <a:pt x="952" y="802"/>
                  </a:lnTo>
                  <a:lnTo>
                    <a:pt x="968" y="802"/>
                  </a:lnTo>
                  <a:lnTo>
                    <a:pt x="968" y="796"/>
                  </a:lnTo>
                  <a:lnTo>
                    <a:pt x="980" y="796"/>
                  </a:lnTo>
                  <a:lnTo>
                    <a:pt x="980" y="790"/>
                  </a:lnTo>
                  <a:lnTo>
                    <a:pt x="990" y="790"/>
                  </a:lnTo>
                  <a:lnTo>
                    <a:pt x="990" y="784"/>
                  </a:lnTo>
                  <a:lnTo>
                    <a:pt x="994" y="784"/>
                  </a:lnTo>
                  <a:lnTo>
                    <a:pt x="994" y="780"/>
                  </a:lnTo>
                  <a:lnTo>
                    <a:pt x="1000" y="780"/>
                  </a:lnTo>
                  <a:lnTo>
                    <a:pt x="1000" y="774"/>
                  </a:lnTo>
                  <a:lnTo>
                    <a:pt x="1018" y="774"/>
                  </a:lnTo>
                  <a:lnTo>
                    <a:pt x="1018" y="770"/>
                  </a:lnTo>
                  <a:lnTo>
                    <a:pt x="1028" y="770"/>
                  </a:lnTo>
                  <a:lnTo>
                    <a:pt x="1028" y="764"/>
                  </a:lnTo>
                  <a:lnTo>
                    <a:pt x="1034" y="770"/>
                  </a:lnTo>
                  <a:lnTo>
                    <a:pt x="1034" y="764"/>
                  </a:lnTo>
                  <a:lnTo>
                    <a:pt x="1038" y="764"/>
                  </a:lnTo>
                  <a:lnTo>
                    <a:pt x="1038" y="770"/>
                  </a:lnTo>
                  <a:lnTo>
                    <a:pt x="1054" y="770"/>
                  </a:lnTo>
                  <a:lnTo>
                    <a:pt x="1054" y="780"/>
                  </a:lnTo>
                  <a:lnTo>
                    <a:pt x="1060" y="780"/>
                  </a:lnTo>
                  <a:lnTo>
                    <a:pt x="1060" y="784"/>
                  </a:lnTo>
                  <a:lnTo>
                    <a:pt x="1066" y="780"/>
                  </a:lnTo>
                  <a:lnTo>
                    <a:pt x="1066" y="784"/>
                  </a:lnTo>
                  <a:lnTo>
                    <a:pt x="1092" y="784"/>
                  </a:lnTo>
                  <a:lnTo>
                    <a:pt x="1098" y="790"/>
                  </a:lnTo>
                  <a:lnTo>
                    <a:pt x="1104" y="790"/>
                  </a:lnTo>
                  <a:lnTo>
                    <a:pt x="1104" y="784"/>
                  </a:lnTo>
                  <a:lnTo>
                    <a:pt x="1108" y="784"/>
                  </a:lnTo>
                  <a:lnTo>
                    <a:pt x="1108" y="764"/>
                  </a:lnTo>
                  <a:lnTo>
                    <a:pt x="1104" y="764"/>
                  </a:lnTo>
                  <a:lnTo>
                    <a:pt x="1108" y="758"/>
                  </a:lnTo>
                  <a:lnTo>
                    <a:pt x="1108" y="746"/>
                  </a:lnTo>
                  <a:lnTo>
                    <a:pt x="1120" y="746"/>
                  </a:lnTo>
                  <a:lnTo>
                    <a:pt x="1120" y="742"/>
                  </a:lnTo>
                  <a:lnTo>
                    <a:pt x="1136" y="742"/>
                  </a:lnTo>
                  <a:lnTo>
                    <a:pt x="1136" y="746"/>
                  </a:lnTo>
                  <a:lnTo>
                    <a:pt x="1146" y="746"/>
                  </a:lnTo>
                  <a:lnTo>
                    <a:pt x="1146" y="752"/>
                  </a:lnTo>
                  <a:lnTo>
                    <a:pt x="1168" y="752"/>
                  </a:lnTo>
                  <a:lnTo>
                    <a:pt x="1168" y="774"/>
                  </a:lnTo>
                  <a:lnTo>
                    <a:pt x="1186" y="774"/>
                  </a:lnTo>
                  <a:lnTo>
                    <a:pt x="1186" y="780"/>
                  </a:lnTo>
                  <a:lnTo>
                    <a:pt x="1196" y="780"/>
                  </a:lnTo>
                  <a:lnTo>
                    <a:pt x="1196" y="774"/>
                  </a:lnTo>
                  <a:lnTo>
                    <a:pt x="1234" y="774"/>
                  </a:lnTo>
                  <a:lnTo>
                    <a:pt x="1234" y="780"/>
                  </a:lnTo>
                  <a:lnTo>
                    <a:pt x="1240" y="784"/>
                  </a:lnTo>
                  <a:lnTo>
                    <a:pt x="1250" y="784"/>
                  </a:lnTo>
                  <a:lnTo>
                    <a:pt x="1250" y="790"/>
                  </a:lnTo>
                  <a:lnTo>
                    <a:pt x="1254" y="796"/>
                  </a:lnTo>
                  <a:lnTo>
                    <a:pt x="1266" y="796"/>
                  </a:lnTo>
                  <a:lnTo>
                    <a:pt x="1272" y="802"/>
                  </a:lnTo>
                  <a:lnTo>
                    <a:pt x="1294" y="802"/>
                  </a:lnTo>
                  <a:lnTo>
                    <a:pt x="1294" y="796"/>
                  </a:lnTo>
                  <a:lnTo>
                    <a:pt x="1308" y="796"/>
                  </a:lnTo>
                  <a:lnTo>
                    <a:pt x="1314" y="790"/>
                  </a:lnTo>
                  <a:lnTo>
                    <a:pt x="1326" y="790"/>
                  </a:lnTo>
                  <a:lnTo>
                    <a:pt x="1326" y="784"/>
                  </a:lnTo>
                  <a:lnTo>
                    <a:pt x="1332" y="780"/>
                  </a:lnTo>
                  <a:lnTo>
                    <a:pt x="1336" y="780"/>
                  </a:lnTo>
                  <a:lnTo>
                    <a:pt x="1336" y="774"/>
                  </a:lnTo>
                  <a:lnTo>
                    <a:pt x="1348" y="774"/>
                  </a:lnTo>
                  <a:lnTo>
                    <a:pt x="1348" y="780"/>
                  </a:lnTo>
                  <a:lnTo>
                    <a:pt x="1354" y="780"/>
                  </a:lnTo>
                  <a:lnTo>
                    <a:pt x="1354" y="784"/>
                  </a:lnTo>
                  <a:lnTo>
                    <a:pt x="1374" y="784"/>
                  </a:lnTo>
                  <a:lnTo>
                    <a:pt x="1374" y="790"/>
                  </a:lnTo>
                  <a:lnTo>
                    <a:pt x="1402" y="790"/>
                  </a:lnTo>
                  <a:lnTo>
                    <a:pt x="1402" y="784"/>
                  </a:lnTo>
                  <a:lnTo>
                    <a:pt x="1408" y="784"/>
                  </a:lnTo>
                  <a:lnTo>
                    <a:pt x="1412" y="780"/>
                  </a:lnTo>
                  <a:lnTo>
                    <a:pt x="1412" y="764"/>
                  </a:lnTo>
                  <a:lnTo>
                    <a:pt x="1418" y="758"/>
                  </a:lnTo>
                  <a:lnTo>
                    <a:pt x="1418" y="752"/>
                  </a:lnTo>
                  <a:lnTo>
                    <a:pt x="1422" y="752"/>
                  </a:lnTo>
                  <a:lnTo>
                    <a:pt x="1422" y="742"/>
                  </a:lnTo>
                  <a:lnTo>
                    <a:pt x="1428" y="742"/>
                  </a:lnTo>
                  <a:lnTo>
                    <a:pt x="1428" y="726"/>
                  </a:lnTo>
                  <a:lnTo>
                    <a:pt x="1422" y="726"/>
                  </a:lnTo>
                  <a:lnTo>
                    <a:pt x="1422" y="720"/>
                  </a:lnTo>
                  <a:lnTo>
                    <a:pt x="1428" y="716"/>
                  </a:lnTo>
                  <a:lnTo>
                    <a:pt x="1446" y="716"/>
                  </a:lnTo>
                  <a:lnTo>
                    <a:pt x="1446" y="710"/>
                  </a:lnTo>
                  <a:lnTo>
                    <a:pt x="1476" y="710"/>
                  </a:lnTo>
                  <a:lnTo>
                    <a:pt x="1476" y="716"/>
                  </a:lnTo>
                  <a:lnTo>
                    <a:pt x="1500" y="716"/>
                  </a:lnTo>
                  <a:lnTo>
                    <a:pt x="1500" y="720"/>
                  </a:lnTo>
                  <a:lnTo>
                    <a:pt x="1504" y="726"/>
                  </a:lnTo>
                  <a:lnTo>
                    <a:pt x="1504" y="736"/>
                  </a:lnTo>
                  <a:lnTo>
                    <a:pt x="1510" y="736"/>
                  </a:lnTo>
                  <a:lnTo>
                    <a:pt x="1510" y="746"/>
                  </a:lnTo>
                  <a:lnTo>
                    <a:pt x="1516" y="746"/>
                  </a:lnTo>
                  <a:lnTo>
                    <a:pt x="1516" y="764"/>
                  </a:lnTo>
                  <a:lnTo>
                    <a:pt x="1520" y="764"/>
                  </a:lnTo>
                  <a:lnTo>
                    <a:pt x="1520" y="774"/>
                  </a:lnTo>
                  <a:lnTo>
                    <a:pt x="1526" y="774"/>
                  </a:lnTo>
                  <a:lnTo>
                    <a:pt x="1526" y="790"/>
                  </a:lnTo>
                  <a:lnTo>
                    <a:pt x="1542" y="790"/>
                  </a:lnTo>
                  <a:lnTo>
                    <a:pt x="1542" y="796"/>
                  </a:lnTo>
                  <a:lnTo>
                    <a:pt x="1554" y="796"/>
                  </a:lnTo>
                  <a:lnTo>
                    <a:pt x="1554" y="802"/>
                  </a:lnTo>
                  <a:lnTo>
                    <a:pt x="1560" y="802"/>
                  </a:lnTo>
                  <a:lnTo>
                    <a:pt x="1564" y="806"/>
                  </a:lnTo>
                  <a:lnTo>
                    <a:pt x="1570" y="806"/>
                  </a:lnTo>
                  <a:lnTo>
                    <a:pt x="1570" y="824"/>
                  </a:lnTo>
                  <a:lnTo>
                    <a:pt x="1574" y="824"/>
                  </a:lnTo>
                  <a:lnTo>
                    <a:pt x="1574" y="830"/>
                  </a:lnTo>
                  <a:lnTo>
                    <a:pt x="1580" y="830"/>
                  </a:lnTo>
                  <a:lnTo>
                    <a:pt x="1580" y="834"/>
                  </a:lnTo>
                  <a:lnTo>
                    <a:pt x="1590" y="834"/>
                  </a:lnTo>
                  <a:lnTo>
                    <a:pt x="1590" y="830"/>
                  </a:lnTo>
                  <a:lnTo>
                    <a:pt x="1596" y="830"/>
                  </a:lnTo>
                  <a:lnTo>
                    <a:pt x="1596" y="824"/>
                  </a:lnTo>
                  <a:lnTo>
                    <a:pt x="1614" y="824"/>
                  </a:lnTo>
                  <a:lnTo>
                    <a:pt x="1614" y="818"/>
                  </a:lnTo>
                  <a:lnTo>
                    <a:pt x="1624" y="818"/>
                  </a:lnTo>
                  <a:lnTo>
                    <a:pt x="1624" y="838"/>
                  </a:lnTo>
                  <a:lnTo>
                    <a:pt x="1618" y="838"/>
                  </a:lnTo>
                  <a:lnTo>
                    <a:pt x="1618" y="850"/>
                  </a:lnTo>
                  <a:lnTo>
                    <a:pt x="1614" y="850"/>
                  </a:lnTo>
                  <a:lnTo>
                    <a:pt x="1614" y="872"/>
                  </a:lnTo>
                  <a:lnTo>
                    <a:pt x="1602" y="872"/>
                  </a:lnTo>
                  <a:lnTo>
                    <a:pt x="1602" y="884"/>
                  </a:lnTo>
                  <a:lnTo>
                    <a:pt x="1590" y="884"/>
                  </a:lnTo>
                  <a:lnTo>
                    <a:pt x="1590" y="878"/>
                  </a:lnTo>
                  <a:lnTo>
                    <a:pt x="1586" y="878"/>
                  </a:lnTo>
                  <a:lnTo>
                    <a:pt x="1586" y="884"/>
                  </a:lnTo>
                  <a:lnTo>
                    <a:pt x="1574" y="884"/>
                  </a:lnTo>
                  <a:lnTo>
                    <a:pt x="1574" y="926"/>
                  </a:lnTo>
                  <a:lnTo>
                    <a:pt x="1570" y="926"/>
                  </a:lnTo>
                  <a:lnTo>
                    <a:pt x="1570" y="938"/>
                  </a:lnTo>
                  <a:lnTo>
                    <a:pt x="1574" y="932"/>
                  </a:lnTo>
                  <a:lnTo>
                    <a:pt x="1580" y="926"/>
                  </a:lnTo>
                  <a:lnTo>
                    <a:pt x="1580" y="920"/>
                  </a:lnTo>
                  <a:lnTo>
                    <a:pt x="1590" y="920"/>
                  </a:lnTo>
                  <a:lnTo>
                    <a:pt x="1590" y="926"/>
                  </a:lnTo>
                  <a:lnTo>
                    <a:pt x="1596" y="926"/>
                  </a:lnTo>
                  <a:lnTo>
                    <a:pt x="1596" y="932"/>
                  </a:lnTo>
                  <a:lnTo>
                    <a:pt x="1602" y="926"/>
                  </a:lnTo>
                  <a:lnTo>
                    <a:pt x="1602" y="932"/>
                  </a:lnTo>
                  <a:lnTo>
                    <a:pt x="1614" y="932"/>
                  </a:lnTo>
                  <a:lnTo>
                    <a:pt x="1614" y="926"/>
                  </a:lnTo>
                  <a:lnTo>
                    <a:pt x="1618" y="926"/>
                  </a:lnTo>
                  <a:lnTo>
                    <a:pt x="1618" y="920"/>
                  </a:lnTo>
                  <a:lnTo>
                    <a:pt x="1628" y="920"/>
                  </a:lnTo>
                  <a:lnTo>
                    <a:pt x="1628" y="914"/>
                  </a:lnTo>
                  <a:lnTo>
                    <a:pt x="1634" y="914"/>
                  </a:lnTo>
                  <a:lnTo>
                    <a:pt x="1634" y="910"/>
                  </a:lnTo>
                  <a:lnTo>
                    <a:pt x="1640" y="910"/>
                  </a:lnTo>
                  <a:lnTo>
                    <a:pt x="1640" y="898"/>
                  </a:lnTo>
                  <a:lnTo>
                    <a:pt x="1650" y="898"/>
                  </a:lnTo>
                  <a:lnTo>
                    <a:pt x="1650" y="884"/>
                  </a:lnTo>
                  <a:lnTo>
                    <a:pt x="1656" y="884"/>
                  </a:lnTo>
                  <a:lnTo>
                    <a:pt x="1662" y="878"/>
                  </a:lnTo>
                  <a:lnTo>
                    <a:pt x="1662" y="872"/>
                  </a:lnTo>
                  <a:lnTo>
                    <a:pt x="1672" y="872"/>
                  </a:lnTo>
                  <a:lnTo>
                    <a:pt x="1672" y="856"/>
                  </a:lnTo>
                  <a:lnTo>
                    <a:pt x="1678" y="856"/>
                  </a:lnTo>
                  <a:lnTo>
                    <a:pt x="1678" y="850"/>
                  </a:lnTo>
                  <a:lnTo>
                    <a:pt x="1682" y="844"/>
                  </a:lnTo>
                  <a:lnTo>
                    <a:pt x="1682" y="838"/>
                  </a:lnTo>
                  <a:lnTo>
                    <a:pt x="1688" y="838"/>
                  </a:lnTo>
                  <a:lnTo>
                    <a:pt x="1688" y="830"/>
                  </a:lnTo>
                  <a:lnTo>
                    <a:pt x="1694" y="830"/>
                  </a:lnTo>
                  <a:lnTo>
                    <a:pt x="1694" y="824"/>
                  </a:lnTo>
                  <a:lnTo>
                    <a:pt x="1700" y="824"/>
                  </a:lnTo>
                  <a:lnTo>
                    <a:pt x="1700" y="818"/>
                  </a:lnTo>
                  <a:lnTo>
                    <a:pt x="1704" y="812"/>
                  </a:lnTo>
                  <a:lnTo>
                    <a:pt x="1704" y="806"/>
                  </a:lnTo>
                  <a:lnTo>
                    <a:pt x="1710" y="806"/>
                  </a:lnTo>
                  <a:lnTo>
                    <a:pt x="1710" y="752"/>
                  </a:lnTo>
                  <a:lnTo>
                    <a:pt x="1716" y="752"/>
                  </a:lnTo>
                  <a:lnTo>
                    <a:pt x="1716" y="746"/>
                  </a:lnTo>
                  <a:lnTo>
                    <a:pt x="1722" y="746"/>
                  </a:lnTo>
                  <a:lnTo>
                    <a:pt x="1722" y="726"/>
                  </a:lnTo>
                  <a:lnTo>
                    <a:pt x="1716" y="720"/>
                  </a:lnTo>
                  <a:lnTo>
                    <a:pt x="1710" y="716"/>
                  </a:lnTo>
                  <a:lnTo>
                    <a:pt x="1716" y="716"/>
                  </a:lnTo>
                  <a:lnTo>
                    <a:pt x="1722" y="720"/>
                  </a:lnTo>
                  <a:lnTo>
                    <a:pt x="1722" y="716"/>
                  </a:lnTo>
                  <a:lnTo>
                    <a:pt x="1716" y="710"/>
                  </a:lnTo>
                  <a:lnTo>
                    <a:pt x="1710" y="710"/>
                  </a:lnTo>
                  <a:lnTo>
                    <a:pt x="1710" y="704"/>
                  </a:lnTo>
                  <a:lnTo>
                    <a:pt x="1704" y="704"/>
                  </a:lnTo>
                  <a:lnTo>
                    <a:pt x="1704" y="692"/>
                  </a:lnTo>
                  <a:lnTo>
                    <a:pt x="1688" y="692"/>
                  </a:lnTo>
                  <a:lnTo>
                    <a:pt x="1688" y="698"/>
                  </a:lnTo>
                  <a:lnTo>
                    <a:pt x="1682" y="704"/>
                  </a:lnTo>
                  <a:lnTo>
                    <a:pt x="1682" y="710"/>
                  </a:lnTo>
                  <a:lnTo>
                    <a:pt x="1678" y="710"/>
                  </a:lnTo>
                  <a:lnTo>
                    <a:pt x="1678" y="704"/>
                  </a:lnTo>
                  <a:lnTo>
                    <a:pt x="1672" y="704"/>
                  </a:lnTo>
                  <a:lnTo>
                    <a:pt x="1672" y="710"/>
                  </a:lnTo>
                  <a:lnTo>
                    <a:pt x="1662" y="710"/>
                  </a:lnTo>
                  <a:lnTo>
                    <a:pt x="1662" y="704"/>
                  </a:lnTo>
                  <a:lnTo>
                    <a:pt x="1656" y="704"/>
                  </a:lnTo>
                  <a:lnTo>
                    <a:pt x="1656" y="682"/>
                  </a:lnTo>
                  <a:lnTo>
                    <a:pt x="1650" y="688"/>
                  </a:lnTo>
                  <a:lnTo>
                    <a:pt x="1650" y="682"/>
                  </a:lnTo>
                  <a:lnTo>
                    <a:pt x="1644" y="688"/>
                  </a:lnTo>
                  <a:lnTo>
                    <a:pt x="1640" y="688"/>
                  </a:lnTo>
                  <a:lnTo>
                    <a:pt x="1640" y="682"/>
                  </a:lnTo>
                  <a:lnTo>
                    <a:pt x="1634" y="682"/>
                  </a:lnTo>
                  <a:lnTo>
                    <a:pt x="1634" y="676"/>
                  </a:lnTo>
                  <a:lnTo>
                    <a:pt x="1640" y="676"/>
                  </a:lnTo>
                  <a:lnTo>
                    <a:pt x="1640" y="672"/>
                  </a:lnTo>
                  <a:lnTo>
                    <a:pt x="1644" y="672"/>
                  </a:lnTo>
                  <a:lnTo>
                    <a:pt x="1644" y="666"/>
                  </a:lnTo>
                  <a:lnTo>
                    <a:pt x="1650" y="666"/>
                  </a:lnTo>
                  <a:lnTo>
                    <a:pt x="1656" y="660"/>
                  </a:lnTo>
                  <a:lnTo>
                    <a:pt x="1662" y="660"/>
                  </a:lnTo>
                  <a:lnTo>
                    <a:pt x="1662" y="656"/>
                  </a:lnTo>
                  <a:lnTo>
                    <a:pt x="1668" y="656"/>
                  </a:lnTo>
                  <a:lnTo>
                    <a:pt x="1672" y="650"/>
                  </a:lnTo>
                  <a:lnTo>
                    <a:pt x="1672" y="644"/>
                  </a:lnTo>
                  <a:lnTo>
                    <a:pt x="1678" y="644"/>
                  </a:lnTo>
                  <a:lnTo>
                    <a:pt x="1678" y="638"/>
                  </a:lnTo>
                  <a:lnTo>
                    <a:pt x="1682" y="632"/>
                  </a:lnTo>
                  <a:lnTo>
                    <a:pt x="1688" y="632"/>
                  </a:lnTo>
                  <a:lnTo>
                    <a:pt x="1688" y="628"/>
                  </a:lnTo>
                  <a:lnTo>
                    <a:pt x="1694" y="628"/>
                  </a:lnTo>
                  <a:lnTo>
                    <a:pt x="1694" y="622"/>
                  </a:lnTo>
                  <a:lnTo>
                    <a:pt x="1700" y="622"/>
                  </a:lnTo>
                  <a:lnTo>
                    <a:pt x="1700" y="618"/>
                  </a:lnTo>
                  <a:lnTo>
                    <a:pt x="1710" y="618"/>
                  </a:lnTo>
                  <a:lnTo>
                    <a:pt x="1710" y="606"/>
                  </a:lnTo>
                  <a:lnTo>
                    <a:pt x="1716" y="602"/>
                  </a:lnTo>
                  <a:lnTo>
                    <a:pt x="1722" y="602"/>
                  </a:lnTo>
                  <a:lnTo>
                    <a:pt x="1722" y="596"/>
                  </a:lnTo>
                  <a:lnTo>
                    <a:pt x="1728" y="596"/>
                  </a:lnTo>
                  <a:lnTo>
                    <a:pt x="1728" y="590"/>
                  </a:lnTo>
                  <a:lnTo>
                    <a:pt x="1732" y="590"/>
                  </a:lnTo>
                  <a:lnTo>
                    <a:pt x="1732" y="584"/>
                  </a:lnTo>
                  <a:lnTo>
                    <a:pt x="1748" y="584"/>
                  </a:lnTo>
                  <a:lnTo>
                    <a:pt x="1748" y="578"/>
                  </a:lnTo>
                  <a:lnTo>
                    <a:pt x="1786" y="578"/>
                  </a:lnTo>
                  <a:lnTo>
                    <a:pt x="1782" y="584"/>
                  </a:lnTo>
                  <a:lnTo>
                    <a:pt x="1790" y="584"/>
                  </a:lnTo>
                  <a:lnTo>
                    <a:pt x="1790" y="578"/>
                  </a:lnTo>
                  <a:lnTo>
                    <a:pt x="1802" y="578"/>
                  </a:lnTo>
                  <a:lnTo>
                    <a:pt x="1802" y="584"/>
                  </a:lnTo>
                  <a:lnTo>
                    <a:pt x="1814" y="584"/>
                  </a:lnTo>
                  <a:lnTo>
                    <a:pt x="1814" y="578"/>
                  </a:lnTo>
                  <a:lnTo>
                    <a:pt x="1818" y="578"/>
                  </a:lnTo>
                  <a:lnTo>
                    <a:pt x="1818" y="584"/>
                  </a:lnTo>
                  <a:lnTo>
                    <a:pt x="1830" y="584"/>
                  </a:lnTo>
                  <a:lnTo>
                    <a:pt x="1830" y="578"/>
                  </a:lnTo>
                  <a:lnTo>
                    <a:pt x="1824" y="578"/>
                  </a:lnTo>
                  <a:lnTo>
                    <a:pt x="1830" y="574"/>
                  </a:lnTo>
                  <a:lnTo>
                    <a:pt x="1850" y="574"/>
                  </a:lnTo>
                  <a:lnTo>
                    <a:pt x="1850" y="578"/>
                  </a:lnTo>
                  <a:lnTo>
                    <a:pt x="1856" y="578"/>
                  </a:lnTo>
                  <a:lnTo>
                    <a:pt x="1856" y="574"/>
                  </a:lnTo>
                  <a:lnTo>
                    <a:pt x="1862" y="574"/>
                  </a:lnTo>
                  <a:lnTo>
                    <a:pt x="1862" y="578"/>
                  </a:lnTo>
                  <a:lnTo>
                    <a:pt x="1868" y="578"/>
                  </a:lnTo>
                  <a:lnTo>
                    <a:pt x="1868" y="584"/>
                  </a:lnTo>
                  <a:lnTo>
                    <a:pt x="1862" y="584"/>
                  </a:lnTo>
                  <a:lnTo>
                    <a:pt x="1862" y="590"/>
                  </a:lnTo>
                  <a:lnTo>
                    <a:pt x="1872" y="590"/>
                  </a:lnTo>
                  <a:lnTo>
                    <a:pt x="1878" y="584"/>
                  </a:lnTo>
                  <a:lnTo>
                    <a:pt x="1878" y="590"/>
                  </a:lnTo>
                  <a:lnTo>
                    <a:pt x="1884" y="590"/>
                  </a:lnTo>
                  <a:lnTo>
                    <a:pt x="1890" y="584"/>
                  </a:lnTo>
                  <a:lnTo>
                    <a:pt x="1916" y="584"/>
                  </a:lnTo>
                  <a:lnTo>
                    <a:pt x="1916" y="578"/>
                  </a:lnTo>
                  <a:lnTo>
                    <a:pt x="1910" y="578"/>
                  </a:lnTo>
                  <a:lnTo>
                    <a:pt x="1910" y="574"/>
                  </a:lnTo>
                  <a:lnTo>
                    <a:pt x="1904" y="574"/>
                  </a:lnTo>
                  <a:lnTo>
                    <a:pt x="1904" y="578"/>
                  </a:lnTo>
                  <a:lnTo>
                    <a:pt x="1898" y="578"/>
                  </a:lnTo>
                  <a:lnTo>
                    <a:pt x="1898" y="568"/>
                  </a:lnTo>
                  <a:lnTo>
                    <a:pt x="1904" y="568"/>
                  </a:lnTo>
                  <a:lnTo>
                    <a:pt x="1904" y="564"/>
                  </a:lnTo>
                  <a:lnTo>
                    <a:pt x="1910" y="564"/>
                  </a:lnTo>
                  <a:lnTo>
                    <a:pt x="1910" y="558"/>
                  </a:lnTo>
                  <a:lnTo>
                    <a:pt x="1916" y="558"/>
                  </a:lnTo>
                  <a:lnTo>
                    <a:pt x="1922" y="552"/>
                  </a:lnTo>
                  <a:lnTo>
                    <a:pt x="1922" y="548"/>
                  </a:lnTo>
                  <a:lnTo>
                    <a:pt x="1928" y="548"/>
                  </a:lnTo>
                  <a:lnTo>
                    <a:pt x="1928" y="542"/>
                  </a:lnTo>
                  <a:lnTo>
                    <a:pt x="1932" y="536"/>
                  </a:lnTo>
                  <a:lnTo>
                    <a:pt x="1938" y="536"/>
                  </a:lnTo>
                  <a:lnTo>
                    <a:pt x="1938" y="530"/>
                  </a:lnTo>
                  <a:lnTo>
                    <a:pt x="1944" y="530"/>
                  </a:lnTo>
                  <a:lnTo>
                    <a:pt x="1944" y="524"/>
                  </a:lnTo>
                  <a:lnTo>
                    <a:pt x="1986" y="524"/>
                  </a:lnTo>
                  <a:lnTo>
                    <a:pt x="1986" y="520"/>
                  </a:lnTo>
                  <a:lnTo>
                    <a:pt x="1992" y="520"/>
                  </a:lnTo>
                  <a:lnTo>
                    <a:pt x="1992" y="524"/>
                  </a:lnTo>
                  <a:lnTo>
                    <a:pt x="1986" y="530"/>
                  </a:lnTo>
                  <a:lnTo>
                    <a:pt x="1986" y="542"/>
                  </a:lnTo>
                  <a:lnTo>
                    <a:pt x="1992" y="542"/>
                  </a:lnTo>
                  <a:lnTo>
                    <a:pt x="1986" y="548"/>
                  </a:lnTo>
                  <a:lnTo>
                    <a:pt x="1998" y="548"/>
                  </a:lnTo>
                  <a:lnTo>
                    <a:pt x="1998" y="542"/>
                  </a:lnTo>
                  <a:lnTo>
                    <a:pt x="2004" y="542"/>
                  </a:lnTo>
                  <a:lnTo>
                    <a:pt x="2008" y="536"/>
                  </a:lnTo>
                  <a:lnTo>
                    <a:pt x="2012" y="536"/>
                  </a:lnTo>
                  <a:lnTo>
                    <a:pt x="2018" y="530"/>
                  </a:lnTo>
                  <a:lnTo>
                    <a:pt x="2030" y="530"/>
                  </a:lnTo>
                  <a:lnTo>
                    <a:pt x="2030" y="524"/>
                  </a:lnTo>
                  <a:lnTo>
                    <a:pt x="2024" y="524"/>
                  </a:lnTo>
                  <a:lnTo>
                    <a:pt x="2030" y="520"/>
                  </a:lnTo>
                  <a:lnTo>
                    <a:pt x="2030" y="510"/>
                  </a:lnTo>
                  <a:lnTo>
                    <a:pt x="2036" y="510"/>
                  </a:lnTo>
                  <a:lnTo>
                    <a:pt x="2036" y="504"/>
                  </a:lnTo>
                  <a:lnTo>
                    <a:pt x="2052" y="504"/>
                  </a:lnTo>
                  <a:lnTo>
                    <a:pt x="2052" y="510"/>
                  </a:lnTo>
                  <a:lnTo>
                    <a:pt x="2046" y="510"/>
                  </a:lnTo>
                  <a:lnTo>
                    <a:pt x="2046" y="524"/>
                  </a:lnTo>
                  <a:lnTo>
                    <a:pt x="2040" y="524"/>
                  </a:lnTo>
                  <a:lnTo>
                    <a:pt x="2036" y="536"/>
                  </a:lnTo>
                  <a:lnTo>
                    <a:pt x="2036" y="548"/>
                  </a:lnTo>
                  <a:lnTo>
                    <a:pt x="2024" y="548"/>
                  </a:lnTo>
                  <a:lnTo>
                    <a:pt x="2018" y="552"/>
                  </a:lnTo>
                  <a:lnTo>
                    <a:pt x="2012" y="552"/>
                  </a:lnTo>
                  <a:lnTo>
                    <a:pt x="2012" y="558"/>
                  </a:lnTo>
                  <a:lnTo>
                    <a:pt x="2008" y="558"/>
                  </a:lnTo>
                  <a:lnTo>
                    <a:pt x="2008" y="564"/>
                  </a:lnTo>
                  <a:lnTo>
                    <a:pt x="2004" y="568"/>
                  </a:lnTo>
                  <a:lnTo>
                    <a:pt x="1998" y="574"/>
                  </a:lnTo>
                  <a:lnTo>
                    <a:pt x="1992" y="574"/>
                  </a:lnTo>
                  <a:lnTo>
                    <a:pt x="1992" y="578"/>
                  </a:lnTo>
                  <a:lnTo>
                    <a:pt x="1986" y="578"/>
                  </a:lnTo>
                  <a:lnTo>
                    <a:pt x="1986" y="584"/>
                  </a:lnTo>
                  <a:lnTo>
                    <a:pt x="1982" y="584"/>
                  </a:lnTo>
                  <a:lnTo>
                    <a:pt x="1982" y="590"/>
                  </a:lnTo>
                  <a:lnTo>
                    <a:pt x="1976" y="596"/>
                  </a:lnTo>
                  <a:lnTo>
                    <a:pt x="1970" y="596"/>
                  </a:lnTo>
                  <a:lnTo>
                    <a:pt x="1970" y="602"/>
                  </a:lnTo>
                  <a:lnTo>
                    <a:pt x="1964" y="606"/>
                  </a:lnTo>
                  <a:lnTo>
                    <a:pt x="1958" y="606"/>
                  </a:lnTo>
                  <a:lnTo>
                    <a:pt x="1958" y="612"/>
                  </a:lnTo>
                  <a:lnTo>
                    <a:pt x="1950" y="612"/>
                  </a:lnTo>
                  <a:lnTo>
                    <a:pt x="1950" y="618"/>
                  </a:lnTo>
                  <a:lnTo>
                    <a:pt x="1944" y="618"/>
                  </a:lnTo>
                  <a:lnTo>
                    <a:pt x="1944" y="612"/>
                  </a:lnTo>
                  <a:lnTo>
                    <a:pt x="1938" y="618"/>
                  </a:lnTo>
                  <a:lnTo>
                    <a:pt x="1938" y="622"/>
                  </a:lnTo>
                  <a:lnTo>
                    <a:pt x="1944" y="622"/>
                  </a:lnTo>
                  <a:lnTo>
                    <a:pt x="1938" y="628"/>
                  </a:lnTo>
                  <a:lnTo>
                    <a:pt x="1938" y="632"/>
                  </a:lnTo>
                  <a:lnTo>
                    <a:pt x="1932" y="632"/>
                  </a:lnTo>
                  <a:lnTo>
                    <a:pt x="1932" y="638"/>
                  </a:lnTo>
                  <a:lnTo>
                    <a:pt x="1928" y="638"/>
                  </a:lnTo>
                  <a:lnTo>
                    <a:pt x="1928" y="644"/>
                  </a:lnTo>
                  <a:lnTo>
                    <a:pt x="1922" y="644"/>
                  </a:lnTo>
                  <a:lnTo>
                    <a:pt x="1922" y="698"/>
                  </a:lnTo>
                  <a:lnTo>
                    <a:pt x="1928" y="698"/>
                  </a:lnTo>
                  <a:lnTo>
                    <a:pt x="1928" y="726"/>
                  </a:lnTo>
                  <a:lnTo>
                    <a:pt x="1932" y="726"/>
                  </a:lnTo>
                  <a:lnTo>
                    <a:pt x="1932" y="730"/>
                  </a:lnTo>
                  <a:lnTo>
                    <a:pt x="1938" y="726"/>
                  </a:lnTo>
                  <a:lnTo>
                    <a:pt x="1938" y="730"/>
                  </a:lnTo>
                  <a:lnTo>
                    <a:pt x="1932" y="730"/>
                  </a:lnTo>
                  <a:lnTo>
                    <a:pt x="1938" y="736"/>
                  </a:lnTo>
                  <a:lnTo>
                    <a:pt x="1938" y="764"/>
                  </a:lnTo>
                  <a:lnTo>
                    <a:pt x="1944" y="758"/>
                  </a:lnTo>
                  <a:lnTo>
                    <a:pt x="1950" y="758"/>
                  </a:lnTo>
                  <a:lnTo>
                    <a:pt x="1950" y="752"/>
                  </a:lnTo>
                  <a:lnTo>
                    <a:pt x="1954" y="752"/>
                  </a:lnTo>
                  <a:lnTo>
                    <a:pt x="1954" y="746"/>
                  </a:lnTo>
                  <a:lnTo>
                    <a:pt x="1958" y="742"/>
                  </a:lnTo>
                  <a:lnTo>
                    <a:pt x="1958" y="736"/>
                  </a:lnTo>
                  <a:lnTo>
                    <a:pt x="1964" y="736"/>
                  </a:lnTo>
                  <a:lnTo>
                    <a:pt x="1964" y="720"/>
                  </a:lnTo>
                  <a:lnTo>
                    <a:pt x="1958" y="720"/>
                  </a:lnTo>
                  <a:lnTo>
                    <a:pt x="1964" y="716"/>
                  </a:lnTo>
                  <a:lnTo>
                    <a:pt x="1964" y="720"/>
                  </a:lnTo>
                  <a:lnTo>
                    <a:pt x="1970" y="720"/>
                  </a:lnTo>
                  <a:lnTo>
                    <a:pt x="1970" y="716"/>
                  </a:lnTo>
                  <a:lnTo>
                    <a:pt x="1986" y="716"/>
                  </a:lnTo>
                  <a:lnTo>
                    <a:pt x="1986" y="692"/>
                  </a:lnTo>
                  <a:lnTo>
                    <a:pt x="1992" y="692"/>
                  </a:lnTo>
                  <a:lnTo>
                    <a:pt x="1992" y="688"/>
                  </a:lnTo>
                  <a:lnTo>
                    <a:pt x="2008" y="688"/>
                  </a:lnTo>
                  <a:lnTo>
                    <a:pt x="2008" y="682"/>
                  </a:lnTo>
                  <a:lnTo>
                    <a:pt x="2012" y="682"/>
                  </a:lnTo>
                  <a:lnTo>
                    <a:pt x="2012" y="676"/>
                  </a:lnTo>
                  <a:lnTo>
                    <a:pt x="2008" y="676"/>
                  </a:lnTo>
                  <a:lnTo>
                    <a:pt x="2008" y="656"/>
                  </a:lnTo>
                  <a:lnTo>
                    <a:pt x="2012" y="656"/>
                  </a:lnTo>
                  <a:lnTo>
                    <a:pt x="2018" y="650"/>
                  </a:lnTo>
                  <a:lnTo>
                    <a:pt x="2024" y="656"/>
                  </a:lnTo>
                  <a:lnTo>
                    <a:pt x="2030" y="656"/>
                  </a:lnTo>
                  <a:lnTo>
                    <a:pt x="2036" y="650"/>
                  </a:lnTo>
                  <a:lnTo>
                    <a:pt x="2036" y="644"/>
                  </a:lnTo>
                  <a:lnTo>
                    <a:pt x="2030" y="644"/>
                  </a:lnTo>
                  <a:lnTo>
                    <a:pt x="2036" y="638"/>
                  </a:lnTo>
                  <a:lnTo>
                    <a:pt x="2024" y="638"/>
                  </a:lnTo>
                  <a:lnTo>
                    <a:pt x="2024" y="622"/>
                  </a:lnTo>
                  <a:lnTo>
                    <a:pt x="2030" y="622"/>
                  </a:lnTo>
                  <a:lnTo>
                    <a:pt x="2036" y="618"/>
                  </a:lnTo>
                  <a:lnTo>
                    <a:pt x="2030" y="612"/>
                  </a:lnTo>
                  <a:lnTo>
                    <a:pt x="2018" y="612"/>
                  </a:lnTo>
                  <a:lnTo>
                    <a:pt x="2018" y="618"/>
                  </a:lnTo>
                  <a:lnTo>
                    <a:pt x="2012" y="612"/>
                  </a:lnTo>
                  <a:lnTo>
                    <a:pt x="2012" y="602"/>
                  </a:lnTo>
                  <a:lnTo>
                    <a:pt x="2018" y="596"/>
                  </a:lnTo>
                  <a:lnTo>
                    <a:pt x="2024" y="596"/>
                  </a:lnTo>
                  <a:lnTo>
                    <a:pt x="2024" y="590"/>
                  </a:lnTo>
                  <a:lnTo>
                    <a:pt x="2030" y="590"/>
                  </a:lnTo>
                  <a:lnTo>
                    <a:pt x="2030" y="584"/>
                  </a:lnTo>
                  <a:lnTo>
                    <a:pt x="2036" y="584"/>
                  </a:lnTo>
                  <a:lnTo>
                    <a:pt x="2036" y="578"/>
                  </a:lnTo>
                  <a:lnTo>
                    <a:pt x="2030" y="578"/>
                  </a:lnTo>
                  <a:lnTo>
                    <a:pt x="2030" y="574"/>
                  </a:lnTo>
                  <a:lnTo>
                    <a:pt x="2036" y="574"/>
                  </a:lnTo>
                  <a:lnTo>
                    <a:pt x="2036" y="564"/>
                  </a:lnTo>
                  <a:lnTo>
                    <a:pt x="2052" y="564"/>
                  </a:lnTo>
                  <a:lnTo>
                    <a:pt x="2052" y="574"/>
                  </a:lnTo>
                  <a:lnTo>
                    <a:pt x="2058" y="568"/>
                  </a:lnTo>
                  <a:lnTo>
                    <a:pt x="2058" y="564"/>
                  </a:lnTo>
                  <a:lnTo>
                    <a:pt x="2062" y="558"/>
                  </a:lnTo>
                  <a:lnTo>
                    <a:pt x="2068" y="558"/>
                  </a:lnTo>
                  <a:lnTo>
                    <a:pt x="2072" y="552"/>
                  </a:lnTo>
                  <a:lnTo>
                    <a:pt x="2072" y="564"/>
                  </a:lnTo>
                  <a:lnTo>
                    <a:pt x="2068" y="564"/>
                  </a:lnTo>
                  <a:lnTo>
                    <a:pt x="2068" y="574"/>
                  </a:lnTo>
                  <a:lnTo>
                    <a:pt x="2072" y="574"/>
                  </a:lnTo>
                  <a:lnTo>
                    <a:pt x="2072" y="568"/>
                  </a:lnTo>
                  <a:lnTo>
                    <a:pt x="2078" y="568"/>
                  </a:lnTo>
                  <a:lnTo>
                    <a:pt x="2078" y="558"/>
                  </a:lnTo>
                  <a:lnTo>
                    <a:pt x="2096" y="558"/>
                  </a:lnTo>
                  <a:lnTo>
                    <a:pt x="2096" y="552"/>
                  </a:lnTo>
                  <a:lnTo>
                    <a:pt x="2116" y="552"/>
                  </a:lnTo>
                  <a:lnTo>
                    <a:pt x="2116" y="558"/>
                  </a:lnTo>
                  <a:lnTo>
                    <a:pt x="2122" y="558"/>
                  </a:lnTo>
                  <a:lnTo>
                    <a:pt x="2126" y="564"/>
                  </a:lnTo>
                  <a:lnTo>
                    <a:pt x="2126" y="568"/>
                  </a:lnTo>
                  <a:lnTo>
                    <a:pt x="2132" y="568"/>
                  </a:lnTo>
                  <a:lnTo>
                    <a:pt x="2132" y="558"/>
                  </a:lnTo>
                  <a:lnTo>
                    <a:pt x="2138" y="558"/>
                  </a:lnTo>
                  <a:lnTo>
                    <a:pt x="2138" y="552"/>
                  </a:lnTo>
                  <a:lnTo>
                    <a:pt x="2144" y="552"/>
                  </a:lnTo>
                  <a:lnTo>
                    <a:pt x="2144" y="548"/>
                  </a:lnTo>
                  <a:lnTo>
                    <a:pt x="2154" y="548"/>
                  </a:lnTo>
                  <a:lnTo>
                    <a:pt x="2154" y="542"/>
                  </a:lnTo>
                  <a:lnTo>
                    <a:pt x="2160" y="542"/>
                  </a:lnTo>
                  <a:lnTo>
                    <a:pt x="2160" y="536"/>
                  </a:lnTo>
                  <a:lnTo>
                    <a:pt x="2164" y="530"/>
                  </a:lnTo>
                  <a:lnTo>
                    <a:pt x="2164" y="536"/>
                  </a:lnTo>
                  <a:lnTo>
                    <a:pt x="2170" y="536"/>
                  </a:lnTo>
                  <a:lnTo>
                    <a:pt x="2176" y="530"/>
                  </a:lnTo>
                  <a:lnTo>
                    <a:pt x="2176" y="524"/>
                  </a:lnTo>
                  <a:lnTo>
                    <a:pt x="2192" y="524"/>
                  </a:lnTo>
                  <a:lnTo>
                    <a:pt x="2192" y="520"/>
                  </a:lnTo>
                  <a:lnTo>
                    <a:pt x="2198" y="520"/>
                  </a:lnTo>
                  <a:lnTo>
                    <a:pt x="2198" y="514"/>
                  </a:lnTo>
                  <a:lnTo>
                    <a:pt x="2214" y="514"/>
                  </a:lnTo>
                  <a:lnTo>
                    <a:pt x="2218" y="510"/>
                  </a:lnTo>
                  <a:lnTo>
                    <a:pt x="2246" y="510"/>
                  </a:lnTo>
                  <a:lnTo>
                    <a:pt x="2246" y="514"/>
                  </a:lnTo>
                  <a:lnTo>
                    <a:pt x="2258" y="514"/>
                  </a:lnTo>
                  <a:lnTo>
                    <a:pt x="2258" y="492"/>
                  </a:lnTo>
                  <a:lnTo>
                    <a:pt x="2252" y="492"/>
                  </a:lnTo>
                  <a:lnTo>
                    <a:pt x="2252" y="488"/>
                  </a:lnTo>
                  <a:lnTo>
                    <a:pt x="2246" y="482"/>
                  </a:lnTo>
                  <a:lnTo>
                    <a:pt x="2246" y="488"/>
                  </a:lnTo>
                  <a:lnTo>
                    <a:pt x="2240" y="482"/>
                  </a:lnTo>
                  <a:lnTo>
                    <a:pt x="2246" y="482"/>
                  </a:lnTo>
                  <a:lnTo>
                    <a:pt x="2246" y="464"/>
                  </a:lnTo>
                  <a:lnTo>
                    <a:pt x="2230" y="464"/>
                  </a:lnTo>
                  <a:lnTo>
                    <a:pt x="2230" y="456"/>
                  </a:lnTo>
                  <a:lnTo>
                    <a:pt x="2224" y="450"/>
                  </a:lnTo>
                  <a:lnTo>
                    <a:pt x="2230" y="450"/>
                  </a:lnTo>
                  <a:lnTo>
                    <a:pt x="2230" y="456"/>
                  </a:lnTo>
                  <a:lnTo>
                    <a:pt x="2246" y="456"/>
                  </a:lnTo>
                  <a:lnTo>
                    <a:pt x="2246" y="460"/>
                  </a:lnTo>
                  <a:lnTo>
                    <a:pt x="2252" y="456"/>
                  </a:lnTo>
                  <a:lnTo>
                    <a:pt x="2264" y="456"/>
                  </a:lnTo>
                  <a:lnTo>
                    <a:pt x="2264" y="450"/>
                  </a:lnTo>
                  <a:lnTo>
                    <a:pt x="2268" y="450"/>
                  </a:lnTo>
                  <a:lnTo>
                    <a:pt x="2268" y="444"/>
                  </a:lnTo>
                  <a:lnTo>
                    <a:pt x="2272" y="444"/>
                  </a:lnTo>
                  <a:lnTo>
                    <a:pt x="2272" y="438"/>
                  </a:lnTo>
                  <a:lnTo>
                    <a:pt x="2278" y="438"/>
                  </a:lnTo>
                  <a:lnTo>
                    <a:pt x="2272" y="434"/>
                  </a:lnTo>
                  <a:lnTo>
                    <a:pt x="2268" y="434"/>
                  </a:lnTo>
                  <a:lnTo>
                    <a:pt x="2268" y="416"/>
                  </a:lnTo>
                  <a:lnTo>
                    <a:pt x="2272" y="422"/>
                  </a:lnTo>
                  <a:lnTo>
                    <a:pt x="2278" y="422"/>
                  </a:lnTo>
                  <a:lnTo>
                    <a:pt x="2278" y="416"/>
                  </a:lnTo>
                  <a:lnTo>
                    <a:pt x="2290" y="416"/>
                  </a:lnTo>
                  <a:lnTo>
                    <a:pt x="2284" y="422"/>
                  </a:lnTo>
                  <a:lnTo>
                    <a:pt x="2284" y="434"/>
                  </a:lnTo>
                  <a:lnTo>
                    <a:pt x="2290" y="434"/>
                  </a:lnTo>
                  <a:lnTo>
                    <a:pt x="2284" y="438"/>
                  </a:lnTo>
                  <a:lnTo>
                    <a:pt x="2306" y="438"/>
                  </a:lnTo>
                  <a:lnTo>
                    <a:pt x="2306" y="434"/>
                  </a:lnTo>
                  <a:lnTo>
                    <a:pt x="2318" y="434"/>
                  </a:lnTo>
                  <a:lnTo>
                    <a:pt x="2318" y="438"/>
                  </a:lnTo>
                  <a:lnTo>
                    <a:pt x="2324" y="438"/>
                  </a:lnTo>
                  <a:lnTo>
                    <a:pt x="2324" y="444"/>
                  </a:lnTo>
                  <a:lnTo>
                    <a:pt x="2326" y="444"/>
                  </a:lnTo>
                  <a:lnTo>
                    <a:pt x="2326" y="456"/>
                  </a:lnTo>
                  <a:lnTo>
                    <a:pt x="2344" y="456"/>
                  </a:lnTo>
                  <a:lnTo>
                    <a:pt x="2350" y="460"/>
                  </a:lnTo>
                  <a:lnTo>
                    <a:pt x="2350" y="464"/>
                  </a:lnTo>
                  <a:lnTo>
                    <a:pt x="2378" y="464"/>
                  </a:lnTo>
                  <a:lnTo>
                    <a:pt x="2378" y="460"/>
                  </a:lnTo>
                  <a:lnTo>
                    <a:pt x="2366" y="460"/>
                  </a:lnTo>
                  <a:lnTo>
                    <a:pt x="2366" y="456"/>
                  </a:lnTo>
                  <a:lnTo>
                    <a:pt x="2378" y="456"/>
                  </a:lnTo>
                  <a:lnTo>
                    <a:pt x="2378" y="438"/>
                  </a:lnTo>
                  <a:lnTo>
                    <a:pt x="2392" y="438"/>
                  </a:lnTo>
                  <a:lnTo>
                    <a:pt x="2392" y="434"/>
                  </a:lnTo>
                  <a:lnTo>
                    <a:pt x="2404" y="434"/>
                  </a:lnTo>
                  <a:lnTo>
                    <a:pt x="2404" y="416"/>
                  </a:lnTo>
                  <a:lnTo>
                    <a:pt x="2398" y="416"/>
                  </a:lnTo>
                  <a:lnTo>
                    <a:pt x="2398" y="410"/>
                  </a:lnTo>
                  <a:lnTo>
                    <a:pt x="2398" y="410"/>
                  </a:lnTo>
                  <a:lnTo>
                    <a:pt x="2398" y="410"/>
                  </a:lnTo>
                  <a:close/>
                  <a:moveTo>
                    <a:pt x="806" y="692"/>
                  </a:moveTo>
                  <a:lnTo>
                    <a:pt x="806" y="688"/>
                  </a:lnTo>
                  <a:lnTo>
                    <a:pt x="812" y="692"/>
                  </a:lnTo>
                  <a:lnTo>
                    <a:pt x="806" y="692"/>
                  </a:lnTo>
                  <a:lnTo>
                    <a:pt x="806" y="692"/>
                  </a:lnTo>
                  <a:lnTo>
                    <a:pt x="806" y="692"/>
                  </a:lnTo>
                  <a:close/>
                  <a:moveTo>
                    <a:pt x="936" y="238"/>
                  </a:moveTo>
                  <a:lnTo>
                    <a:pt x="936" y="234"/>
                  </a:lnTo>
                  <a:lnTo>
                    <a:pt x="940" y="234"/>
                  </a:lnTo>
                  <a:lnTo>
                    <a:pt x="936" y="238"/>
                  </a:lnTo>
                  <a:lnTo>
                    <a:pt x="936" y="238"/>
                  </a:lnTo>
                  <a:lnTo>
                    <a:pt x="936" y="238"/>
                  </a:lnTo>
                  <a:close/>
                  <a:moveTo>
                    <a:pt x="946" y="242"/>
                  </a:moveTo>
                  <a:lnTo>
                    <a:pt x="940" y="242"/>
                  </a:lnTo>
                  <a:lnTo>
                    <a:pt x="940" y="238"/>
                  </a:lnTo>
                  <a:lnTo>
                    <a:pt x="946" y="238"/>
                  </a:lnTo>
                  <a:lnTo>
                    <a:pt x="946" y="242"/>
                  </a:lnTo>
                  <a:lnTo>
                    <a:pt x="946" y="242"/>
                  </a:lnTo>
                  <a:lnTo>
                    <a:pt x="946" y="242"/>
                  </a:lnTo>
                  <a:close/>
                  <a:moveTo>
                    <a:pt x="1126" y="180"/>
                  </a:moveTo>
                  <a:lnTo>
                    <a:pt x="1120" y="180"/>
                  </a:lnTo>
                  <a:lnTo>
                    <a:pt x="1126" y="174"/>
                  </a:lnTo>
                  <a:lnTo>
                    <a:pt x="1126" y="180"/>
                  </a:lnTo>
                  <a:lnTo>
                    <a:pt x="1126" y="180"/>
                  </a:lnTo>
                  <a:lnTo>
                    <a:pt x="1126" y="180"/>
                  </a:lnTo>
                  <a:close/>
                  <a:moveTo>
                    <a:pt x="1136" y="182"/>
                  </a:moveTo>
                  <a:lnTo>
                    <a:pt x="1132" y="182"/>
                  </a:lnTo>
                  <a:lnTo>
                    <a:pt x="1132" y="180"/>
                  </a:lnTo>
                  <a:lnTo>
                    <a:pt x="1136" y="180"/>
                  </a:lnTo>
                  <a:lnTo>
                    <a:pt x="1136" y="182"/>
                  </a:lnTo>
                  <a:lnTo>
                    <a:pt x="1136" y="182"/>
                  </a:lnTo>
                  <a:lnTo>
                    <a:pt x="1136" y="182"/>
                  </a:lnTo>
                  <a:close/>
                  <a:moveTo>
                    <a:pt x="1168" y="156"/>
                  </a:moveTo>
                  <a:lnTo>
                    <a:pt x="1162" y="152"/>
                  </a:lnTo>
                  <a:lnTo>
                    <a:pt x="1168" y="152"/>
                  </a:lnTo>
                  <a:lnTo>
                    <a:pt x="1168" y="156"/>
                  </a:lnTo>
                  <a:lnTo>
                    <a:pt x="1168" y="156"/>
                  </a:lnTo>
                  <a:lnTo>
                    <a:pt x="1168" y="156"/>
                  </a:lnTo>
                  <a:close/>
                  <a:moveTo>
                    <a:pt x="1520" y="288"/>
                  </a:moveTo>
                  <a:lnTo>
                    <a:pt x="1516" y="282"/>
                  </a:lnTo>
                  <a:lnTo>
                    <a:pt x="1516" y="276"/>
                  </a:lnTo>
                  <a:lnTo>
                    <a:pt x="1520" y="276"/>
                  </a:lnTo>
                  <a:lnTo>
                    <a:pt x="1520" y="288"/>
                  </a:lnTo>
                  <a:lnTo>
                    <a:pt x="1520" y="288"/>
                  </a:lnTo>
                  <a:lnTo>
                    <a:pt x="1520" y="288"/>
                  </a:lnTo>
                  <a:close/>
                  <a:moveTo>
                    <a:pt x="1844" y="296"/>
                  </a:moveTo>
                  <a:lnTo>
                    <a:pt x="1842" y="296"/>
                  </a:lnTo>
                  <a:lnTo>
                    <a:pt x="1844" y="292"/>
                  </a:lnTo>
                  <a:lnTo>
                    <a:pt x="1844" y="296"/>
                  </a:lnTo>
                  <a:lnTo>
                    <a:pt x="1844" y="296"/>
                  </a:lnTo>
                  <a:lnTo>
                    <a:pt x="1844" y="296"/>
                  </a:lnTo>
                  <a:close/>
                  <a:moveTo>
                    <a:pt x="2214" y="460"/>
                  </a:moveTo>
                  <a:lnTo>
                    <a:pt x="2210" y="460"/>
                  </a:lnTo>
                  <a:lnTo>
                    <a:pt x="2210" y="450"/>
                  </a:lnTo>
                  <a:lnTo>
                    <a:pt x="2214" y="456"/>
                  </a:lnTo>
                  <a:lnTo>
                    <a:pt x="2214" y="460"/>
                  </a:lnTo>
                  <a:lnTo>
                    <a:pt x="2214" y="460"/>
                  </a:lnTo>
                  <a:lnTo>
                    <a:pt x="2214" y="460"/>
                  </a:lnTo>
                  <a:close/>
                  <a:moveTo>
                    <a:pt x="2408" y="416"/>
                  </a:moveTo>
                  <a:lnTo>
                    <a:pt x="2408" y="428"/>
                  </a:lnTo>
                  <a:lnTo>
                    <a:pt x="2414" y="428"/>
                  </a:lnTo>
                  <a:lnTo>
                    <a:pt x="2414" y="422"/>
                  </a:lnTo>
                  <a:lnTo>
                    <a:pt x="2408" y="416"/>
                  </a:lnTo>
                  <a:lnTo>
                    <a:pt x="2408" y="416"/>
                  </a:lnTo>
                  <a:lnTo>
                    <a:pt x="2408" y="416"/>
                  </a:lnTo>
                  <a:close/>
                  <a:moveTo>
                    <a:pt x="2306" y="292"/>
                  </a:moveTo>
                  <a:lnTo>
                    <a:pt x="2300" y="296"/>
                  </a:lnTo>
                  <a:lnTo>
                    <a:pt x="2284" y="296"/>
                  </a:lnTo>
                  <a:lnTo>
                    <a:pt x="2278" y="302"/>
                  </a:lnTo>
                  <a:lnTo>
                    <a:pt x="2272" y="302"/>
                  </a:lnTo>
                  <a:lnTo>
                    <a:pt x="2268" y="296"/>
                  </a:lnTo>
                  <a:lnTo>
                    <a:pt x="2264" y="296"/>
                  </a:lnTo>
                  <a:lnTo>
                    <a:pt x="2264" y="302"/>
                  </a:lnTo>
                  <a:lnTo>
                    <a:pt x="2246" y="302"/>
                  </a:lnTo>
                  <a:lnTo>
                    <a:pt x="2246" y="296"/>
                  </a:lnTo>
                  <a:lnTo>
                    <a:pt x="2252" y="296"/>
                  </a:lnTo>
                  <a:lnTo>
                    <a:pt x="2252" y="292"/>
                  </a:lnTo>
                  <a:lnTo>
                    <a:pt x="2258" y="292"/>
                  </a:lnTo>
                  <a:lnTo>
                    <a:pt x="2258" y="288"/>
                  </a:lnTo>
                  <a:lnTo>
                    <a:pt x="2296" y="288"/>
                  </a:lnTo>
                  <a:lnTo>
                    <a:pt x="2296" y="292"/>
                  </a:lnTo>
                  <a:lnTo>
                    <a:pt x="2306" y="292"/>
                  </a:lnTo>
                  <a:lnTo>
                    <a:pt x="2306" y="292"/>
                  </a:lnTo>
                  <a:lnTo>
                    <a:pt x="2306" y="292"/>
                  </a:lnTo>
                  <a:close/>
                  <a:moveTo>
                    <a:pt x="1314" y="152"/>
                  </a:moveTo>
                  <a:lnTo>
                    <a:pt x="1308" y="152"/>
                  </a:lnTo>
                  <a:lnTo>
                    <a:pt x="1308" y="152"/>
                  </a:lnTo>
                  <a:lnTo>
                    <a:pt x="1304" y="152"/>
                  </a:lnTo>
                  <a:lnTo>
                    <a:pt x="1308" y="152"/>
                  </a:lnTo>
                  <a:lnTo>
                    <a:pt x="1314" y="152"/>
                  </a:lnTo>
                  <a:lnTo>
                    <a:pt x="1314" y="152"/>
                  </a:lnTo>
                  <a:lnTo>
                    <a:pt x="1314" y="152"/>
                  </a:lnTo>
                  <a:lnTo>
                    <a:pt x="1314" y="152"/>
                  </a:lnTo>
                  <a:lnTo>
                    <a:pt x="1314" y="152"/>
                  </a:lnTo>
                  <a:lnTo>
                    <a:pt x="1314" y="152"/>
                  </a:lnTo>
                  <a:lnTo>
                    <a:pt x="1314" y="152"/>
                  </a:lnTo>
                  <a:close/>
                  <a:moveTo>
                    <a:pt x="1466" y="242"/>
                  </a:moveTo>
                  <a:lnTo>
                    <a:pt x="1466" y="238"/>
                  </a:lnTo>
                  <a:lnTo>
                    <a:pt x="1466" y="238"/>
                  </a:lnTo>
                  <a:lnTo>
                    <a:pt x="1466" y="234"/>
                  </a:lnTo>
                  <a:lnTo>
                    <a:pt x="1466" y="228"/>
                  </a:lnTo>
                  <a:lnTo>
                    <a:pt x="1466" y="228"/>
                  </a:lnTo>
                  <a:lnTo>
                    <a:pt x="1466" y="234"/>
                  </a:lnTo>
                  <a:lnTo>
                    <a:pt x="1472" y="234"/>
                  </a:lnTo>
                  <a:lnTo>
                    <a:pt x="1476" y="234"/>
                  </a:lnTo>
                  <a:lnTo>
                    <a:pt x="1472" y="228"/>
                  </a:lnTo>
                  <a:lnTo>
                    <a:pt x="1476" y="228"/>
                  </a:lnTo>
                  <a:lnTo>
                    <a:pt x="1482" y="228"/>
                  </a:lnTo>
                  <a:lnTo>
                    <a:pt x="1482" y="228"/>
                  </a:lnTo>
                  <a:lnTo>
                    <a:pt x="1482" y="228"/>
                  </a:lnTo>
                  <a:lnTo>
                    <a:pt x="1488" y="228"/>
                  </a:lnTo>
                  <a:lnTo>
                    <a:pt x="1488" y="234"/>
                  </a:lnTo>
                  <a:lnTo>
                    <a:pt x="1494" y="228"/>
                  </a:lnTo>
                  <a:lnTo>
                    <a:pt x="1494" y="234"/>
                  </a:lnTo>
                  <a:lnTo>
                    <a:pt x="1494" y="234"/>
                  </a:lnTo>
                  <a:lnTo>
                    <a:pt x="1500" y="234"/>
                  </a:lnTo>
                  <a:lnTo>
                    <a:pt x="1500" y="238"/>
                  </a:lnTo>
                  <a:lnTo>
                    <a:pt x="1494" y="238"/>
                  </a:lnTo>
                  <a:lnTo>
                    <a:pt x="1500" y="238"/>
                  </a:lnTo>
                  <a:lnTo>
                    <a:pt x="1504" y="238"/>
                  </a:lnTo>
                  <a:lnTo>
                    <a:pt x="1504" y="234"/>
                  </a:lnTo>
                  <a:lnTo>
                    <a:pt x="1504" y="234"/>
                  </a:lnTo>
                  <a:lnTo>
                    <a:pt x="1510" y="234"/>
                  </a:lnTo>
                  <a:lnTo>
                    <a:pt x="1504" y="238"/>
                  </a:lnTo>
                  <a:lnTo>
                    <a:pt x="1510" y="238"/>
                  </a:lnTo>
                  <a:lnTo>
                    <a:pt x="1510" y="238"/>
                  </a:lnTo>
                  <a:lnTo>
                    <a:pt x="1510" y="242"/>
                  </a:lnTo>
                  <a:lnTo>
                    <a:pt x="1516" y="242"/>
                  </a:lnTo>
                  <a:lnTo>
                    <a:pt x="1516" y="248"/>
                  </a:lnTo>
                  <a:lnTo>
                    <a:pt x="1510" y="248"/>
                  </a:lnTo>
                  <a:lnTo>
                    <a:pt x="1510" y="248"/>
                  </a:lnTo>
                  <a:lnTo>
                    <a:pt x="1504" y="248"/>
                  </a:lnTo>
                  <a:lnTo>
                    <a:pt x="1510" y="248"/>
                  </a:lnTo>
                  <a:lnTo>
                    <a:pt x="1510" y="254"/>
                  </a:lnTo>
                  <a:lnTo>
                    <a:pt x="1504" y="254"/>
                  </a:lnTo>
                  <a:lnTo>
                    <a:pt x="1504" y="260"/>
                  </a:lnTo>
                  <a:lnTo>
                    <a:pt x="1504" y="260"/>
                  </a:lnTo>
                  <a:lnTo>
                    <a:pt x="1504" y="266"/>
                  </a:lnTo>
                  <a:lnTo>
                    <a:pt x="1504" y="266"/>
                  </a:lnTo>
                  <a:lnTo>
                    <a:pt x="1500" y="266"/>
                  </a:lnTo>
                  <a:lnTo>
                    <a:pt x="1500" y="260"/>
                  </a:lnTo>
                  <a:lnTo>
                    <a:pt x="1494" y="260"/>
                  </a:lnTo>
                  <a:lnTo>
                    <a:pt x="1494" y="260"/>
                  </a:lnTo>
                  <a:lnTo>
                    <a:pt x="1494" y="260"/>
                  </a:lnTo>
                  <a:lnTo>
                    <a:pt x="1488" y="260"/>
                  </a:lnTo>
                  <a:lnTo>
                    <a:pt x="1488" y="254"/>
                  </a:lnTo>
                  <a:lnTo>
                    <a:pt x="1482" y="254"/>
                  </a:lnTo>
                  <a:lnTo>
                    <a:pt x="1482" y="254"/>
                  </a:lnTo>
                  <a:lnTo>
                    <a:pt x="1476" y="254"/>
                  </a:lnTo>
                  <a:lnTo>
                    <a:pt x="1472" y="254"/>
                  </a:lnTo>
                  <a:lnTo>
                    <a:pt x="1466" y="254"/>
                  </a:lnTo>
                  <a:lnTo>
                    <a:pt x="1466" y="248"/>
                  </a:lnTo>
                  <a:lnTo>
                    <a:pt x="1466" y="248"/>
                  </a:lnTo>
                  <a:lnTo>
                    <a:pt x="1462" y="248"/>
                  </a:lnTo>
                  <a:lnTo>
                    <a:pt x="1456" y="248"/>
                  </a:lnTo>
                  <a:lnTo>
                    <a:pt x="1456" y="248"/>
                  </a:lnTo>
                  <a:lnTo>
                    <a:pt x="1456" y="248"/>
                  </a:lnTo>
                  <a:lnTo>
                    <a:pt x="1456" y="248"/>
                  </a:lnTo>
                  <a:lnTo>
                    <a:pt x="1462" y="248"/>
                  </a:lnTo>
                  <a:lnTo>
                    <a:pt x="1466" y="248"/>
                  </a:lnTo>
                  <a:lnTo>
                    <a:pt x="1466" y="248"/>
                  </a:lnTo>
                  <a:lnTo>
                    <a:pt x="1466" y="242"/>
                  </a:lnTo>
                  <a:lnTo>
                    <a:pt x="1466" y="242"/>
                  </a:lnTo>
                  <a:lnTo>
                    <a:pt x="1466" y="242"/>
                  </a:lnTo>
                  <a:lnTo>
                    <a:pt x="1466" y="242"/>
                  </a:lnTo>
                  <a:lnTo>
                    <a:pt x="1466" y="242"/>
                  </a:lnTo>
                  <a:close/>
                  <a:moveTo>
                    <a:pt x="1516" y="248"/>
                  </a:moveTo>
                  <a:lnTo>
                    <a:pt x="1516" y="242"/>
                  </a:lnTo>
                  <a:lnTo>
                    <a:pt x="1510" y="238"/>
                  </a:lnTo>
                  <a:lnTo>
                    <a:pt x="1516" y="238"/>
                  </a:lnTo>
                  <a:lnTo>
                    <a:pt x="1516" y="238"/>
                  </a:lnTo>
                  <a:lnTo>
                    <a:pt x="1516" y="234"/>
                  </a:lnTo>
                  <a:lnTo>
                    <a:pt x="1516" y="234"/>
                  </a:lnTo>
                  <a:lnTo>
                    <a:pt x="1516" y="234"/>
                  </a:lnTo>
                  <a:lnTo>
                    <a:pt x="1520" y="234"/>
                  </a:lnTo>
                  <a:lnTo>
                    <a:pt x="1526" y="238"/>
                  </a:lnTo>
                  <a:lnTo>
                    <a:pt x="1530" y="238"/>
                  </a:lnTo>
                  <a:lnTo>
                    <a:pt x="1530" y="238"/>
                  </a:lnTo>
                  <a:lnTo>
                    <a:pt x="1530" y="238"/>
                  </a:lnTo>
                  <a:lnTo>
                    <a:pt x="1536" y="238"/>
                  </a:lnTo>
                  <a:lnTo>
                    <a:pt x="1542" y="238"/>
                  </a:lnTo>
                  <a:lnTo>
                    <a:pt x="1542" y="238"/>
                  </a:lnTo>
                  <a:lnTo>
                    <a:pt x="1542" y="242"/>
                  </a:lnTo>
                  <a:lnTo>
                    <a:pt x="1542" y="248"/>
                  </a:lnTo>
                  <a:lnTo>
                    <a:pt x="1542" y="242"/>
                  </a:lnTo>
                  <a:lnTo>
                    <a:pt x="1548" y="242"/>
                  </a:lnTo>
                  <a:lnTo>
                    <a:pt x="1548" y="248"/>
                  </a:lnTo>
                  <a:lnTo>
                    <a:pt x="1542" y="248"/>
                  </a:lnTo>
                  <a:lnTo>
                    <a:pt x="1542" y="248"/>
                  </a:lnTo>
                  <a:lnTo>
                    <a:pt x="1536" y="248"/>
                  </a:lnTo>
                  <a:lnTo>
                    <a:pt x="1530" y="248"/>
                  </a:lnTo>
                  <a:lnTo>
                    <a:pt x="1530" y="254"/>
                  </a:lnTo>
                  <a:lnTo>
                    <a:pt x="1530" y="254"/>
                  </a:lnTo>
                  <a:lnTo>
                    <a:pt x="1526" y="254"/>
                  </a:lnTo>
                  <a:lnTo>
                    <a:pt x="1520" y="254"/>
                  </a:lnTo>
                  <a:lnTo>
                    <a:pt x="1516" y="260"/>
                  </a:lnTo>
                  <a:lnTo>
                    <a:pt x="1516" y="260"/>
                  </a:lnTo>
                  <a:lnTo>
                    <a:pt x="1510" y="260"/>
                  </a:lnTo>
                  <a:lnTo>
                    <a:pt x="1510" y="260"/>
                  </a:lnTo>
                  <a:lnTo>
                    <a:pt x="1504" y="260"/>
                  </a:lnTo>
                  <a:lnTo>
                    <a:pt x="1504" y="254"/>
                  </a:lnTo>
                  <a:lnTo>
                    <a:pt x="1510" y="254"/>
                  </a:lnTo>
                  <a:lnTo>
                    <a:pt x="1510" y="248"/>
                  </a:lnTo>
                  <a:lnTo>
                    <a:pt x="1504" y="248"/>
                  </a:lnTo>
                  <a:lnTo>
                    <a:pt x="1510" y="248"/>
                  </a:lnTo>
                  <a:lnTo>
                    <a:pt x="1510" y="248"/>
                  </a:lnTo>
                  <a:lnTo>
                    <a:pt x="1516" y="248"/>
                  </a:lnTo>
                  <a:lnTo>
                    <a:pt x="1516" y="248"/>
                  </a:lnTo>
                  <a:lnTo>
                    <a:pt x="1516" y="248"/>
                  </a:lnTo>
                  <a:lnTo>
                    <a:pt x="1516" y="248"/>
                  </a:lnTo>
                  <a:close/>
                  <a:moveTo>
                    <a:pt x="1520" y="260"/>
                  </a:moveTo>
                  <a:lnTo>
                    <a:pt x="1520" y="254"/>
                  </a:lnTo>
                  <a:lnTo>
                    <a:pt x="1526" y="254"/>
                  </a:lnTo>
                  <a:lnTo>
                    <a:pt x="1530" y="254"/>
                  </a:lnTo>
                  <a:lnTo>
                    <a:pt x="1530" y="254"/>
                  </a:lnTo>
                  <a:lnTo>
                    <a:pt x="1536" y="254"/>
                  </a:lnTo>
                  <a:lnTo>
                    <a:pt x="1542" y="254"/>
                  </a:lnTo>
                  <a:lnTo>
                    <a:pt x="1542" y="254"/>
                  </a:lnTo>
                  <a:lnTo>
                    <a:pt x="1548" y="254"/>
                  </a:lnTo>
                  <a:lnTo>
                    <a:pt x="1554" y="254"/>
                  </a:lnTo>
                  <a:lnTo>
                    <a:pt x="1548" y="260"/>
                  </a:lnTo>
                  <a:lnTo>
                    <a:pt x="1542" y="254"/>
                  </a:lnTo>
                  <a:lnTo>
                    <a:pt x="1542" y="254"/>
                  </a:lnTo>
                  <a:lnTo>
                    <a:pt x="1536" y="254"/>
                  </a:lnTo>
                  <a:lnTo>
                    <a:pt x="1530" y="260"/>
                  </a:lnTo>
                  <a:lnTo>
                    <a:pt x="1530" y="254"/>
                  </a:lnTo>
                  <a:lnTo>
                    <a:pt x="1526" y="260"/>
                  </a:lnTo>
                  <a:lnTo>
                    <a:pt x="1520" y="260"/>
                  </a:lnTo>
                  <a:lnTo>
                    <a:pt x="1520" y="260"/>
                  </a:lnTo>
                  <a:lnTo>
                    <a:pt x="1520" y="260"/>
                  </a:lnTo>
                  <a:lnTo>
                    <a:pt x="1520" y="260"/>
                  </a:lnTo>
                  <a:close/>
                  <a:moveTo>
                    <a:pt x="1516" y="260"/>
                  </a:moveTo>
                  <a:lnTo>
                    <a:pt x="1516" y="260"/>
                  </a:lnTo>
                  <a:lnTo>
                    <a:pt x="1516" y="260"/>
                  </a:lnTo>
                  <a:lnTo>
                    <a:pt x="1520" y="260"/>
                  </a:lnTo>
                  <a:lnTo>
                    <a:pt x="1526" y="260"/>
                  </a:lnTo>
                  <a:lnTo>
                    <a:pt x="1530" y="260"/>
                  </a:lnTo>
                  <a:lnTo>
                    <a:pt x="1530" y="260"/>
                  </a:lnTo>
                  <a:lnTo>
                    <a:pt x="1542" y="260"/>
                  </a:lnTo>
                  <a:lnTo>
                    <a:pt x="1542" y="260"/>
                  </a:lnTo>
                  <a:lnTo>
                    <a:pt x="1548" y="260"/>
                  </a:lnTo>
                  <a:lnTo>
                    <a:pt x="1554" y="260"/>
                  </a:lnTo>
                  <a:lnTo>
                    <a:pt x="1554" y="266"/>
                  </a:lnTo>
                  <a:lnTo>
                    <a:pt x="1554" y="266"/>
                  </a:lnTo>
                  <a:lnTo>
                    <a:pt x="1554" y="270"/>
                  </a:lnTo>
                  <a:lnTo>
                    <a:pt x="1554" y="270"/>
                  </a:lnTo>
                  <a:lnTo>
                    <a:pt x="1548" y="270"/>
                  </a:lnTo>
                  <a:lnTo>
                    <a:pt x="1554" y="270"/>
                  </a:lnTo>
                  <a:lnTo>
                    <a:pt x="1548" y="276"/>
                  </a:lnTo>
                  <a:lnTo>
                    <a:pt x="1542" y="276"/>
                  </a:lnTo>
                  <a:lnTo>
                    <a:pt x="1542" y="276"/>
                  </a:lnTo>
                  <a:lnTo>
                    <a:pt x="1542" y="270"/>
                  </a:lnTo>
                  <a:lnTo>
                    <a:pt x="1536" y="270"/>
                  </a:lnTo>
                  <a:lnTo>
                    <a:pt x="1536" y="266"/>
                  </a:lnTo>
                  <a:lnTo>
                    <a:pt x="1530" y="266"/>
                  </a:lnTo>
                  <a:lnTo>
                    <a:pt x="1530" y="266"/>
                  </a:lnTo>
                  <a:lnTo>
                    <a:pt x="1530" y="260"/>
                  </a:lnTo>
                  <a:lnTo>
                    <a:pt x="1526" y="260"/>
                  </a:lnTo>
                  <a:lnTo>
                    <a:pt x="1520" y="260"/>
                  </a:lnTo>
                  <a:lnTo>
                    <a:pt x="1516" y="260"/>
                  </a:lnTo>
                  <a:lnTo>
                    <a:pt x="1516" y="260"/>
                  </a:lnTo>
                  <a:lnTo>
                    <a:pt x="1516" y="260"/>
                  </a:lnTo>
                  <a:lnTo>
                    <a:pt x="1516" y="260"/>
                  </a:lnTo>
                  <a:lnTo>
                    <a:pt x="1516" y="260"/>
                  </a:lnTo>
                  <a:close/>
                  <a:moveTo>
                    <a:pt x="1998" y="302"/>
                  </a:moveTo>
                  <a:lnTo>
                    <a:pt x="1992" y="302"/>
                  </a:lnTo>
                  <a:lnTo>
                    <a:pt x="1998" y="302"/>
                  </a:lnTo>
                  <a:lnTo>
                    <a:pt x="1998" y="302"/>
                  </a:lnTo>
                  <a:lnTo>
                    <a:pt x="1998" y="302"/>
                  </a:lnTo>
                  <a:lnTo>
                    <a:pt x="1998" y="302"/>
                  </a:lnTo>
                  <a:close/>
                  <a:moveTo>
                    <a:pt x="562" y="348"/>
                  </a:moveTo>
                  <a:lnTo>
                    <a:pt x="556" y="348"/>
                  </a:lnTo>
                  <a:lnTo>
                    <a:pt x="550" y="348"/>
                  </a:lnTo>
                  <a:lnTo>
                    <a:pt x="550" y="342"/>
                  </a:lnTo>
                  <a:lnTo>
                    <a:pt x="550" y="348"/>
                  </a:lnTo>
                  <a:lnTo>
                    <a:pt x="556" y="348"/>
                  </a:lnTo>
                  <a:lnTo>
                    <a:pt x="562" y="348"/>
                  </a:lnTo>
                  <a:lnTo>
                    <a:pt x="562" y="348"/>
                  </a:lnTo>
                  <a:lnTo>
                    <a:pt x="562" y="348"/>
                  </a:lnTo>
                  <a:lnTo>
                    <a:pt x="562" y="348"/>
                  </a:lnTo>
                  <a:lnTo>
                    <a:pt x="562" y="348"/>
                  </a:lnTo>
                  <a:close/>
                  <a:moveTo>
                    <a:pt x="14" y="672"/>
                  </a:moveTo>
                  <a:lnTo>
                    <a:pt x="20" y="672"/>
                  </a:lnTo>
                  <a:lnTo>
                    <a:pt x="14" y="672"/>
                  </a:lnTo>
                  <a:lnTo>
                    <a:pt x="14" y="676"/>
                  </a:lnTo>
                  <a:lnTo>
                    <a:pt x="14" y="676"/>
                  </a:lnTo>
                  <a:lnTo>
                    <a:pt x="14" y="682"/>
                  </a:lnTo>
                  <a:lnTo>
                    <a:pt x="14" y="682"/>
                  </a:lnTo>
                  <a:lnTo>
                    <a:pt x="20" y="682"/>
                  </a:lnTo>
                  <a:lnTo>
                    <a:pt x="26" y="682"/>
                  </a:lnTo>
                  <a:lnTo>
                    <a:pt x="26" y="676"/>
                  </a:lnTo>
                  <a:lnTo>
                    <a:pt x="20" y="672"/>
                  </a:lnTo>
                  <a:lnTo>
                    <a:pt x="26" y="672"/>
                  </a:lnTo>
                  <a:lnTo>
                    <a:pt x="26" y="672"/>
                  </a:lnTo>
                  <a:lnTo>
                    <a:pt x="36" y="676"/>
                  </a:lnTo>
                  <a:lnTo>
                    <a:pt x="36" y="676"/>
                  </a:lnTo>
                  <a:lnTo>
                    <a:pt x="42" y="676"/>
                  </a:lnTo>
                  <a:lnTo>
                    <a:pt x="48" y="682"/>
                  </a:lnTo>
                  <a:lnTo>
                    <a:pt x="48" y="682"/>
                  </a:lnTo>
                  <a:lnTo>
                    <a:pt x="42" y="682"/>
                  </a:lnTo>
                  <a:lnTo>
                    <a:pt x="42" y="688"/>
                  </a:lnTo>
                  <a:lnTo>
                    <a:pt x="42" y="692"/>
                  </a:lnTo>
                  <a:lnTo>
                    <a:pt x="36" y="692"/>
                  </a:lnTo>
                  <a:lnTo>
                    <a:pt x="36" y="692"/>
                  </a:lnTo>
                  <a:lnTo>
                    <a:pt x="30" y="692"/>
                  </a:lnTo>
                  <a:lnTo>
                    <a:pt x="26" y="692"/>
                  </a:lnTo>
                  <a:lnTo>
                    <a:pt x="26" y="692"/>
                  </a:lnTo>
                  <a:lnTo>
                    <a:pt x="20" y="692"/>
                  </a:lnTo>
                  <a:lnTo>
                    <a:pt x="14" y="692"/>
                  </a:lnTo>
                  <a:lnTo>
                    <a:pt x="14" y="692"/>
                  </a:lnTo>
                  <a:lnTo>
                    <a:pt x="10" y="692"/>
                  </a:lnTo>
                  <a:lnTo>
                    <a:pt x="4" y="692"/>
                  </a:lnTo>
                  <a:lnTo>
                    <a:pt x="0" y="692"/>
                  </a:lnTo>
                  <a:lnTo>
                    <a:pt x="0" y="688"/>
                  </a:lnTo>
                  <a:lnTo>
                    <a:pt x="4" y="688"/>
                  </a:lnTo>
                  <a:lnTo>
                    <a:pt x="10" y="688"/>
                  </a:lnTo>
                  <a:lnTo>
                    <a:pt x="10" y="682"/>
                  </a:lnTo>
                  <a:lnTo>
                    <a:pt x="4" y="682"/>
                  </a:lnTo>
                  <a:lnTo>
                    <a:pt x="0" y="682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4" y="676"/>
                  </a:lnTo>
                  <a:lnTo>
                    <a:pt x="4" y="682"/>
                  </a:lnTo>
                  <a:lnTo>
                    <a:pt x="10" y="682"/>
                  </a:lnTo>
                  <a:lnTo>
                    <a:pt x="14" y="682"/>
                  </a:lnTo>
                  <a:lnTo>
                    <a:pt x="14" y="676"/>
                  </a:lnTo>
                  <a:lnTo>
                    <a:pt x="14" y="676"/>
                  </a:lnTo>
                  <a:lnTo>
                    <a:pt x="14" y="672"/>
                  </a:lnTo>
                  <a:lnTo>
                    <a:pt x="14" y="672"/>
                  </a:lnTo>
                  <a:lnTo>
                    <a:pt x="14" y="672"/>
                  </a:lnTo>
                  <a:lnTo>
                    <a:pt x="14" y="672"/>
                  </a:lnTo>
                  <a:close/>
                  <a:moveTo>
                    <a:pt x="0" y="688"/>
                  </a:moveTo>
                  <a:lnTo>
                    <a:pt x="0" y="688"/>
                  </a:lnTo>
                  <a:lnTo>
                    <a:pt x="0" y="688"/>
                  </a:lnTo>
                  <a:lnTo>
                    <a:pt x="0" y="688"/>
                  </a:lnTo>
                  <a:lnTo>
                    <a:pt x="0" y="688"/>
                  </a:lnTo>
                  <a:lnTo>
                    <a:pt x="0" y="688"/>
                  </a:lnTo>
                  <a:close/>
                  <a:moveTo>
                    <a:pt x="600" y="6"/>
                  </a:moveTo>
                  <a:lnTo>
                    <a:pt x="604" y="6"/>
                  </a:lnTo>
                  <a:lnTo>
                    <a:pt x="610" y="0"/>
                  </a:lnTo>
                  <a:lnTo>
                    <a:pt x="610" y="6"/>
                  </a:lnTo>
                  <a:lnTo>
                    <a:pt x="610" y="6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2" y="6"/>
                  </a:lnTo>
                  <a:lnTo>
                    <a:pt x="622" y="6"/>
                  </a:lnTo>
                  <a:lnTo>
                    <a:pt x="622" y="12"/>
                  </a:lnTo>
                  <a:lnTo>
                    <a:pt x="616" y="6"/>
                  </a:lnTo>
                  <a:lnTo>
                    <a:pt x="610" y="6"/>
                  </a:lnTo>
                  <a:lnTo>
                    <a:pt x="610" y="6"/>
                  </a:lnTo>
                  <a:lnTo>
                    <a:pt x="604" y="6"/>
                  </a:lnTo>
                  <a:lnTo>
                    <a:pt x="600" y="6"/>
                  </a:lnTo>
                  <a:lnTo>
                    <a:pt x="600" y="6"/>
                  </a:lnTo>
                  <a:lnTo>
                    <a:pt x="600" y="6"/>
                  </a:lnTo>
                  <a:lnTo>
                    <a:pt x="600" y="6"/>
                  </a:lnTo>
                  <a:close/>
                  <a:moveTo>
                    <a:pt x="546" y="6"/>
                  </a:moveTo>
                  <a:lnTo>
                    <a:pt x="550" y="6"/>
                  </a:lnTo>
                  <a:lnTo>
                    <a:pt x="550" y="6"/>
                  </a:lnTo>
                  <a:lnTo>
                    <a:pt x="550" y="12"/>
                  </a:lnTo>
                  <a:lnTo>
                    <a:pt x="550" y="12"/>
                  </a:lnTo>
                  <a:lnTo>
                    <a:pt x="546" y="12"/>
                  </a:lnTo>
                  <a:lnTo>
                    <a:pt x="546" y="6"/>
                  </a:lnTo>
                  <a:lnTo>
                    <a:pt x="546" y="6"/>
                  </a:lnTo>
                  <a:lnTo>
                    <a:pt x="546" y="6"/>
                  </a:lnTo>
                  <a:lnTo>
                    <a:pt x="546" y="6"/>
                  </a:lnTo>
                  <a:close/>
                  <a:moveTo>
                    <a:pt x="596" y="6"/>
                  </a:moveTo>
                  <a:lnTo>
                    <a:pt x="600" y="6"/>
                  </a:lnTo>
                  <a:lnTo>
                    <a:pt x="600" y="12"/>
                  </a:lnTo>
                  <a:lnTo>
                    <a:pt x="600" y="12"/>
                  </a:lnTo>
                  <a:lnTo>
                    <a:pt x="596" y="6"/>
                  </a:lnTo>
                  <a:lnTo>
                    <a:pt x="596" y="6"/>
                  </a:lnTo>
                  <a:lnTo>
                    <a:pt x="596" y="6"/>
                  </a:lnTo>
                  <a:lnTo>
                    <a:pt x="596" y="6"/>
                  </a:lnTo>
                  <a:close/>
                  <a:moveTo>
                    <a:pt x="550" y="12"/>
                  </a:moveTo>
                  <a:lnTo>
                    <a:pt x="550" y="12"/>
                  </a:lnTo>
                  <a:lnTo>
                    <a:pt x="556" y="12"/>
                  </a:lnTo>
                  <a:lnTo>
                    <a:pt x="562" y="12"/>
                  </a:lnTo>
                  <a:lnTo>
                    <a:pt x="562" y="16"/>
                  </a:lnTo>
                  <a:lnTo>
                    <a:pt x="556" y="16"/>
                  </a:lnTo>
                  <a:lnTo>
                    <a:pt x="550" y="16"/>
                  </a:lnTo>
                  <a:lnTo>
                    <a:pt x="550" y="16"/>
                  </a:lnTo>
                  <a:lnTo>
                    <a:pt x="550" y="12"/>
                  </a:lnTo>
                  <a:lnTo>
                    <a:pt x="550" y="12"/>
                  </a:lnTo>
                  <a:lnTo>
                    <a:pt x="550" y="12"/>
                  </a:lnTo>
                  <a:lnTo>
                    <a:pt x="550" y="12"/>
                  </a:lnTo>
                  <a:close/>
                  <a:moveTo>
                    <a:pt x="492" y="16"/>
                  </a:moveTo>
                  <a:lnTo>
                    <a:pt x="486" y="12"/>
                  </a:lnTo>
                  <a:lnTo>
                    <a:pt x="492" y="12"/>
                  </a:lnTo>
                  <a:lnTo>
                    <a:pt x="492" y="16"/>
                  </a:lnTo>
                  <a:lnTo>
                    <a:pt x="492" y="16"/>
                  </a:lnTo>
                  <a:lnTo>
                    <a:pt x="492" y="16"/>
                  </a:lnTo>
                  <a:lnTo>
                    <a:pt x="492" y="16"/>
                  </a:lnTo>
                  <a:lnTo>
                    <a:pt x="492" y="16"/>
                  </a:lnTo>
                  <a:lnTo>
                    <a:pt x="492" y="16"/>
                  </a:lnTo>
                  <a:close/>
                  <a:moveTo>
                    <a:pt x="568" y="16"/>
                  </a:moveTo>
                  <a:lnTo>
                    <a:pt x="572" y="16"/>
                  </a:lnTo>
                  <a:lnTo>
                    <a:pt x="572" y="16"/>
                  </a:lnTo>
                  <a:lnTo>
                    <a:pt x="578" y="16"/>
                  </a:lnTo>
                  <a:lnTo>
                    <a:pt x="572" y="16"/>
                  </a:lnTo>
                  <a:lnTo>
                    <a:pt x="572" y="16"/>
                  </a:lnTo>
                  <a:lnTo>
                    <a:pt x="568" y="16"/>
                  </a:lnTo>
                  <a:lnTo>
                    <a:pt x="568" y="16"/>
                  </a:lnTo>
                  <a:lnTo>
                    <a:pt x="568" y="16"/>
                  </a:lnTo>
                  <a:lnTo>
                    <a:pt x="568" y="16"/>
                  </a:lnTo>
                  <a:close/>
                  <a:moveTo>
                    <a:pt x="530" y="20"/>
                  </a:moveTo>
                  <a:lnTo>
                    <a:pt x="536" y="16"/>
                  </a:lnTo>
                  <a:lnTo>
                    <a:pt x="536" y="16"/>
                  </a:lnTo>
                  <a:lnTo>
                    <a:pt x="540" y="16"/>
                  </a:lnTo>
                  <a:lnTo>
                    <a:pt x="540" y="20"/>
                  </a:lnTo>
                  <a:lnTo>
                    <a:pt x="536" y="20"/>
                  </a:lnTo>
                  <a:lnTo>
                    <a:pt x="536" y="20"/>
                  </a:lnTo>
                  <a:lnTo>
                    <a:pt x="530" y="20"/>
                  </a:lnTo>
                  <a:lnTo>
                    <a:pt x="524" y="20"/>
                  </a:lnTo>
                  <a:lnTo>
                    <a:pt x="530" y="20"/>
                  </a:lnTo>
                  <a:lnTo>
                    <a:pt x="530" y="20"/>
                  </a:lnTo>
                  <a:lnTo>
                    <a:pt x="530" y="20"/>
                  </a:lnTo>
                  <a:lnTo>
                    <a:pt x="530" y="20"/>
                  </a:lnTo>
                  <a:close/>
                  <a:moveTo>
                    <a:pt x="1006" y="26"/>
                  </a:moveTo>
                  <a:lnTo>
                    <a:pt x="1006" y="26"/>
                  </a:lnTo>
                  <a:lnTo>
                    <a:pt x="994" y="20"/>
                  </a:lnTo>
                  <a:lnTo>
                    <a:pt x="990" y="20"/>
                  </a:lnTo>
                  <a:lnTo>
                    <a:pt x="994" y="20"/>
                  </a:lnTo>
                  <a:lnTo>
                    <a:pt x="994" y="16"/>
                  </a:lnTo>
                  <a:lnTo>
                    <a:pt x="1000" y="16"/>
                  </a:lnTo>
                  <a:lnTo>
                    <a:pt x="1006" y="16"/>
                  </a:lnTo>
                  <a:lnTo>
                    <a:pt x="1006" y="16"/>
                  </a:lnTo>
                  <a:lnTo>
                    <a:pt x="1012" y="16"/>
                  </a:lnTo>
                  <a:lnTo>
                    <a:pt x="1018" y="20"/>
                  </a:lnTo>
                  <a:lnTo>
                    <a:pt x="1018" y="20"/>
                  </a:lnTo>
                  <a:lnTo>
                    <a:pt x="1018" y="20"/>
                  </a:lnTo>
                  <a:lnTo>
                    <a:pt x="1018" y="26"/>
                  </a:lnTo>
                  <a:lnTo>
                    <a:pt x="1012" y="26"/>
                  </a:lnTo>
                  <a:lnTo>
                    <a:pt x="1006" y="26"/>
                  </a:lnTo>
                  <a:lnTo>
                    <a:pt x="1006" y="26"/>
                  </a:lnTo>
                  <a:lnTo>
                    <a:pt x="1006" y="26"/>
                  </a:lnTo>
                  <a:lnTo>
                    <a:pt x="1006" y="26"/>
                  </a:lnTo>
                  <a:close/>
                  <a:moveTo>
                    <a:pt x="556" y="16"/>
                  </a:moveTo>
                  <a:lnTo>
                    <a:pt x="562" y="16"/>
                  </a:lnTo>
                  <a:lnTo>
                    <a:pt x="562" y="16"/>
                  </a:lnTo>
                  <a:lnTo>
                    <a:pt x="562" y="20"/>
                  </a:lnTo>
                  <a:lnTo>
                    <a:pt x="568" y="20"/>
                  </a:lnTo>
                  <a:lnTo>
                    <a:pt x="562" y="20"/>
                  </a:lnTo>
                  <a:lnTo>
                    <a:pt x="556" y="20"/>
                  </a:lnTo>
                  <a:lnTo>
                    <a:pt x="556" y="16"/>
                  </a:lnTo>
                  <a:lnTo>
                    <a:pt x="556" y="16"/>
                  </a:lnTo>
                  <a:lnTo>
                    <a:pt x="556" y="16"/>
                  </a:lnTo>
                  <a:lnTo>
                    <a:pt x="556" y="16"/>
                  </a:lnTo>
                  <a:close/>
                  <a:moveTo>
                    <a:pt x="432" y="26"/>
                  </a:moveTo>
                  <a:lnTo>
                    <a:pt x="438" y="26"/>
                  </a:lnTo>
                  <a:lnTo>
                    <a:pt x="432" y="26"/>
                  </a:lnTo>
                  <a:lnTo>
                    <a:pt x="432" y="20"/>
                  </a:lnTo>
                  <a:lnTo>
                    <a:pt x="438" y="20"/>
                  </a:lnTo>
                  <a:lnTo>
                    <a:pt x="442" y="20"/>
                  </a:lnTo>
                  <a:lnTo>
                    <a:pt x="442" y="26"/>
                  </a:lnTo>
                  <a:lnTo>
                    <a:pt x="438" y="26"/>
                  </a:lnTo>
                  <a:lnTo>
                    <a:pt x="432" y="26"/>
                  </a:lnTo>
                  <a:lnTo>
                    <a:pt x="432" y="26"/>
                  </a:lnTo>
                  <a:lnTo>
                    <a:pt x="432" y="26"/>
                  </a:lnTo>
                  <a:lnTo>
                    <a:pt x="432" y="26"/>
                  </a:lnTo>
                  <a:close/>
                  <a:moveTo>
                    <a:pt x="546" y="20"/>
                  </a:moveTo>
                  <a:lnTo>
                    <a:pt x="550" y="20"/>
                  </a:lnTo>
                  <a:lnTo>
                    <a:pt x="550" y="20"/>
                  </a:lnTo>
                  <a:lnTo>
                    <a:pt x="550" y="20"/>
                  </a:lnTo>
                  <a:lnTo>
                    <a:pt x="546" y="20"/>
                  </a:lnTo>
                  <a:lnTo>
                    <a:pt x="546" y="20"/>
                  </a:lnTo>
                  <a:lnTo>
                    <a:pt x="546" y="20"/>
                  </a:lnTo>
                  <a:lnTo>
                    <a:pt x="546" y="20"/>
                  </a:lnTo>
                  <a:close/>
                  <a:moveTo>
                    <a:pt x="572" y="26"/>
                  </a:moveTo>
                  <a:lnTo>
                    <a:pt x="572" y="26"/>
                  </a:lnTo>
                  <a:lnTo>
                    <a:pt x="578" y="20"/>
                  </a:lnTo>
                  <a:lnTo>
                    <a:pt x="584" y="20"/>
                  </a:lnTo>
                  <a:lnTo>
                    <a:pt x="584" y="20"/>
                  </a:lnTo>
                  <a:lnTo>
                    <a:pt x="590" y="20"/>
                  </a:lnTo>
                  <a:lnTo>
                    <a:pt x="596" y="20"/>
                  </a:lnTo>
                  <a:lnTo>
                    <a:pt x="596" y="26"/>
                  </a:lnTo>
                  <a:lnTo>
                    <a:pt x="590" y="26"/>
                  </a:lnTo>
                  <a:lnTo>
                    <a:pt x="584" y="26"/>
                  </a:lnTo>
                  <a:lnTo>
                    <a:pt x="584" y="26"/>
                  </a:lnTo>
                  <a:lnTo>
                    <a:pt x="578" y="26"/>
                  </a:lnTo>
                  <a:lnTo>
                    <a:pt x="572" y="26"/>
                  </a:lnTo>
                  <a:lnTo>
                    <a:pt x="572" y="26"/>
                  </a:lnTo>
                  <a:lnTo>
                    <a:pt x="572" y="26"/>
                  </a:lnTo>
                  <a:lnTo>
                    <a:pt x="572" y="26"/>
                  </a:lnTo>
                  <a:lnTo>
                    <a:pt x="572" y="26"/>
                  </a:lnTo>
                  <a:close/>
                  <a:moveTo>
                    <a:pt x="512" y="20"/>
                  </a:moveTo>
                  <a:lnTo>
                    <a:pt x="518" y="20"/>
                  </a:lnTo>
                  <a:lnTo>
                    <a:pt x="524" y="20"/>
                  </a:lnTo>
                  <a:lnTo>
                    <a:pt x="524" y="20"/>
                  </a:lnTo>
                  <a:lnTo>
                    <a:pt x="524" y="26"/>
                  </a:lnTo>
                  <a:lnTo>
                    <a:pt x="530" y="26"/>
                  </a:lnTo>
                  <a:lnTo>
                    <a:pt x="536" y="26"/>
                  </a:lnTo>
                  <a:lnTo>
                    <a:pt x="536" y="26"/>
                  </a:lnTo>
                  <a:lnTo>
                    <a:pt x="540" y="26"/>
                  </a:lnTo>
                  <a:lnTo>
                    <a:pt x="546" y="26"/>
                  </a:lnTo>
                  <a:lnTo>
                    <a:pt x="540" y="26"/>
                  </a:lnTo>
                  <a:lnTo>
                    <a:pt x="536" y="26"/>
                  </a:lnTo>
                  <a:lnTo>
                    <a:pt x="536" y="26"/>
                  </a:lnTo>
                  <a:lnTo>
                    <a:pt x="530" y="26"/>
                  </a:lnTo>
                  <a:lnTo>
                    <a:pt x="524" y="26"/>
                  </a:lnTo>
                  <a:lnTo>
                    <a:pt x="524" y="26"/>
                  </a:lnTo>
                  <a:lnTo>
                    <a:pt x="518" y="26"/>
                  </a:lnTo>
                  <a:lnTo>
                    <a:pt x="512" y="26"/>
                  </a:lnTo>
                  <a:lnTo>
                    <a:pt x="512" y="20"/>
                  </a:lnTo>
                  <a:lnTo>
                    <a:pt x="512" y="20"/>
                  </a:lnTo>
                  <a:lnTo>
                    <a:pt x="512" y="20"/>
                  </a:lnTo>
                  <a:lnTo>
                    <a:pt x="512" y="20"/>
                  </a:lnTo>
                  <a:close/>
                  <a:moveTo>
                    <a:pt x="540" y="26"/>
                  </a:moveTo>
                  <a:lnTo>
                    <a:pt x="536" y="26"/>
                  </a:lnTo>
                  <a:lnTo>
                    <a:pt x="540" y="20"/>
                  </a:lnTo>
                  <a:lnTo>
                    <a:pt x="546" y="20"/>
                  </a:lnTo>
                  <a:lnTo>
                    <a:pt x="550" y="20"/>
                  </a:lnTo>
                  <a:lnTo>
                    <a:pt x="550" y="26"/>
                  </a:lnTo>
                  <a:lnTo>
                    <a:pt x="550" y="26"/>
                  </a:lnTo>
                  <a:lnTo>
                    <a:pt x="550" y="26"/>
                  </a:lnTo>
                  <a:lnTo>
                    <a:pt x="546" y="26"/>
                  </a:lnTo>
                  <a:lnTo>
                    <a:pt x="546" y="26"/>
                  </a:lnTo>
                  <a:lnTo>
                    <a:pt x="540" y="26"/>
                  </a:lnTo>
                  <a:lnTo>
                    <a:pt x="540" y="26"/>
                  </a:lnTo>
                  <a:lnTo>
                    <a:pt x="540" y="26"/>
                  </a:lnTo>
                  <a:lnTo>
                    <a:pt x="540" y="26"/>
                  </a:lnTo>
                  <a:close/>
                  <a:moveTo>
                    <a:pt x="844" y="26"/>
                  </a:moveTo>
                  <a:lnTo>
                    <a:pt x="850" y="26"/>
                  </a:lnTo>
                  <a:lnTo>
                    <a:pt x="850" y="26"/>
                  </a:lnTo>
                  <a:lnTo>
                    <a:pt x="850" y="26"/>
                  </a:lnTo>
                  <a:lnTo>
                    <a:pt x="850" y="26"/>
                  </a:lnTo>
                  <a:lnTo>
                    <a:pt x="854" y="26"/>
                  </a:lnTo>
                  <a:lnTo>
                    <a:pt x="860" y="26"/>
                  </a:lnTo>
                  <a:lnTo>
                    <a:pt x="854" y="32"/>
                  </a:lnTo>
                  <a:lnTo>
                    <a:pt x="850" y="32"/>
                  </a:lnTo>
                  <a:lnTo>
                    <a:pt x="844" y="32"/>
                  </a:lnTo>
                  <a:lnTo>
                    <a:pt x="838" y="32"/>
                  </a:lnTo>
                  <a:lnTo>
                    <a:pt x="838" y="26"/>
                  </a:lnTo>
                  <a:lnTo>
                    <a:pt x="844" y="26"/>
                  </a:lnTo>
                  <a:lnTo>
                    <a:pt x="844" y="26"/>
                  </a:lnTo>
                  <a:lnTo>
                    <a:pt x="844" y="26"/>
                  </a:lnTo>
                  <a:lnTo>
                    <a:pt x="844" y="26"/>
                  </a:lnTo>
                  <a:close/>
                  <a:moveTo>
                    <a:pt x="540" y="32"/>
                  </a:moveTo>
                  <a:lnTo>
                    <a:pt x="540" y="26"/>
                  </a:lnTo>
                  <a:lnTo>
                    <a:pt x="546" y="26"/>
                  </a:lnTo>
                  <a:lnTo>
                    <a:pt x="550" y="26"/>
                  </a:lnTo>
                  <a:lnTo>
                    <a:pt x="550" y="26"/>
                  </a:lnTo>
                  <a:lnTo>
                    <a:pt x="556" y="26"/>
                  </a:lnTo>
                  <a:lnTo>
                    <a:pt x="556" y="32"/>
                  </a:lnTo>
                  <a:lnTo>
                    <a:pt x="550" y="32"/>
                  </a:lnTo>
                  <a:lnTo>
                    <a:pt x="550" y="32"/>
                  </a:lnTo>
                  <a:lnTo>
                    <a:pt x="546" y="32"/>
                  </a:lnTo>
                  <a:lnTo>
                    <a:pt x="540" y="32"/>
                  </a:lnTo>
                  <a:lnTo>
                    <a:pt x="536" y="32"/>
                  </a:lnTo>
                  <a:lnTo>
                    <a:pt x="540" y="32"/>
                  </a:lnTo>
                  <a:lnTo>
                    <a:pt x="540" y="32"/>
                  </a:lnTo>
                  <a:lnTo>
                    <a:pt x="540" y="32"/>
                  </a:lnTo>
                  <a:lnTo>
                    <a:pt x="540" y="32"/>
                  </a:lnTo>
                  <a:close/>
                  <a:moveTo>
                    <a:pt x="486" y="32"/>
                  </a:moveTo>
                  <a:lnTo>
                    <a:pt x="486" y="26"/>
                  </a:lnTo>
                  <a:lnTo>
                    <a:pt x="492" y="26"/>
                  </a:lnTo>
                  <a:lnTo>
                    <a:pt x="492" y="26"/>
                  </a:lnTo>
                  <a:lnTo>
                    <a:pt x="496" y="26"/>
                  </a:lnTo>
                  <a:lnTo>
                    <a:pt x="502" y="26"/>
                  </a:lnTo>
                  <a:lnTo>
                    <a:pt x="502" y="26"/>
                  </a:lnTo>
                  <a:lnTo>
                    <a:pt x="508" y="32"/>
                  </a:lnTo>
                  <a:lnTo>
                    <a:pt x="512" y="32"/>
                  </a:lnTo>
                  <a:lnTo>
                    <a:pt x="508" y="32"/>
                  </a:lnTo>
                  <a:lnTo>
                    <a:pt x="502" y="32"/>
                  </a:lnTo>
                  <a:lnTo>
                    <a:pt x="502" y="32"/>
                  </a:lnTo>
                  <a:lnTo>
                    <a:pt x="496" y="32"/>
                  </a:lnTo>
                  <a:lnTo>
                    <a:pt x="492" y="32"/>
                  </a:lnTo>
                  <a:lnTo>
                    <a:pt x="496" y="32"/>
                  </a:lnTo>
                  <a:lnTo>
                    <a:pt x="492" y="32"/>
                  </a:lnTo>
                  <a:lnTo>
                    <a:pt x="492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close/>
                  <a:moveTo>
                    <a:pt x="508" y="32"/>
                  </a:moveTo>
                  <a:lnTo>
                    <a:pt x="512" y="32"/>
                  </a:lnTo>
                  <a:lnTo>
                    <a:pt x="518" y="32"/>
                  </a:lnTo>
                  <a:lnTo>
                    <a:pt x="524" y="32"/>
                  </a:lnTo>
                  <a:lnTo>
                    <a:pt x="524" y="38"/>
                  </a:lnTo>
                  <a:lnTo>
                    <a:pt x="524" y="38"/>
                  </a:lnTo>
                  <a:lnTo>
                    <a:pt x="518" y="38"/>
                  </a:lnTo>
                  <a:lnTo>
                    <a:pt x="512" y="38"/>
                  </a:lnTo>
                  <a:lnTo>
                    <a:pt x="512" y="38"/>
                  </a:lnTo>
                  <a:lnTo>
                    <a:pt x="508" y="38"/>
                  </a:lnTo>
                  <a:lnTo>
                    <a:pt x="502" y="38"/>
                  </a:lnTo>
                  <a:lnTo>
                    <a:pt x="502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476" y="38"/>
                  </a:moveTo>
                  <a:lnTo>
                    <a:pt x="476" y="38"/>
                  </a:lnTo>
                  <a:lnTo>
                    <a:pt x="476" y="38"/>
                  </a:lnTo>
                  <a:lnTo>
                    <a:pt x="476" y="38"/>
                  </a:lnTo>
                  <a:lnTo>
                    <a:pt x="476" y="38"/>
                  </a:lnTo>
                  <a:lnTo>
                    <a:pt x="476" y="38"/>
                  </a:lnTo>
                  <a:lnTo>
                    <a:pt x="476" y="38"/>
                  </a:lnTo>
                  <a:lnTo>
                    <a:pt x="476" y="38"/>
                  </a:lnTo>
                  <a:close/>
                  <a:moveTo>
                    <a:pt x="550" y="38"/>
                  </a:moveTo>
                  <a:lnTo>
                    <a:pt x="550" y="38"/>
                  </a:lnTo>
                  <a:lnTo>
                    <a:pt x="550" y="38"/>
                  </a:lnTo>
                  <a:lnTo>
                    <a:pt x="550" y="38"/>
                  </a:lnTo>
                  <a:lnTo>
                    <a:pt x="550" y="38"/>
                  </a:lnTo>
                  <a:lnTo>
                    <a:pt x="550" y="38"/>
                  </a:lnTo>
                  <a:close/>
                  <a:moveTo>
                    <a:pt x="530" y="38"/>
                  </a:moveTo>
                  <a:lnTo>
                    <a:pt x="536" y="38"/>
                  </a:lnTo>
                  <a:lnTo>
                    <a:pt x="536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36" y="38"/>
                  </a:lnTo>
                  <a:lnTo>
                    <a:pt x="536" y="38"/>
                  </a:lnTo>
                  <a:lnTo>
                    <a:pt x="530" y="38"/>
                  </a:lnTo>
                  <a:lnTo>
                    <a:pt x="530" y="38"/>
                  </a:lnTo>
                  <a:lnTo>
                    <a:pt x="530" y="38"/>
                  </a:lnTo>
                  <a:lnTo>
                    <a:pt x="530" y="38"/>
                  </a:lnTo>
                  <a:close/>
                  <a:moveTo>
                    <a:pt x="482" y="38"/>
                  </a:moveTo>
                  <a:lnTo>
                    <a:pt x="486" y="38"/>
                  </a:lnTo>
                  <a:lnTo>
                    <a:pt x="482" y="38"/>
                  </a:lnTo>
                  <a:lnTo>
                    <a:pt x="482" y="38"/>
                  </a:lnTo>
                  <a:lnTo>
                    <a:pt x="486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86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42"/>
                  </a:lnTo>
                  <a:lnTo>
                    <a:pt x="486" y="42"/>
                  </a:lnTo>
                  <a:lnTo>
                    <a:pt x="486" y="38"/>
                  </a:lnTo>
                  <a:lnTo>
                    <a:pt x="482" y="38"/>
                  </a:lnTo>
                  <a:lnTo>
                    <a:pt x="482" y="38"/>
                  </a:lnTo>
                  <a:lnTo>
                    <a:pt x="482" y="38"/>
                  </a:lnTo>
                  <a:lnTo>
                    <a:pt x="482" y="38"/>
                  </a:lnTo>
                  <a:close/>
                  <a:moveTo>
                    <a:pt x="492" y="38"/>
                  </a:moveTo>
                  <a:lnTo>
                    <a:pt x="496" y="38"/>
                  </a:lnTo>
                  <a:lnTo>
                    <a:pt x="502" y="38"/>
                  </a:lnTo>
                  <a:lnTo>
                    <a:pt x="496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close/>
                  <a:moveTo>
                    <a:pt x="492" y="42"/>
                  </a:moveTo>
                  <a:lnTo>
                    <a:pt x="492" y="38"/>
                  </a:lnTo>
                  <a:lnTo>
                    <a:pt x="496" y="38"/>
                  </a:lnTo>
                  <a:lnTo>
                    <a:pt x="496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2"/>
                  </a:lnTo>
                  <a:close/>
                  <a:moveTo>
                    <a:pt x="502" y="42"/>
                  </a:moveTo>
                  <a:lnTo>
                    <a:pt x="502" y="42"/>
                  </a:lnTo>
                  <a:lnTo>
                    <a:pt x="502" y="42"/>
                  </a:lnTo>
                  <a:lnTo>
                    <a:pt x="502" y="42"/>
                  </a:lnTo>
                  <a:lnTo>
                    <a:pt x="502" y="42"/>
                  </a:lnTo>
                  <a:lnTo>
                    <a:pt x="502" y="42"/>
                  </a:lnTo>
                  <a:close/>
                  <a:moveTo>
                    <a:pt x="512" y="42"/>
                  </a:moveTo>
                  <a:lnTo>
                    <a:pt x="512" y="42"/>
                  </a:lnTo>
                  <a:lnTo>
                    <a:pt x="518" y="42"/>
                  </a:lnTo>
                  <a:lnTo>
                    <a:pt x="512" y="42"/>
                  </a:lnTo>
                  <a:lnTo>
                    <a:pt x="512" y="42"/>
                  </a:lnTo>
                  <a:lnTo>
                    <a:pt x="512" y="42"/>
                  </a:lnTo>
                  <a:lnTo>
                    <a:pt x="512" y="42"/>
                  </a:lnTo>
                  <a:lnTo>
                    <a:pt x="512" y="42"/>
                  </a:lnTo>
                  <a:close/>
                  <a:moveTo>
                    <a:pt x="464" y="48"/>
                  </a:moveTo>
                  <a:lnTo>
                    <a:pt x="458" y="48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4" y="42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8"/>
                  </a:lnTo>
                  <a:lnTo>
                    <a:pt x="482" y="48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0" y="48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4" y="48"/>
                  </a:lnTo>
                  <a:close/>
                  <a:moveTo>
                    <a:pt x="496" y="48"/>
                  </a:moveTo>
                  <a:lnTo>
                    <a:pt x="502" y="48"/>
                  </a:lnTo>
                  <a:lnTo>
                    <a:pt x="502" y="42"/>
                  </a:lnTo>
                  <a:lnTo>
                    <a:pt x="508" y="48"/>
                  </a:lnTo>
                  <a:lnTo>
                    <a:pt x="502" y="48"/>
                  </a:lnTo>
                  <a:lnTo>
                    <a:pt x="502" y="48"/>
                  </a:lnTo>
                  <a:lnTo>
                    <a:pt x="496" y="48"/>
                  </a:lnTo>
                  <a:lnTo>
                    <a:pt x="496" y="48"/>
                  </a:lnTo>
                  <a:lnTo>
                    <a:pt x="496" y="48"/>
                  </a:lnTo>
                  <a:lnTo>
                    <a:pt x="496" y="48"/>
                  </a:lnTo>
                  <a:close/>
                  <a:moveTo>
                    <a:pt x="492" y="48"/>
                  </a:moveTo>
                  <a:lnTo>
                    <a:pt x="486" y="48"/>
                  </a:lnTo>
                  <a:lnTo>
                    <a:pt x="492" y="48"/>
                  </a:lnTo>
                  <a:lnTo>
                    <a:pt x="492" y="42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close/>
                  <a:moveTo>
                    <a:pt x="426" y="54"/>
                  </a:moveTo>
                  <a:lnTo>
                    <a:pt x="426" y="48"/>
                  </a:lnTo>
                  <a:lnTo>
                    <a:pt x="422" y="48"/>
                  </a:lnTo>
                  <a:lnTo>
                    <a:pt x="426" y="48"/>
                  </a:lnTo>
                  <a:lnTo>
                    <a:pt x="432" y="48"/>
                  </a:lnTo>
                  <a:lnTo>
                    <a:pt x="432" y="48"/>
                  </a:lnTo>
                  <a:lnTo>
                    <a:pt x="432" y="48"/>
                  </a:lnTo>
                  <a:lnTo>
                    <a:pt x="432" y="48"/>
                  </a:lnTo>
                  <a:lnTo>
                    <a:pt x="432" y="54"/>
                  </a:lnTo>
                  <a:lnTo>
                    <a:pt x="426" y="54"/>
                  </a:lnTo>
                  <a:lnTo>
                    <a:pt x="426" y="54"/>
                  </a:lnTo>
                  <a:lnTo>
                    <a:pt x="426" y="54"/>
                  </a:lnTo>
                  <a:lnTo>
                    <a:pt x="426" y="54"/>
                  </a:lnTo>
                  <a:close/>
                  <a:moveTo>
                    <a:pt x="568" y="48"/>
                  </a:moveTo>
                  <a:lnTo>
                    <a:pt x="568" y="48"/>
                  </a:lnTo>
                  <a:lnTo>
                    <a:pt x="572" y="48"/>
                  </a:lnTo>
                  <a:lnTo>
                    <a:pt x="572" y="48"/>
                  </a:lnTo>
                  <a:lnTo>
                    <a:pt x="572" y="48"/>
                  </a:lnTo>
                  <a:lnTo>
                    <a:pt x="572" y="48"/>
                  </a:lnTo>
                  <a:lnTo>
                    <a:pt x="568" y="48"/>
                  </a:lnTo>
                  <a:lnTo>
                    <a:pt x="568" y="48"/>
                  </a:lnTo>
                  <a:lnTo>
                    <a:pt x="568" y="48"/>
                  </a:lnTo>
                  <a:lnTo>
                    <a:pt x="568" y="48"/>
                  </a:lnTo>
                  <a:close/>
                  <a:moveTo>
                    <a:pt x="550" y="54"/>
                  </a:moveTo>
                  <a:lnTo>
                    <a:pt x="556" y="54"/>
                  </a:lnTo>
                  <a:lnTo>
                    <a:pt x="556" y="48"/>
                  </a:lnTo>
                  <a:lnTo>
                    <a:pt x="562" y="48"/>
                  </a:lnTo>
                  <a:lnTo>
                    <a:pt x="562" y="48"/>
                  </a:lnTo>
                  <a:lnTo>
                    <a:pt x="568" y="48"/>
                  </a:lnTo>
                  <a:lnTo>
                    <a:pt x="568" y="54"/>
                  </a:lnTo>
                  <a:lnTo>
                    <a:pt x="562" y="54"/>
                  </a:lnTo>
                  <a:lnTo>
                    <a:pt x="562" y="60"/>
                  </a:lnTo>
                  <a:lnTo>
                    <a:pt x="562" y="60"/>
                  </a:lnTo>
                  <a:lnTo>
                    <a:pt x="562" y="54"/>
                  </a:lnTo>
                  <a:lnTo>
                    <a:pt x="556" y="54"/>
                  </a:lnTo>
                  <a:lnTo>
                    <a:pt x="550" y="54"/>
                  </a:lnTo>
                  <a:lnTo>
                    <a:pt x="550" y="54"/>
                  </a:lnTo>
                  <a:lnTo>
                    <a:pt x="550" y="54"/>
                  </a:lnTo>
                  <a:lnTo>
                    <a:pt x="550" y="54"/>
                  </a:lnTo>
                  <a:close/>
                  <a:moveTo>
                    <a:pt x="432" y="54"/>
                  </a:moveTo>
                  <a:lnTo>
                    <a:pt x="432" y="54"/>
                  </a:lnTo>
                  <a:lnTo>
                    <a:pt x="438" y="54"/>
                  </a:lnTo>
                  <a:lnTo>
                    <a:pt x="442" y="54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54"/>
                  </a:lnTo>
                  <a:lnTo>
                    <a:pt x="448" y="54"/>
                  </a:lnTo>
                  <a:lnTo>
                    <a:pt x="448" y="60"/>
                  </a:lnTo>
                  <a:lnTo>
                    <a:pt x="442" y="60"/>
                  </a:lnTo>
                  <a:lnTo>
                    <a:pt x="442" y="60"/>
                  </a:lnTo>
                  <a:lnTo>
                    <a:pt x="442" y="54"/>
                  </a:lnTo>
                  <a:lnTo>
                    <a:pt x="438" y="54"/>
                  </a:lnTo>
                  <a:lnTo>
                    <a:pt x="438" y="60"/>
                  </a:lnTo>
                  <a:lnTo>
                    <a:pt x="432" y="54"/>
                  </a:lnTo>
                  <a:lnTo>
                    <a:pt x="432" y="54"/>
                  </a:lnTo>
                  <a:lnTo>
                    <a:pt x="432" y="54"/>
                  </a:lnTo>
                  <a:lnTo>
                    <a:pt x="432" y="54"/>
                  </a:lnTo>
                  <a:lnTo>
                    <a:pt x="432" y="54"/>
                  </a:lnTo>
                  <a:close/>
                  <a:moveTo>
                    <a:pt x="422" y="54"/>
                  </a:moveTo>
                  <a:lnTo>
                    <a:pt x="422" y="48"/>
                  </a:lnTo>
                  <a:lnTo>
                    <a:pt x="426" y="54"/>
                  </a:lnTo>
                  <a:lnTo>
                    <a:pt x="422" y="54"/>
                  </a:lnTo>
                  <a:lnTo>
                    <a:pt x="422" y="54"/>
                  </a:lnTo>
                  <a:lnTo>
                    <a:pt x="422" y="54"/>
                  </a:lnTo>
                  <a:lnTo>
                    <a:pt x="422" y="54"/>
                  </a:lnTo>
                  <a:lnTo>
                    <a:pt x="422" y="54"/>
                  </a:lnTo>
                  <a:close/>
                  <a:moveTo>
                    <a:pt x="1054" y="54"/>
                  </a:moveTo>
                  <a:lnTo>
                    <a:pt x="1054" y="54"/>
                  </a:lnTo>
                  <a:lnTo>
                    <a:pt x="1054" y="54"/>
                  </a:lnTo>
                  <a:lnTo>
                    <a:pt x="1050" y="54"/>
                  </a:lnTo>
                  <a:lnTo>
                    <a:pt x="1054" y="54"/>
                  </a:lnTo>
                  <a:lnTo>
                    <a:pt x="1054" y="54"/>
                  </a:lnTo>
                  <a:lnTo>
                    <a:pt x="1054" y="54"/>
                  </a:lnTo>
                  <a:lnTo>
                    <a:pt x="1054" y="54"/>
                  </a:lnTo>
                  <a:close/>
                  <a:moveTo>
                    <a:pt x="546" y="60"/>
                  </a:moveTo>
                  <a:lnTo>
                    <a:pt x="550" y="60"/>
                  </a:lnTo>
                  <a:lnTo>
                    <a:pt x="550" y="54"/>
                  </a:lnTo>
                  <a:lnTo>
                    <a:pt x="550" y="54"/>
                  </a:lnTo>
                  <a:lnTo>
                    <a:pt x="550" y="60"/>
                  </a:lnTo>
                  <a:lnTo>
                    <a:pt x="556" y="60"/>
                  </a:lnTo>
                  <a:lnTo>
                    <a:pt x="550" y="60"/>
                  </a:lnTo>
                  <a:lnTo>
                    <a:pt x="550" y="60"/>
                  </a:lnTo>
                  <a:lnTo>
                    <a:pt x="546" y="60"/>
                  </a:lnTo>
                  <a:lnTo>
                    <a:pt x="546" y="60"/>
                  </a:lnTo>
                  <a:lnTo>
                    <a:pt x="546" y="60"/>
                  </a:lnTo>
                  <a:lnTo>
                    <a:pt x="546" y="60"/>
                  </a:lnTo>
                  <a:close/>
                  <a:moveTo>
                    <a:pt x="1018" y="66"/>
                  </a:moveTo>
                  <a:lnTo>
                    <a:pt x="1018" y="66"/>
                  </a:lnTo>
                  <a:lnTo>
                    <a:pt x="1012" y="60"/>
                  </a:lnTo>
                  <a:lnTo>
                    <a:pt x="1018" y="60"/>
                  </a:lnTo>
                  <a:lnTo>
                    <a:pt x="1018" y="60"/>
                  </a:lnTo>
                  <a:lnTo>
                    <a:pt x="1022" y="66"/>
                  </a:lnTo>
                  <a:lnTo>
                    <a:pt x="1018" y="66"/>
                  </a:lnTo>
                  <a:lnTo>
                    <a:pt x="1018" y="66"/>
                  </a:lnTo>
                  <a:lnTo>
                    <a:pt x="1018" y="66"/>
                  </a:lnTo>
                  <a:lnTo>
                    <a:pt x="1018" y="66"/>
                  </a:lnTo>
                  <a:close/>
                  <a:moveTo>
                    <a:pt x="1078" y="146"/>
                  </a:moveTo>
                  <a:lnTo>
                    <a:pt x="1078" y="146"/>
                  </a:lnTo>
                  <a:lnTo>
                    <a:pt x="1078" y="152"/>
                  </a:lnTo>
                  <a:lnTo>
                    <a:pt x="1072" y="152"/>
                  </a:lnTo>
                  <a:lnTo>
                    <a:pt x="1072" y="146"/>
                  </a:lnTo>
                  <a:lnTo>
                    <a:pt x="1078" y="146"/>
                  </a:lnTo>
                  <a:lnTo>
                    <a:pt x="1078" y="146"/>
                  </a:lnTo>
                  <a:lnTo>
                    <a:pt x="1078" y="146"/>
                  </a:lnTo>
                  <a:lnTo>
                    <a:pt x="1078" y="146"/>
                  </a:lnTo>
                  <a:close/>
                  <a:moveTo>
                    <a:pt x="568" y="162"/>
                  </a:moveTo>
                  <a:lnTo>
                    <a:pt x="572" y="162"/>
                  </a:lnTo>
                  <a:lnTo>
                    <a:pt x="572" y="162"/>
                  </a:lnTo>
                  <a:lnTo>
                    <a:pt x="578" y="162"/>
                  </a:lnTo>
                  <a:lnTo>
                    <a:pt x="572" y="162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68" y="168"/>
                  </a:lnTo>
                  <a:lnTo>
                    <a:pt x="568" y="162"/>
                  </a:lnTo>
                  <a:lnTo>
                    <a:pt x="568" y="162"/>
                  </a:lnTo>
                  <a:lnTo>
                    <a:pt x="568" y="162"/>
                  </a:lnTo>
                  <a:lnTo>
                    <a:pt x="568" y="162"/>
                  </a:lnTo>
                  <a:close/>
                  <a:moveTo>
                    <a:pt x="550" y="168"/>
                  </a:moveTo>
                  <a:lnTo>
                    <a:pt x="562" y="168"/>
                  </a:lnTo>
                  <a:lnTo>
                    <a:pt x="562" y="168"/>
                  </a:lnTo>
                  <a:lnTo>
                    <a:pt x="562" y="168"/>
                  </a:lnTo>
                  <a:lnTo>
                    <a:pt x="550" y="168"/>
                  </a:lnTo>
                  <a:lnTo>
                    <a:pt x="550" y="168"/>
                  </a:lnTo>
                  <a:lnTo>
                    <a:pt x="550" y="168"/>
                  </a:lnTo>
                  <a:lnTo>
                    <a:pt x="550" y="168"/>
                  </a:lnTo>
                  <a:close/>
                  <a:moveTo>
                    <a:pt x="1710" y="180"/>
                  </a:moveTo>
                  <a:lnTo>
                    <a:pt x="1710" y="180"/>
                  </a:lnTo>
                  <a:lnTo>
                    <a:pt x="1710" y="174"/>
                  </a:lnTo>
                  <a:lnTo>
                    <a:pt x="1710" y="180"/>
                  </a:lnTo>
                  <a:lnTo>
                    <a:pt x="1710" y="180"/>
                  </a:lnTo>
                  <a:lnTo>
                    <a:pt x="1710" y="180"/>
                  </a:lnTo>
                  <a:lnTo>
                    <a:pt x="1710" y="180"/>
                  </a:lnTo>
                  <a:lnTo>
                    <a:pt x="1710" y="180"/>
                  </a:lnTo>
                  <a:close/>
                  <a:moveTo>
                    <a:pt x="946" y="200"/>
                  </a:moveTo>
                  <a:lnTo>
                    <a:pt x="946" y="200"/>
                  </a:lnTo>
                  <a:lnTo>
                    <a:pt x="946" y="200"/>
                  </a:lnTo>
                  <a:lnTo>
                    <a:pt x="946" y="200"/>
                  </a:lnTo>
                  <a:lnTo>
                    <a:pt x="946" y="200"/>
                  </a:lnTo>
                  <a:lnTo>
                    <a:pt x="946" y="200"/>
                  </a:lnTo>
                  <a:lnTo>
                    <a:pt x="946" y="200"/>
                  </a:lnTo>
                  <a:close/>
                  <a:moveTo>
                    <a:pt x="936" y="210"/>
                  </a:moveTo>
                  <a:lnTo>
                    <a:pt x="930" y="210"/>
                  </a:lnTo>
                  <a:lnTo>
                    <a:pt x="930" y="206"/>
                  </a:lnTo>
                  <a:lnTo>
                    <a:pt x="936" y="206"/>
                  </a:lnTo>
                  <a:lnTo>
                    <a:pt x="940" y="206"/>
                  </a:lnTo>
                  <a:lnTo>
                    <a:pt x="936" y="206"/>
                  </a:lnTo>
                  <a:lnTo>
                    <a:pt x="936" y="210"/>
                  </a:lnTo>
                  <a:lnTo>
                    <a:pt x="936" y="210"/>
                  </a:lnTo>
                  <a:lnTo>
                    <a:pt x="936" y="210"/>
                  </a:lnTo>
                  <a:lnTo>
                    <a:pt x="936" y="210"/>
                  </a:lnTo>
                  <a:close/>
                  <a:moveTo>
                    <a:pt x="926" y="210"/>
                  </a:moveTo>
                  <a:lnTo>
                    <a:pt x="930" y="210"/>
                  </a:lnTo>
                  <a:lnTo>
                    <a:pt x="930" y="210"/>
                  </a:lnTo>
                  <a:lnTo>
                    <a:pt x="930" y="210"/>
                  </a:lnTo>
                  <a:lnTo>
                    <a:pt x="926" y="210"/>
                  </a:lnTo>
                  <a:lnTo>
                    <a:pt x="926" y="210"/>
                  </a:lnTo>
                  <a:lnTo>
                    <a:pt x="926" y="210"/>
                  </a:lnTo>
                  <a:lnTo>
                    <a:pt x="926" y="210"/>
                  </a:lnTo>
                  <a:close/>
                  <a:moveTo>
                    <a:pt x="952" y="234"/>
                  </a:moveTo>
                  <a:lnTo>
                    <a:pt x="952" y="228"/>
                  </a:lnTo>
                  <a:lnTo>
                    <a:pt x="958" y="228"/>
                  </a:lnTo>
                  <a:lnTo>
                    <a:pt x="958" y="228"/>
                  </a:lnTo>
                  <a:lnTo>
                    <a:pt x="958" y="228"/>
                  </a:lnTo>
                  <a:lnTo>
                    <a:pt x="952" y="228"/>
                  </a:lnTo>
                  <a:lnTo>
                    <a:pt x="952" y="234"/>
                  </a:lnTo>
                  <a:lnTo>
                    <a:pt x="952" y="234"/>
                  </a:lnTo>
                  <a:lnTo>
                    <a:pt x="952" y="234"/>
                  </a:lnTo>
                  <a:lnTo>
                    <a:pt x="952" y="234"/>
                  </a:lnTo>
                  <a:close/>
                  <a:moveTo>
                    <a:pt x="952" y="228"/>
                  </a:moveTo>
                  <a:lnTo>
                    <a:pt x="946" y="234"/>
                  </a:lnTo>
                  <a:lnTo>
                    <a:pt x="946" y="234"/>
                  </a:lnTo>
                  <a:lnTo>
                    <a:pt x="946" y="228"/>
                  </a:lnTo>
                  <a:lnTo>
                    <a:pt x="946" y="228"/>
                  </a:lnTo>
                  <a:lnTo>
                    <a:pt x="952" y="228"/>
                  </a:lnTo>
                  <a:lnTo>
                    <a:pt x="952" y="228"/>
                  </a:lnTo>
                  <a:lnTo>
                    <a:pt x="952" y="228"/>
                  </a:lnTo>
                  <a:lnTo>
                    <a:pt x="952" y="228"/>
                  </a:lnTo>
                  <a:close/>
                  <a:moveTo>
                    <a:pt x="790" y="238"/>
                  </a:moveTo>
                  <a:lnTo>
                    <a:pt x="790" y="234"/>
                  </a:lnTo>
                  <a:lnTo>
                    <a:pt x="794" y="234"/>
                  </a:lnTo>
                  <a:lnTo>
                    <a:pt x="800" y="234"/>
                  </a:lnTo>
                  <a:lnTo>
                    <a:pt x="794" y="238"/>
                  </a:lnTo>
                  <a:lnTo>
                    <a:pt x="790" y="238"/>
                  </a:lnTo>
                  <a:lnTo>
                    <a:pt x="790" y="238"/>
                  </a:lnTo>
                  <a:lnTo>
                    <a:pt x="790" y="238"/>
                  </a:lnTo>
                  <a:lnTo>
                    <a:pt x="790" y="238"/>
                  </a:lnTo>
                  <a:lnTo>
                    <a:pt x="790" y="238"/>
                  </a:lnTo>
                  <a:close/>
                  <a:moveTo>
                    <a:pt x="800" y="234"/>
                  </a:moveTo>
                  <a:lnTo>
                    <a:pt x="800" y="234"/>
                  </a:lnTo>
                  <a:lnTo>
                    <a:pt x="800" y="238"/>
                  </a:lnTo>
                  <a:lnTo>
                    <a:pt x="806" y="238"/>
                  </a:lnTo>
                  <a:lnTo>
                    <a:pt x="800" y="238"/>
                  </a:lnTo>
                  <a:lnTo>
                    <a:pt x="800" y="234"/>
                  </a:lnTo>
                  <a:lnTo>
                    <a:pt x="800" y="234"/>
                  </a:lnTo>
                  <a:lnTo>
                    <a:pt x="800" y="234"/>
                  </a:lnTo>
                  <a:lnTo>
                    <a:pt x="800" y="234"/>
                  </a:lnTo>
                  <a:lnTo>
                    <a:pt x="800" y="234"/>
                  </a:lnTo>
                  <a:close/>
                  <a:moveTo>
                    <a:pt x="1510" y="238"/>
                  </a:moveTo>
                  <a:lnTo>
                    <a:pt x="1516" y="238"/>
                  </a:lnTo>
                  <a:lnTo>
                    <a:pt x="1510" y="238"/>
                  </a:lnTo>
                  <a:lnTo>
                    <a:pt x="1510" y="238"/>
                  </a:lnTo>
                  <a:lnTo>
                    <a:pt x="1510" y="238"/>
                  </a:lnTo>
                  <a:lnTo>
                    <a:pt x="1510" y="238"/>
                  </a:lnTo>
                  <a:close/>
                  <a:moveTo>
                    <a:pt x="730" y="238"/>
                  </a:moveTo>
                  <a:lnTo>
                    <a:pt x="730" y="238"/>
                  </a:lnTo>
                  <a:lnTo>
                    <a:pt x="730" y="238"/>
                  </a:lnTo>
                  <a:lnTo>
                    <a:pt x="730" y="238"/>
                  </a:lnTo>
                  <a:lnTo>
                    <a:pt x="730" y="238"/>
                  </a:lnTo>
                  <a:lnTo>
                    <a:pt x="730" y="238"/>
                  </a:lnTo>
                  <a:lnTo>
                    <a:pt x="730" y="238"/>
                  </a:lnTo>
                  <a:lnTo>
                    <a:pt x="730" y="238"/>
                  </a:lnTo>
                  <a:close/>
                  <a:moveTo>
                    <a:pt x="800" y="242"/>
                  </a:moveTo>
                  <a:lnTo>
                    <a:pt x="800" y="242"/>
                  </a:lnTo>
                  <a:lnTo>
                    <a:pt x="806" y="242"/>
                  </a:lnTo>
                  <a:lnTo>
                    <a:pt x="800" y="242"/>
                  </a:lnTo>
                  <a:lnTo>
                    <a:pt x="800" y="242"/>
                  </a:lnTo>
                  <a:lnTo>
                    <a:pt x="800" y="242"/>
                  </a:lnTo>
                  <a:lnTo>
                    <a:pt x="800" y="242"/>
                  </a:lnTo>
                  <a:lnTo>
                    <a:pt x="800" y="242"/>
                  </a:lnTo>
                  <a:close/>
                  <a:moveTo>
                    <a:pt x="766" y="248"/>
                  </a:moveTo>
                  <a:lnTo>
                    <a:pt x="766" y="242"/>
                  </a:lnTo>
                  <a:lnTo>
                    <a:pt x="772" y="242"/>
                  </a:lnTo>
                  <a:lnTo>
                    <a:pt x="778" y="242"/>
                  </a:lnTo>
                  <a:lnTo>
                    <a:pt x="778" y="242"/>
                  </a:lnTo>
                  <a:lnTo>
                    <a:pt x="778" y="248"/>
                  </a:lnTo>
                  <a:lnTo>
                    <a:pt x="778" y="242"/>
                  </a:lnTo>
                  <a:lnTo>
                    <a:pt x="778" y="248"/>
                  </a:lnTo>
                  <a:lnTo>
                    <a:pt x="778" y="248"/>
                  </a:lnTo>
                  <a:lnTo>
                    <a:pt x="778" y="248"/>
                  </a:lnTo>
                  <a:lnTo>
                    <a:pt x="778" y="248"/>
                  </a:lnTo>
                  <a:lnTo>
                    <a:pt x="778" y="248"/>
                  </a:lnTo>
                  <a:lnTo>
                    <a:pt x="772" y="248"/>
                  </a:lnTo>
                  <a:lnTo>
                    <a:pt x="772" y="248"/>
                  </a:lnTo>
                  <a:lnTo>
                    <a:pt x="766" y="248"/>
                  </a:lnTo>
                  <a:lnTo>
                    <a:pt x="766" y="248"/>
                  </a:lnTo>
                  <a:lnTo>
                    <a:pt x="766" y="248"/>
                  </a:lnTo>
                  <a:lnTo>
                    <a:pt x="766" y="248"/>
                  </a:lnTo>
                  <a:close/>
                  <a:moveTo>
                    <a:pt x="1446" y="248"/>
                  </a:moveTo>
                  <a:lnTo>
                    <a:pt x="1446" y="248"/>
                  </a:lnTo>
                  <a:lnTo>
                    <a:pt x="1450" y="248"/>
                  </a:lnTo>
                  <a:lnTo>
                    <a:pt x="1450" y="248"/>
                  </a:lnTo>
                  <a:lnTo>
                    <a:pt x="1446" y="248"/>
                  </a:lnTo>
                  <a:lnTo>
                    <a:pt x="1446" y="248"/>
                  </a:lnTo>
                  <a:lnTo>
                    <a:pt x="1446" y="248"/>
                  </a:lnTo>
                  <a:lnTo>
                    <a:pt x="1446" y="248"/>
                  </a:lnTo>
                  <a:close/>
                  <a:moveTo>
                    <a:pt x="1542" y="248"/>
                  </a:moveTo>
                  <a:lnTo>
                    <a:pt x="1542" y="248"/>
                  </a:lnTo>
                  <a:lnTo>
                    <a:pt x="1548" y="248"/>
                  </a:lnTo>
                  <a:lnTo>
                    <a:pt x="1548" y="248"/>
                  </a:lnTo>
                  <a:lnTo>
                    <a:pt x="1542" y="248"/>
                  </a:lnTo>
                  <a:lnTo>
                    <a:pt x="1542" y="248"/>
                  </a:lnTo>
                  <a:lnTo>
                    <a:pt x="1542" y="248"/>
                  </a:lnTo>
                  <a:lnTo>
                    <a:pt x="1542" y="248"/>
                  </a:lnTo>
                  <a:close/>
                  <a:moveTo>
                    <a:pt x="1450" y="248"/>
                  </a:moveTo>
                  <a:lnTo>
                    <a:pt x="1456" y="248"/>
                  </a:lnTo>
                  <a:lnTo>
                    <a:pt x="1456" y="248"/>
                  </a:lnTo>
                  <a:lnTo>
                    <a:pt x="1462" y="248"/>
                  </a:lnTo>
                  <a:lnTo>
                    <a:pt x="1466" y="248"/>
                  </a:lnTo>
                  <a:lnTo>
                    <a:pt x="1466" y="254"/>
                  </a:lnTo>
                  <a:lnTo>
                    <a:pt x="1466" y="254"/>
                  </a:lnTo>
                  <a:lnTo>
                    <a:pt x="1462" y="248"/>
                  </a:lnTo>
                  <a:lnTo>
                    <a:pt x="1456" y="248"/>
                  </a:lnTo>
                  <a:lnTo>
                    <a:pt x="1450" y="248"/>
                  </a:lnTo>
                  <a:lnTo>
                    <a:pt x="1450" y="248"/>
                  </a:lnTo>
                  <a:lnTo>
                    <a:pt x="1450" y="248"/>
                  </a:lnTo>
                  <a:lnTo>
                    <a:pt x="1450" y="248"/>
                  </a:lnTo>
                  <a:lnTo>
                    <a:pt x="1450" y="248"/>
                  </a:lnTo>
                  <a:close/>
                  <a:moveTo>
                    <a:pt x="1548" y="254"/>
                  </a:moveTo>
                  <a:lnTo>
                    <a:pt x="1542" y="254"/>
                  </a:lnTo>
                  <a:lnTo>
                    <a:pt x="1542" y="248"/>
                  </a:lnTo>
                  <a:lnTo>
                    <a:pt x="1536" y="248"/>
                  </a:lnTo>
                  <a:lnTo>
                    <a:pt x="1542" y="248"/>
                  </a:lnTo>
                  <a:lnTo>
                    <a:pt x="1542" y="248"/>
                  </a:lnTo>
                  <a:lnTo>
                    <a:pt x="1548" y="248"/>
                  </a:lnTo>
                  <a:lnTo>
                    <a:pt x="1554" y="248"/>
                  </a:lnTo>
                  <a:lnTo>
                    <a:pt x="1548" y="254"/>
                  </a:lnTo>
                  <a:lnTo>
                    <a:pt x="1548" y="254"/>
                  </a:lnTo>
                  <a:lnTo>
                    <a:pt x="1548" y="254"/>
                  </a:lnTo>
                  <a:lnTo>
                    <a:pt x="1548" y="254"/>
                  </a:lnTo>
                  <a:close/>
                  <a:moveTo>
                    <a:pt x="1530" y="260"/>
                  </a:moveTo>
                  <a:lnTo>
                    <a:pt x="1536" y="260"/>
                  </a:lnTo>
                  <a:lnTo>
                    <a:pt x="1536" y="254"/>
                  </a:lnTo>
                  <a:lnTo>
                    <a:pt x="1542" y="254"/>
                  </a:lnTo>
                  <a:lnTo>
                    <a:pt x="1542" y="254"/>
                  </a:lnTo>
                  <a:lnTo>
                    <a:pt x="1542" y="260"/>
                  </a:lnTo>
                  <a:lnTo>
                    <a:pt x="1542" y="260"/>
                  </a:lnTo>
                  <a:lnTo>
                    <a:pt x="1536" y="260"/>
                  </a:lnTo>
                  <a:lnTo>
                    <a:pt x="1530" y="260"/>
                  </a:lnTo>
                  <a:lnTo>
                    <a:pt x="1530" y="260"/>
                  </a:lnTo>
                  <a:lnTo>
                    <a:pt x="1530" y="260"/>
                  </a:lnTo>
                  <a:lnTo>
                    <a:pt x="1530" y="260"/>
                  </a:lnTo>
                  <a:close/>
                  <a:moveTo>
                    <a:pt x="1516" y="270"/>
                  </a:moveTo>
                  <a:lnTo>
                    <a:pt x="1516" y="266"/>
                  </a:lnTo>
                  <a:lnTo>
                    <a:pt x="1510" y="266"/>
                  </a:lnTo>
                  <a:lnTo>
                    <a:pt x="1516" y="266"/>
                  </a:lnTo>
                  <a:lnTo>
                    <a:pt x="1516" y="270"/>
                  </a:lnTo>
                  <a:lnTo>
                    <a:pt x="1516" y="270"/>
                  </a:lnTo>
                  <a:lnTo>
                    <a:pt x="1516" y="270"/>
                  </a:lnTo>
                  <a:lnTo>
                    <a:pt x="1516" y="270"/>
                  </a:lnTo>
                  <a:close/>
                  <a:moveTo>
                    <a:pt x="1516" y="276"/>
                  </a:moveTo>
                  <a:lnTo>
                    <a:pt x="1520" y="276"/>
                  </a:lnTo>
                  <a:lnTo>
                    <a:pt x="1520" y="276"/>
                  </a:lnTo>
                  <a:lnTo>
                    <a:pt x="1516" y="276"/>
                  </a:lnTo>
                  <a:lnTo>
                    <a:pt x="1516" y="276"/>
                  </a:lnTo>
                  <a:lnTo>
                    <a:pt x="1516" y="276"/>
                  </a:lnTo>
                  <a:lnTo>
                    <a:pt x="1516" y="276"/>
                  </a:lnTo>
                  <a:lnTo>
                    <a:pt x="1516" y="276"/>
                  </a:lnTo>
                  <a:close/>
                  <a:moveTo>
                    <a:pt x="886" y="302"/>
                  </a:moveTo>
                  <a:lnTo>
                    <a:pt x="880" y="302"/>
                  </a:lnTo>
                  <a:lnTo>
                    <a:pt x="880" y="296"/>
                  </a:lnTo>
                  <a:lnTo>
                    <a:pt x="886" y="296"/>
                  </a:lnTo>
                  <a:lnTo>
                    <a:pt x="886" y="302"/>
                  </a:lnTo>
                  <a:lnTo>
                    <a:pt x="886" y="302"/>
                  </a:lnTo>
                  <a:lnTo>
                    <a:pt x="886" y="302"/>
                  </a:lnTo>
                  <a:lnTo>
                    <a:pt x="886" y="302"/>
                  </a:lnTo>
                  <a:close/>
                  <a:moveTo>
                    <a:pt x="898" y="302"/>
                  </a:moveTo>
                  <a:lnTo>
                    <a:pt x="898" y="302"/>
                  </a:lnTo>
                  <a:lnTo>
                    <a:pt x="898" y="296"/>
                  </a:lnTo>
                  <a:lnTo>
                    <a:pt x="898" y="296"/>
                  </a:lnTo>
                  <a:lnTo>
                    <a:pt x="898" y="302"/>
                  </a:lnTo>
                  <a:lnTo>
                    <a:pt x="898" y="302"/>
                  </a:lnTo>
                  <a:lnTo>
                    <a:pt x="898" y="302"/>
                  </a:lnTo>
                  <a:lnTo>
                    <a:pt x="898" y="302"/>
                  </a:lnTo>
                  <a:close/>
                  <a:moveTo>
                    <a:pt x="898" y="314"/>
                  </a:moveTo>
                  <a:lnTo>
                    <a:pt x="898" y="308"/>
                  </a:lnTo>
                  <a:lnTo>
                    <a:pt x="898" y="308"/>
                  </a:lnTo>
                  <a:lnTo>
                    <a:pt x="898" y="308"/>
                  </a:lnTo>
                  <a:lnTo>
                    <a:pt x="898" y="302"/>
                  </a:lnTo>
                  <a:lnTo>
                    <a:pt x="904" y="308"/>
                  </a:lnTo>
                  <a:lnTo>
                    <a:pt x="898" y="308"/>
                  </a:lnTo>
                  <a:lnTo>
                    <a:pt x="898" y="308"/>
                  </a:lnTo>
                  <a:lnTo>
                    <a:pt x="898" y="314"/>
                  </a:lnTo>
                  <a:lnTo>
                    <a:pt x="898" y="314"/>
                  </a:lnTo>
                  <a:lnTo>
                    <a:pt x="898" y="314"/>
                  </a:lnTo>
                  <a:lnTo>
                    <a:pt x="898" y="314"/>
                  </a:lnTo>
                  <a:lnTo>
                    <a:pt x="898" y="314"/>
                  </a:lnTo>
                  <a:close/>
                  <a:moveTo>
                    <a:pt x="530" y="314"/>
                  </a:moveTo>
                  <a:lnTo>
                    <a:pt x="524" y="308"/>
                  </a:lnTo>
                  <a:lnTo>
                    <a:pt x="530" y="308"/>
                  </a:lnTo>
                  <a:lnTo>
                    <a:pt x="530" y="314"/>
                  </a:lnTo>
                  <a:lnTo>
                    <a:pt x="530" y="314"/>
                  </a:lnTo>
                  <a:lnTo>
                    <a:pt x="530" y="314"/>
                  </a:lnTo>
                  <a:lnTo>
                    <a:pt x="530" y="314"/>
                  </a:lnTo>
                  <a:close/>
                  <a:moveTo>
                    <a:pt x="904" y="308"/>
                  </a:moveTo>
                  <a:lnTo>
                    <a:pt x="898" y="308"/>
                  </a:lnTo>
                  <a:lnTo>
                    <a:pt x="904" y="308"/>
                  </a:lnTo>
                  <a:lnTo>
                    <a:pt x="904" y="314"/>
                  </a:lnTo>
                  <a:lnTo>
                    <a:pt x="904" y="308"/>
                  </a:lnTo>
                  <a:lnTo>
                    <a:pt x="904" y="308"/>
                  </a:lnTo>
                  <a:lnTo>
                    <a:pt x="904" y="308"/>
                  </a:lnTo>
                  <a:lnTo>
                    <a:pt x="904" y="308"/>
                  </a:lnTo>
                  <a:close/>
                  <a:moveTo>
                    <a:pt x="904" y="314"/>
                  </a:moveTo>
                  <a:lnTo>
                    <a:pt x="898" y="314"/>
                  </a:lnTo>
                  <a:lnTo>
                    <a:pt x="904" y="314"/>
                  </a:lnTo>
                  <a:lnTo>
                    <a:pt x="904" y="308"/>
                  </a:lnTo>
                  <a:lnTo>
                    <a:pt x="904" y="314"/>
                  </a:lnTo>
                  <a:lnTo>
                    <a:pt x="904" y="314"/>
                  </a:lnTo>
                  <a:lnTo>
                    <a:pt x="904" y="314"/>
                  </a:lnTo>
                  <a:lnTo>
                    <a:pt x="904" y="314"/>
                  </a:lnTo>
                  <a:close/>
                  <a:moveTo>
                    <a:pt x="892" y="320"/>
                  </a:moveTo>
                  <a:lnTo>
                    <a:pt x="892" y="320"/>
                  </a:lnTo>
                  <a:lnTo>
                    <a:pt x="898" y="320"/>
                  </a:lnTo>
                  <a:lnTo>
                    <a:pt x="898" y="320"/>
                  </a:lnTo>
                  <a:lnTo>
                    <a:pt x="892" y="320"/>
                  </a:lnTo>
                  <a:lnTo>
                    <a:pt x="892" y="320"/>
                  </a:lnTo>
                  <a:lnTo>
                    <a:pt x="892" y="320"/>
                  </a:lnTo>
                  <a:lnTo>
                    <a:pt x="892" y="320"/>
                  </a:lnTo>
                  <a:close/>
                  <a:moveTo>
                    <a:pt x="670" y="342"/>
                  </a:moveTo>
                  <a:lnTo>
                    <a:pt x="670" y="342"/>
                  </a:lnTo>
                  <a:lnTo>
                    <a:pt x="670" y="342"/>
                  </a:lnTo>
                  <a:lnTo>
                    <a:pt x="670" y="342"/>
                  </a:lnTo>
                  <a:lnTo>
                    <a:pt x="670" y="342"/>
                  </a:lnTo>
                  <a:lnTo>
                    <a:pt x="670" y="342"/>
                  </a:lnTo>
                  <a:close/>
                  <a:moveTo>
                    <a:pt x="710" y="410"/>
                  </a:moveTo>
                  <a:lnTo>
                    <a:pt x="710" y="410"/>
                  </a:lnTo>
                  <a:lnTo>
                    <a:pt x="710" y="406"/>
                  </a:lnTo>
                  <a:lnTo>
                    <a:pt x="704" y="406"/>
                  </a:lnTo>
                  <a:lnTo>
                    <a:pt x="698" y="406"/>
                  </a:lnTo>
                  <a:lnTo>
                    <a:pt x="698" y="406"/>
                  </a:lnTo>
                  <a:lnTo>
                    <a:pt x="704" y="406"/>
                  </a:lnTo>
                  <a:lnTo>
                    <a:pt x="710" y="406"/>
                  </a:lnTo>
                  <a:lnTo>
                    <a:pt x="710" y="406"/>
                  </a:lnTo>
                  <a:lnTo>
                    <a:pt x="710" y="406"/>
                  </a:lnTo>
                  <a:lnTo>
                    <a:pt x="712" y="406"/>
                  </a:lnTo>
                  <a:lnTo>
                    <a:pt x="712" y="410"/>
                  </a:lnTo>
                  <a:lnTo>
                    <a:pt x="710" y="416"/>
                  </a:lnTo>
                  <a:lnTo>
                    <a:pt x="710" y="410"/>
                  </a:lnTo>
                  <a:lnTo>
                    <a:pt x="710" y="410"/>
                  </a:lnTo>
                  <a:lnTo>
                    <a:pt x="710" y="410"/>
                  </a:lnTo>
                  <a:lnTo>
                    <a:pt x="710" y="410"/>
                  </a:lnTo>
                  <a:close/>
                  <a:moveTo>
                    <a:pt x="290" y="456"/>
                  </a:moveTo>
                  <a:lnTo>
                    <a:pt x="296" y="460"/>
                  </a:lnTo>
                  <a:lnTo>
                    <a:pt x="290" y="460"/>
                  </a:lnTo>
                  <a:lnTo>
                    <a:pt x="284" y="460"/>
                  </a:lnTo>
                  <a:lnTo>
                    <a:pt x="284" y="456"/>
                  </a:lnTo>
                  <a:lnTo>
                    <a:pt x="290" y="456"/>
                  </a:lnTo>
                  <a:lnTo>
                    <a:pt x="284" y="456"/>
                  </a:lnTo>
                  <a:lnTo>
                    <a:pt x="290" y="456"/>
                  </a:lnTo>
                  <a:lnTo>
                    <a:pt x="290" y="456"/>
                  </a:lnTo>
                  <a:lnTo>
                    <a:pt x="290" y="456"/>
                  </a:lnTo>
                  <a:lnTo>
                    <a:pt x="290" y="456"/>
                  </a:lnTo>
                  <a:close/>
                  <a:moveTo>
                    <a:pt x="1850" y="584"/>
                  </a:moveTo>
                  <a:lnTo>
                    <a:pt x="1850" y="584"/>
                  </a:lnTo>
                  <a:lnTo>
                    <a:pt x="1850" y="584"/>
                  </a:lnTo>
                  <a:lnTo>
                    <a:pt x="1850" y="590"/>
                  </a:lnTo>
                  <a:lnTo>
                    <a:pt x="1850" y="584"/>
                  </a:lnTo>
                  <a:lnTo>
                    <a:pt x="1850" y="584"/>
                  </a:lnTo>
                  <a:lnTo>
                    <a:pt x="1850" y="584"/>
                  </a:lnTo>
                  <a:lnTo>
                    <a:pt x="1850" y="584"/>
                  </a:lnTo>
                  <a:close/>
                  <a:moveTo>
                    <a:pt x="1656" y="682"/>
                  </a:moveTo>
                  <a:lnTo>
                    <a:pt x="1656" y="676"/>
                  </a:lnTo>
                  <a:lnTo>
                    <a:pt x="1662" y="676"/>
                  </a:lnTo>
                  <a:lnTo>
                    <a:pt x="1662" y="676"/>
                  </a:lnTo>
                  <a:lnTo>
                    <a:pt x="1662" y="682"/>
                  </a:lnTo>
                  <a:lnTo>
                    <a:pt x="1662" y="676"/>
                  </a:lnTo>
                  <a:lnTo>
                    <a:pt x="1656" y="676"/>
                  </a:lnTo>
                  <a:lnTo>
                    <a:pt x="1656" y="682"/>
                  </a:lnTo>
                  <a:lnTo>
                    <a:pt x="1656" y="682"/>
                  </a:lnTo>
                  <a:lnTo>
                    <a:pt x="1656" y="682"/>
                  </a:lnTo>
                  <a:lnTo>
                    <a:pt x="1656" y="682"/>
                  </a:lnTo>
                  <a:close/>
                  <a:moveTo>
                    <a:pt x="1668" y="692"/>
                  </a:moveTo>
                  <a:lnTo>
                    <a:pt x="1668" y="688"/>
                  </a:lnTo>
                  <a:lnTo>
                    <a:pt x="1668" y="692"/>
                  </a:lnTo>
                  <a:lnTo>
                    <a:pt x="1668" y="692"/>
                  </a:lnTo>
                  <a:lnTo>
                    <a:pt x="1668" y="692"/>
                  </a:lnTo>
                  <a:lnTo>
                    <a:pt x="1668" y="692"/>
                  </a:lnTo>
                  <a:close/>
                  <a:moveTo>
                    <a:pt x="1672" y="692"/>
                  </a:moveTo>
                  <a:lnTo>
                    <a:pt x="1672" y="688"/>
                  </a:lnTo>
                  <a:lnTo>
                    <a:pt x="1672" y="692"/>
                  </a:lnTo>
                  <a:lnTo>
                    <a:pt x="1672" y="692"/>
                  </a:lnTo>
                  <a:lnTo>
                    <a:pt x="1672" y="692"/>
                  </a:lnTo>
                  <a:lnTo>
                    <a:pt x="1672" y="692"/>
                  </a:lnTo>
                  <a:close/>
                  <a:moveTo>
                    <a:pt x="1590" y="926"/>
                  </a:moveTo>
                  <a:lnTo>
                    <a:pt x="1586" y="926"/>
                  </a:lnTo>
                  <a:lnTo>
                    <a:pt x="1586" y="920"/>
                  </a:lnTo>
                  <a:lnTo>
                    <a:pt x="1590" y="926"/>
                  </a:lnTo>
                  <a:lnTo>
                    <a:pt x="1590" y="926"/>
                  </a:lnTo>
                  <a:lnTo>
                    <a:pt x="1590" y="926"/>
                  </a:lnTo>
                  <a:lnTo>
                    <a:pt x="1590" y="926"/>
                  </a:lnTo>
                  <a:close/>
                  <a:moveTo>
                    <a:pt x="540" y="6"/>
                  </a:moveTo>
                  <a:lnTo>
                    <a:pt x="540" y="0"/>
                  </a:lnTo>
                  <a:lnTo>
                    <a:pt x="546" y="0"/>
                  </a:lnTo>
                  <a:lnTo>
                    <a:pt x="550" y="0"/>
                  </a:lnTo>
                  <a:lnTo>
                    <a:pt x="550" y="0"/>
                  </a:lnTo>
                  <a:lnTo>
                    <a:pt x="556" y="0"/>
                  </a:lnTo>
                  <a:lnTo>
                    <a:pt x="562" y="0"/>
                  </a:lnTo>
                  <a:lnTo>
                    <a:pt x="562" y="0"/>
                  </a:lnTo>
                  <a:lnTo>
                    <a:pt x="562" y="0"/>
                  </a:lnTo>
                  <a:lnTo>
                    <a:pt x="556" y="0"/>
                  </a:lnTo>
                  <a:lnTo>
                    <a:pt x="550" y="0"/>
                  </a:lnTo>
                  <a:lnTo>
                    <a:pt x="550" y="0"/>
                  </a:lnTo>
                  <a:lnTo>
                    <a:pt x="546" y="6"/>
                  </a:lnTo>
                  <a:lnTo>
                    <a:pt x="540" y="6"/>
                  </a:lnTo>
                  <a:lnTo>
                    <a:pt x="540" y="6"/>
                  </a:lnTo>
                  <a:lnTo>
                    <a:pt x="540" y="6"/>
                  </a:lnTo>
                  <a:lnTo>
                    <a:pt x="540" y="6"/>
                  </a:lnTo>
                  <a:close/>
                  <a:moveTo>
                    <a:pt x="540" y="12"/>
                  </a:moveTo>
                  <a:lnTo>
                    <a:pt x="536" y="12"/>
                  </a:lnTo>
                  <a:lnTo>
                    <a:pt x="536" y="12"/>
                  </a:lnTo>
                  <a:lnTo>
                    <a:pt x="530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30" y="12"/>
                  </a:lnTo>
                  <a:lnTo>
                    <a:pt x="536" y="12"/>
                  </a:lnTo>
                  <a:lnTo>
                    <a:pt x="536" y="12"/>
                  </a:lnTo>
                  <a:lnTo>
                    <a:pt x="540" y="12"/>
                  </a:lnTo>
                  <a:lnTo>
                    <a:pt x="546" y="12"/>
                  </a:lnTo>
                  <a:lnTo>
                    <a:pt x="550" y="12"/>
                  </a:lnTo>
                  <a:lnTo>
                    <a:pt x="550" y="12"/>
                  </a:lnTo>
                  <a:lnTo>
                    <a:pt x="546" y="12"/>
                  </a:lnTo>
                  <a:lnTo>
                    <a:pt x="540" y="12"/>
                  </a:lnTo>
                  <a:lnTo>
                    <a:pt x="540" y="12"/>
                  </a:lnTo>
                  <a:lnTo>
                    <a:pt x="540" y="12"/>
                  </a:lnTo>
                  <a:lnTo>
                    <a:pt x="540" y="12"/>
                  </a:lnTo>
                  <a:close/>
                  <a:moveTo>
                    <a:pt x="508" y="16"/>
                  </a:moveTo>
                  <a:lnTo>
                    <a:pt x="502" y="16"/>
                  </a:lnTo>
                  <a:lnTo>
                    <a:pt x="508" y="16"/>
                  </a:lnTo>
                  <a:lnTo>
                    <a:pt x="512" y="16"/>
                  </a:lnTo>
                  <a:lnTo>
                    <a:pt x="512" y="16"/>
                  </a:lnTo>
                  <a:lnTo>
                    <a:pt x="518" y="16"/>
                  </a:lnTo>
                  <a:lnTo>
                    <a:pt x="524" y="16"/>
                  </a:lnTo>
                  <a:lnTo>
                    <a:pt x="518" y="16"/>
                  </a:lnTo>
                  <a:lnTo>
                    <a:pt x="518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30" y="12"/>
                  </a:lnTo>
                  <a:lnTo>
                    <a:pt x="536" y="16"/>
                  </a:lnTo>
                  <a:lnTo>
                    <a:pt x="536" y="16"/>
                  </a:lnTo>
                  <a:lnTo>
                    <a:pt x="540" y="16"/>
                  </a:lnTo>
                  <a:lnTo>
                    <a:pt x="536" y="16"/>
                  </a:lnTo>
                  <a:lnTo>
                    <a:pt x="536" y="16"/>
                  </a:lnTo>
                  <a:lnTo>
                    <a:pt x="530" y="16"/>
                  </a:lnTo>
                  <a:lnTo>
                    <a:pt x="524" y="16"/>
                  </a:lnTo>
                  <a:lnTo>
                    <a:pt x="524" y="20"/>
                  </a:lnTo>
                  <a:lnTo>
                    <a:pt x="518" y="20"/>
                  </a:lnTo>
                  <a:lnTo>
                    <a:pt x="518" y="16"/>
                  </a:lnTo>
                  <a:lnTo>
                    <a:pt x="512" y="16"/>
                  </a:lnTo>
                  <a:lnTo>
                    <a:pt x="512" y="20"/>
                  </a:lnTo>
                  <a:lnTo>
                    <a:pt x="512" y="20"/>
                  </a:lnTo>
                  <a:lnTo>
                    <a:pt x="508" y="20"/>
                  </a:lnTo>
                  <a:lnTo>
                    <a:pt x="508" y="16"/>
                  </a:lnTo>
                  <a:lnTo>
                    <a:pt x="508" y="16"/>
                  </a:lnTo>
                  <a:lnTo>
                    <a:pt x="508" y="16"/>
                  </a:lnTo>
                  <a:lnTo>
                    <a:pt x="508" y="16"/>
                  </a:lnTo>
                  <a:close/>
                  <a:moveTo>
                    <a:pt x="1088" y="48"/>
                  </a:moveTo>
                  <a:lnTo>
                    <a:pt x="1088" y="48"/>
                  </a:lnTo>
                  <a:lnTo>
                    <a:pt x="1082" y="48"/>
                  </a:lnTo>
                  <a:lnTo>
                    <a:pt x="1078" y="48"/>
                  </a:lnTo>
                  <a:lnTo>
                    <a:pt x="1078" y="48"/>
                  </a:lnTo>
                  <a:lnTo>
                    <a:pt x="1072" y="48"/>
                  </a:lnTo>
                  <a:lnTo>
                    <a:pt x="1066" y="48"/>
                  </a:lnTo>
                  <a:lnTo>
                    <a:pt x="1066" y="48"/>
                  </a:lnTo>
                  <a:lnTo>
                    <a:pt x="1060" y="48"/>
                  </a:lnTo>
                  <a:lnTo>
                    <a:pt x="1054" y="48"/>
                  </a:lnTo>
                  <a:lnTo>
                    <a:pt x="1054" y="54"/>
                  </a:lnTo>
                  <a:lnTo>
                    <a:pt x="1054" y="54"/>
                  </a:lnTo>
                  <a:lnTo>
                    <a:pt x="1050" y="54"/>
                  </a:lnTo>
                  <a:lnTo>
                    <a:pt x="1044" y="54"/>
                  </a:lnTo>
                  <a:lnTo>
                    <a:pt x="1038" y="54"/>
                  </a:lnTo>
                  <a:lnTo>
                    <a:pt x="1038" y="54"/>
                  </a:lnTo>
                  <a:lnTo>
                    <a:pt x="1038" y="48"/>
                  </a:lnTo>
                  <a:lnTo>
                    <a:pt x="1034" y="48"/>
                  </a:lnTo>
                  <a:lnTo>
                    <a:pt x="1028" y="48"/>
                  </a:lnTo>
                  <a:lnTo>
                    <a:pt x="1028" y="48"/>
                  </a:lnTo>
                  <a:lnTo>
                    <a:pt x="1022" y="48"/>
                  </a:lnTo>
                  <a:lnTo>
                    <a:pt x="1028" y="48"/>
                  </a:lnTo>
                  <a:lnTo>
                    <a:pt x="1028" y="48"/>
                  </a:lnTo>
                  <a:lnTo>
                    <a:pt x="1034" y="48"/>
                  </a:lnTo>
                  <a:lnTo>
                    <a:pt x="1028" y="48"/>
                  </a:lnTo>
                  <a:lnTo>
                    <a:pt x="1028" y="48"/>
                  </a:lnTo>
                  <a:lnTo>
                    <a:pt x="1028" y="48"/>
                  </a:lnTo>
                  <a:lnTo>
                    <a:pt x="1034" y="48"/>
                  </a:lnTo>
                  <a:lnTo>
                    <a:pt x="1038" y="48"/>
                  </a:lnTo>
                  <a:lnTo>
                    <a:pt x="1038" y="48"/>
                  </a:lnTo>
                  <a:lnTo>
                    <a:pt x="1038" y="48"/>
                  </a:lnTo>
                  <a:lnTo>
                    <a:pt x="1034" y="48"/>
                  </a:lnTo>
                  <a:lnTo>
                    <a:pt x="1028" y="48"/>
                  </a:lnTo>
                  <a:lnTo>
                    <a:pt x="1028" y="48"/>
                  </a:lnTo>
                  <a:lnTo>
                    <a:pt x="1022" y="48"/>
                  </a:lnTo>
                  <a:lnTo>
                    <a:pt x="1018" y="48"/>
                  </a:lnTo>
                  <a:lnTo>
                    <a:pt x="1018" y="48"/>
                  </a:lnTo>
                  <a:lnTo>
                    <a:pt x="1018" y="42"/>
                  </a:lnTo>
                  <a:lnTo>
                    <a:pt x="1018" y="42"/>
                  </a:lnTo>
                  <a:lnTo>
                    <a:pt x="1022" y="42"/>
                  </a:lnTo>
                  <a:lnTo>
                    <a:pt x="1028" y="42"/>
                  </a:lnTo>
                  <a:lnTo>
                    <a:pt x="1028" y="42"/>
                  </a:lnTo>
                  <a:lnTo>
                    <a:pt x="1028" y="42"/>
                  </a:lnTo>
                  <a:lnTo>
                    <a:pt x="1022" y="42"/>
                  </a:lnTo>
                  <a:lnTo>
                    <a:pt x="1022" y="38"/>
                  </a:lnTo>
                  <a:lnTo>
                    <a:pt x="1028" y="38"/>
                  </a:lnTo>
                  <a:lnTo>
                    <a:pt x="1028" y="38"/>
                  </a:lnTo>
                  <a:lnTo>
                    <a:pt x="1034" y="38"/>
                  </a:lnTo>
                  <a:lnTo>
                    <a:pt x="1034" y="38"/>
                  </a:lnTo>
                  <a:lnTo>
                    <a:pt x="1038" y="38"/>
                  </a:lnTo>
                  <a:lnTo>
                    <a:pt x="1038" y="32"/>
                  </a:lnTo>
                  <a:lnTo>
                    <a:pt x="1038" y="32"/>
                  </a:lnTo>
                  <a:lnTo>
                    <a:pt x="1038" y="32"/>
                  </a:lnTo>
                  <a:lnTo>
                    <a:pt x="1034" y="32"/>
                  </a:lnTo>
                  <a:lnTo>
                    <a:pt x="1028" y="32"/>
                  </a:lnTo>
                  <a:lnTo>
                    <a:pt x="1034" y="32"/>
                  </a:lnTo>
                  <a:lnTo>
                    <a:pt x="1034" y="26"/>
                  </a:lnTo>
                  <a:lnTo>
                    <a:pt x="1038" y="26"/>
                  </a:lnTo>
                  <a:lnTo>
                    <a:pt x="1038" y="26"/>
                  </a:lnTo>
                  <a:lnTo>
                    <a:pt x="1038" y="26"/>
                  </a:lnTo>
                  <a:lnTo>
                    <a:pt x="1038" y="26"/>
                  </a:lnTo>
                  <a:lnTo>
                    <a:pt x="1044" y="26"/>
                  </a:lnTo>
                  <a:lnTo>
                    <a:pt x="1050" y="26"/>
                  </a:lnTo>
                  <a:lnTo>
                    <a:pt x="1054" y="26"/>
                  </a:lnTo>
                  <a:lnTo>
                    <a:pt x="1054" y="20"/>
                  </a:lnTo>
                  <a:lnTo>
                    <a:pt x="1054" y="20"/>
                  </a:lnTo>
                  <a:lnTo>
                    <a:pt x="1060" y="20"/>
                  </a:lnTo>
                  <a:lnTo>
                    <a:pt x="1066" y="20"/>
                  </a:lnTo>
                  <a:lnTo>
                    <a:pt x="1066" y="20"/>
                  </a:lnTo>
                  <a:lnTo>
                    <a:pt x="1066" y="16"/>
                  </a:lnTo>
                  <a:lnTo>
                    <a:pt x="1072" y="16"/>
                  </a:lnTo>
                  <a:lnTo>
                    <a:pt x="1078" y="16"/>
                  </a:lnTo>
                  <a:lnTo>
                    <a:pt x="1072" y="16"/>
                  </a:lnTo>
                  <a:lnTo>
                    <a:pt x="1066" y="16"/>
                  </a:lnTo>
                  <a:lnTo>
                    <a:pt x="1072" y="16"/>
                  </a:lnTo>
                  <a:lnTo>
                    <a:pt x="1078" y="16"/>
                  </a:lnTo>
                  <a:lnTo>
                    <a:pt x="1078" y="16"/>
                  </a:lnTo>
                  <a:lnTo>
                    <a:pt x="1082" y="20"/>
                  </a:lnTo>
                  <a:lnTo>
                    <a:pt x="1088" y="26"/>
                  </a:lnTo>
                  <a:lnTo>
                    <a:pt x="1088" y="26"/>
                  </a:lnTo>
                  <a:lnTo>
                    <a:pt x="1088" y="26"/>
                  </a:lnTo>
                  <a:lnTo>
                    <a:pt x="1092" y="26"/>
                  </a:lnTo>
                  <a:lnTo>
                    <a:pt x="1104" y="26"/>
                  </a:lnTo>
                  <a:lnTo>
                    <a:pt x="1104" y="32"/>
                  </a:lnTo>
                  <a:lnTo>
                    <a:pt x="1108" y="32"/>
                  </a:lnTo>
                  <a:lnTo>
                    <a:pt x="1104" y="38"/>
                  </a:lnTo>
                  <a:lnTo>
                    <a:pt x="1104" y="38"/>
                  </a:lnTo>
                  <a:lnTo>
                    <a:pt x="1098" y="38"/>
                  </a:lnTo>
                  <a:lnTo>
                    <a:pt x="1092" y="38"/>
                  </a:lnTo>
                  <a:lnTo>
                    <a:pt x="1092" y="38"/>
                  </a:lnTo>
                  <a:lnTo>
                    <a:pt x="1098" y="38"/>
                  </a:lnTo>
                  <a:lnTo>
                    <a:pt x="1098" y="42"/>
                  </a:lnTo>
                  <a:lnTo>
                    <a:pt x="1104" y="48"/>
                  </a:lnTo>
                  <a:lnTo>
                    <a:pt x="1098" y="48"/>
                  </a:lnTo>
                  <a:lnTo>
                    <a:pt x="1092" y="48"/>
                  </a:lnTo>
                  <a:lnTo>
                    <a:pt x="1088" y="48"/>
                  </a:lnTo>
                  <a:lnTo>
                    <a:pt x="1088" y="48"/>
                  </a:lnTo>
                  <a:lnTo>
                    <a:pt x="1088" y="48"/>
                  </a:lnTo>
                  <a:lnTo>
                    <a:pt x="1088" y="48"/>
                  </a:lnTo>
                  <a:close/>
                  <a:moveTo>
                    <a:pt x="604" y="26"/>
                  </a:moveTo>
                  <a:lnTo>
                    <a:pt x="610" y="26"/>
                  </a:lnTo>
                  <a:lnTo>
                    <a:pt x="610" y="26"/>
                  </a:lnTo>
                  <a:lnTo>
                    <a:pt x="616" y="26"/>
                  </a:lnTo>
                  <a:lnTo>
                    <a:pt x="622" y="26"/>
                  </a:lnTo>
                  <a:lnTo>
                    <a:pt x="622" y="26"/>
                  </a:lnTo>
                  <a:lnTo>
                    <a:pt x="626" y="26"/>
                  </a:lnTo>
                  <a:lnTo>
                    <a:pt x="632" y="26"/>
                  </a:lnTo>
                  <a:lnTo>
                    <a:pt x="626" y="26"/>
                  </a:lnTo>
                  <a:lnTo>
                    <a:pt x="626" y="20"/>
                  </a:lnTo>
                  <a:lnTo>
                    <a:pt x="632" y="20"/>
                  </a:lnTo>
                  <a:lnTo>
                    <a:pt x="632" y="20"/>
                  </a:lnTo>
                  <a:lnTo>
                    <a:pt x="638" y="20"/>
                  </a:lnTo>
                  <a:lnTo>
                    <a:pt x="644" y="20"/>
                  </a:lnTo>
                  <a:lnTo>
                    <a:pt x="644" y="20"/>
                  </a:lnTo>
                  <a:lnTo>
                    <a:pt x="644" y="26"/>
                  </a:lnTo>
                  <a:lnTo>
                    <a:pt x="644" y="26"/>
                  </a:lnTo>
                  <a:lnTo>
                    <a:pt x="644" y="32"/>
                  </a:lnTo>
                  <a:lnTo>
                    <a:pt x="638" y="32"/>
                  </a:lnTo>
                  <a:lnTo>
                    <a:pt x="632" y="32"/>
                  </a:lnTo>
                  <a:lnTo>
                    <a:pt x="632" y="32"/>
                  </a:lnTo>
                  <a:lnTo>
                    <a:pt x="626" y="32"/>
                  </a:lnTo>
                  <a:lnTo>
                    <a:pt x="622" y="32"/>
                  </a:lnTo>
                  <a:lnTo>
                    <a:pt x="622" y="32"/>
                  </a:lnTo>
                  <a:lnTo>
                    <a:pt x="622" y="38"/>
                  </a:lnTo>
                  <a:lnTo>
                    <a:pt x="616" y="38"/>
                  </a:lnTo>
                  <a:lnTo>
                    <a:pt x="610" y="38"/>
                  </a:lnTo>
                  <a:lnTo>
                    <a:pt x="610" y="32"/>
                  </a:lnTo>
                  <a:lnTo>
                    <a:pt x="610" y="32"/>
                  </a:lnTo>
                  <a:lnTo>
                    <a:pt x="604" y="32"/>
                  </a:lnTo>
                  <a:lnTo>
                    <a:pt x="604" y="26"/>
                  </a:lnTo>
                  <a:lnTo>
                    <a:pt x="604" y="26"/>
                  </a:lnTo>
                  <a:lnTo>
                    <a:pt x="604" y="26"/>
                  </a:lnTo>
                  <a:lnTo>
                    <a:pt x="604" y="26"/>
                  </a:lnTo>
                  <a:close/>
                  <a:moveTo>
                    <a:pt x="492" y="26"/>
                  </a:moveTo>
                  <a:lnTo>
                    <a:pt x="492" y="20"/>
                  </a:lnTo>
                  <a:lnTo>
                    <a:pt x="496" y="20"/>
                  </a:lnTo>
                  <a:lnTo>
                    <a:pt x="496" y="26"/>
                  </a:lnTo>
                  <a:lnTo>
                    <a:pt x="502" y="26"/>
                  </a:lnTo>
                  <a:lnTo>
                    <a:pt x="502" y="26"/>
                  </a:lnTo>
                  <a:lnTo>
                    <a:pt x="508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8" y="26"/>
                  </a:lnTo>
                  <a:lnTo>
                    <a:pt x="524" y="26"/>
                  </a:lnTo>
                  <a:lnTo>
                    <a:pt x="524" y="26"/>
                  </a:lnTo>
                  <a:lnTo>
                    <a:pt x="524" y="26"/>
                  </a:lnTo>
                  <a:lnTo>
                    <a:pt x="530" y="26"/>
                  </a:lnTo>
                  <a:lnTo>
                    <a:pt x="536" y="26"/>
                  </a:lnTo>
                  <a:lnTo>
                    <a:pt x="536" y="32"/>
                  </a:lnTo>
                  <a:lnTo>
                    <a:pt x="536" y="32"/>
                  </a:lnTo>
                  <a:lnTo>
                    <a:pt x="530" y="38"/>
                  </a:lnTo>
                  <a:lnTo>
                    <a:pt x="524" y="38"/>
                  </a:lnTo>
                  <a:lnTo>
                    <a:pt x="524" y="32"/>
                  </a:lnTo>
                  <a:lnTo>
                    <a:pt x="524" y="32"/>
                  </a:lnTo>
                  <a:lnTo>
                    <a:pt x="518" y="32"/>
                  </a:lnTo>
                  <a:lnTo>
                    <a:pt x="512" y="32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08" y="26"/>
                  </a:lnTo>
                  <a:lnTo>
                    <a:pt x="502" y="26"/>
                  </a:lnTo>
                  <a:lnTo>
                    <a:pt x="502" y="26"/>
                  </a:lnTo>
                  <a:lnTo>
                    <a:pt x="502" y="26"/>
                  </a:lnTo>
                  <a:lnTo>
                    <a:pt x="502" y="26"/>
                  </a:lnTo>
                  <a:lnTo>
                    <a:pt x="496" y="26"/>
                  </a:lnTo>
                  <a:lnTo>
                    <a:pt x="492" y="26"/>
                  </a:lnTo>
                  <a:lnTo>
                    <a:pt x="492" y="26"/>
                  </a:lnTo>
                  <a:lnTo>
                    <a:pt x="492" y="26"/>
                  </a:lnTo>
                  <a:lnTo>
                    <a:pt x="492" y="26"/>
                  </a:lnTo>
                  <a:close/>
                  <a:moveTo>
                    <a:pt x="384" y="48"/>
                  </a:moveTo>
                  <a:lnTo>
                    <a:pt x="384" y="42"/>
                  </a:lnTo>
                  <a:lnTo>
                    <a:pt x="390" y="42"/>
                  </a:lnTo>
                  <a:lnTo>
                    <a:pt x="394" y="48"/>
                  </a:lnTo>
                  <a:lnTo>
                    <a:pt x="394" y="48"/>
                  </a:lnTo>
                  <a:lnTo>
                    <a:pt x="398" y="48"/>
                  </a:lnTo>
                  <a:lnTo>
                    <a:pt x="404" y="42"/>
                  </a:lnTo>
                  <a:lnTo>
                    <a:pt x="398" y="42"/>
                  </a:lnTo>
                  <a:lnTo>
                    <a:pt x="394" y="42"/>
                  </a:lnTo>
                  <a:lnTo>
                    <a:pt x="398" y="42"/>
                  </a:lnTo>
                  <a:lnTo>
                    <a:pt x="404" y="42"/>
                  </a:lnTo>
                  <a:lnTo>
                    <a:pt x="404" y="38"/>
                  </a:lnTo>
                  <a:lnTo>
                    <a:pt x="398" y="38"/>
                  </a:lnTo>
                  <a:lnTo>
                    <a:pt x="394" y="38"/>
                  </a:lnTo>
                  <a:lnTo>
                    <a:pt x="394" y="42"/>
                  </a:lnTo>
                  <a:lnTo>
                    <a:pt x="394" y="38"/>
                  </a:lnTo>
                  <a:lnTo>
                    <a:pt x="394" y="38"/>
                  </a:lnTo>
                  <a:lnTo>
                    <a:pt x="398" y="38"/>
                  </a:lnTo>
                  <a:lnTo>
                    <a:pt x="404" y="38"/>
                  </a:lnTo>
                  <a:lnTo>
                    <a:pt x="410" y="38"/>
                  </a:lnTo>
                  <a:lnTo>
                    <a:pt x="410" y="38"/>
                  </a:lnTo>
                  <a:lnTo>
                    <a:pt x="416" y="38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6" y="32"/>
                  </a:lnTo>
                  <a:lnTo>
                    <a:pt x="422" y="32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2" y="32"/>
                  </a:lnTo>
                  <a:lnTo>
                    <a:pt x="416" y="32"/>
                  </a:lnTo>
                  <a:lnTo>
                    <a:pt x="422" y="32"/>
                  </a:lnTo>
                  <a:lnTo>
                    <a:pt x="422" y="32"/>
                  </a:lnTo>
                  <a:lnTo>
                    <a:pt x="422" y="26"/>
                  </a:lnTo>
                  <a:lnTo>
                    <a:pt x="426" y="26"/>
                  </a:lnTo>
                  <a:lnTo>
                    <a:pt x="432" y="26"/>
                  </a:lnTo>
                  <a:lnTo>
                    <a:pt x="432" y="26"/>
                  </a:lnTo>
                  <a:lnTo>
                    <a:pt x="432" y="26"/>
                  </a:lnTo>
                  <a:lnTo>
                    <a:pt x="438" y="26"/>
                  </a:lnTo>
                  <a:lnTo>
                    <a:pt x="442" y="26"/>
                  </a:lnTo>
                  <a:lnTo>
                    <a:pt x="442" y="26"/>
                  </a:lnTo>
                  <a:lnTo>
                    <a:pt x="438" y="32"/>
                  </a:lnTo>
                  <a:lnTo>
                    <a:pt x="432" y="32"/>
                  </a:lnTo>
                  <a:lnTo>
                    <a:pt x="438" y="32"/>
                  </a:lnTo>
                  <a:lnTo>
                    <a:pt x="442" y="32"/>
                  </a:lnTo>
                  <a:lnTo>
                    <a:pt x="442" y="32"/>
                  </a:lnTo>
                  <a:lnTo>
                    <a:pt x="448" y="32"/>
                  </a:lnTo>
                  <a:lnTo>
                    <a:pt x="454" y="32"/>
                  </a:lnTo>
                  <a:lnTo>
                    <a:pt x="454" y="38"/>
                  </a:lnTo>
                  <a:lnTo>
                    <a:pt x="448" y="38"/>
                  </a:lnTo>
                  <a:lnTo>
                    <a:pt x="442" y="38"/>
                  </a:lnTo>
                  <a:lnTo>
                    <a:pt x="442" y="38"/>
                  </a:lnTo>
                  <a:lnTo>
                    <a:pt x="442" y="38"/>
                  </a:lnTo>
                  <a:lnTo>
                    <a:pt x="438" y="38"/>
                  </a:lnTo>
                  <a:lnTo>
                    <a:pt x="432" y="38"/>
                  </a:lnTo>
                  <a:lnTo>
                    <a:pt x="432" y="38"/>
                  </a:lnTo>
                  <a:lnTo>
                    <a:pt x="426" y="38"/>
                  </a:lnTo>
                  <a:lnTo>
                    <a:pt x="426" y="42"/>
                  </a:lnTo>
                  <a:lnTo>
                    <a:pt x="422" y="42"/>
                  </a:lnTo>
                  <a:lnTo>
                    <a:pt x="422" y="42"/>
                  </a:lnTo>
                  <a:lnTo>
                    <a:pt x="416" y="42"/>
                  </a:lnTo>
                  <a:lnTo>
                    <a:pt x="410" y="42"/>
                  </a:lnTo>
                  <a:lnTo>
                    <a:pt x="410" y="48"/>
                  </a:lnTo>
                  <a:lnTo>
                    <a:pt x="416" y="48"/>
                  </a:lnTo>
                  <a:lnTo>
                    <a:pt x="416" y="48"/>
                  </a:lnTo>
                  <a:lnTo>
                    <a:pt x="410" y="48"/>
                  </a:lnTo>
                  <a:lnTo>
                    <a:pt x="410" y="48"/>
                  </a:lnTo>
                  <a:lnTo>
                    <a:pt x="410" y="48"/>
                  </a:lnTo>
                  <a:lnTo>
                    <a:pt x="410" y="48"/>
                  </a:lnTo>
                  <a:lnTo>
                    <a:pt x="404" y="48"/>
                  </a:lnTo>
                  <a:lnTo>
                    <a:pt x="398" y="48"/>
                  </a:lnTo>
                  <a:lnTo>
                    <a:pt x="394" y="48"/>
                  </a:lnTo>
                  <a:lnTo>
                    <a:pt x="394" y="54"/>
                  </a:lnTo>
                  <a:lnTo>
                    <a:pt x="394" y="48"/>
                  </a:lnTo>
                  <a:lnTo>
                    <a:pt x="398" y="48"/>
                  </a:lnTo>
                  <a:lnTo>
                    <a:pt x="398" y="48"/>
                  </a:lnTo>
                  <a:lnTo>
                    <a:pt x="394" y="48"/>
                  </a:lnTo>
                  <a:lnTo>
                    <a:pt x="394" y="48"/>
                  </a:lnTo>
                  <a:lnTo>
                    <a:pt x="390" y="48"/>
                  </a:lnTo>
                  <a:lnTo>
                    <a:pt x="384" y="48"/>
                  </a:lnTo>
                  <a:lnTo>
                    <a:pt x="384" y="48"/>
                  </a:lnTo>
                  <a:lnTo>
                    <a:pt x="384" y="48"/>
                  </a:lnTo>
                  <a:lnTo>
                    <a:pt x="384" y="48"/>
                  </a:lnTo>
                  <a:lnTo>
                    <a:pt x="384" y="48"/>
                  </a:lnTo>
                  <a:lnTo>
                    <a:pt x="384" y="48"/>
                  </a:lnTo>
                  <a:close/>
                  <a:moveTo>
                    <a:pt x="562" y="38"/>
                  </a:moveTo>
                  <a:lnTo>
                    <a:pt x="562" y="38"/>
                  </a:lnTo>
                  <a:lnTo>
                    <a:pt x="562" y="32"/>
                  </a:lnTo>
                  <a:lnTo>
                    <a:pt x="562" y="32"/>
                  </a:lnTo>
                  <a:lnTo>
                    <a:pt x="568" y="32"/>
                  </a:lnTo>
                  <a:lnTo>
                    <a:pt x="568" y="26"/>
                  </a:lnTo>
                  <a:lnTo>
                    <a:pt x="572" y="26"/>
                  </a:lnTo>
                  <a:lnTo>
                    <a:pt x="572" y="26"/>
                  </a:lnTo>
                  <a:lnTo>
                    <a:pt x="572" y="32"/>
                  </a:lnTo>
                  <a:lnTo>
                    <a:pt x="572" y="32"/>
                  </a:lnTo>
                  <a:lnTo>
                    <a:pt x="572" y="32"/>
                  </a:lnTo>
                  <a:lnTo>
                    <a:pt x="578" y="32"/>
                  </a:lnTo>
                  <a:lnTo>
                    <a:pt x="584" y="32"/>
                  </a:lnTo>
                  <a:lnTo>
                    <a:pt x="584" y="26"/>
                  </a:lnTo>
                  <a:lnTo>
                    <a:pt x="590" y="26"/>
                  </a:lnTo>
                  <a:lnTo>
                    <a:pt x="596" y="26"/>
                  </a:lnTo>
                  <a:lnTo>
                    <a:pt x="600" y="26"/>
                  </a:lnTo>
                  <a:lnTo>
                    <a:pt x="600" y="26"/>
                  </a:lnTo>
                  <a:lnTo>
                    <a:pt x="600" y="32"/>
                  </a:lnTo>
                  <a:lnTo>
                    <a:pt x="600" y="38"/>
                  </a:lnTo>
                  <a:lnTo>
                    <a:pt x="600" y="38"/>
                  </a:lnTo>
                  <a:lnTo>
                    <a:pt x="600" y="38"/>
                  </a:lnTo>
                  <a:lnTo>
                    <a:pt x="600" y="38"/>
                  </a:lnTo>
                  <a:lnTo>
                    <a:pt x="596" y="38"/>
                  </a:lnTo>
                  <a:lnTo>
                    <a:pt x="596" y="38"/>
                  </a:lnTo>
                  <a:lnTo>
                    <a:pt x="590" y="38"/>
                  </a:lnTo>
                  <a:lnTo>
                    <a:pt x="584" y="42"/>
                  </a:lnTo>
                  <a:lnTo>
                    <a:pt x="584" y="42"/>
                  </a:lnTo>
                  <a:lnTo>
                    <a:pt x="578" y="42"/>
                  </a:lnTo>
                  <a:lnTo>
                    <a:pt x="578" y="38"/>
                  </a:lnTo>
                  <a:lnTo>
                    <a:pt x="572" y="38"/>
                  </a:lnTo>
                  <a:lnTo>
                    <a:pt x="572" y="38"/>
                  </a:lnTo>
                  <a:lnTo>
                    <a:pt x="568" y="42"/>
                  </a:lnTo>
                  <a:lnTo>
                    <a:pt x="562" y="42"/>
                  </a:lnTo>
                  <a:lnTo>
                    <a:pt x="562" y="38"/>
                  </a:lnTo>
                  <a:lnTo>
                    <a:pt x="562" y="38"/>
                  </a:lnTo>
                  <a:lnTo>
                    <a:pt x="562" y="38"/>
                  </a:lnTo>
                  <a:lnTo>
                    <a:pt x="562" y="38"/>
                  </a:lnTo>
                  <a:lnTo>
                    <a:pt x="562" y="38"/>
                  </a:lnTo>
                  <a:close/>
                  <a:moveTo>
                    <a:pt x="372" y="42"/>
                  </a:moveTo>
                  <a:lnTo>
                    <a:pt x="372" y="38"/>
                  </a:lnTo>
                  <a:lnTo>
                    <a:pt x="372" y="38"/>
                  </a:lnTo>
                  <a:lnTo>
                    <a:pt x="368" y="38"/>
                  </a:lnTo>
                  <a:lnTo>
                    <a:pt x="362" y="38"/>
                  </a:lnTo>
                  <a:lnTo>
                    <a:pt x="362" y="38"/>
                  </a:lnTo>
                  <a:lnTo>
                    <a:pt x="362" y="38"/>
                  </a:lnTo>
                  <a:lnTo>
                    <a:pt x="356" y="38"/>
                  </a:lnTo>
                  <a:lnTo>
                    <a:pt x="362" y="38"/>
                  </a:lnTo>
                  <a:lnTo>
                    <a:pt x="362" y="38"/>
                  </a:lnTo>
                  <a:lnTo>
                    <a:pt x="368" y="38"/>
                  </a:lnTo>
                  <a:lnTo>
                    <a:pt x="372" y="38"/>
                  </a:lnTo>
                  <a:lnTo>
                    <a:pt x="372" y="38"/>
                  </a:lnTo>
                  <a:lnTo>
                    <a:pt x="378" y="38"/>
                  </a:lnTo>
                  <a:lnTo>
                    <a:pt x="384" y="32"/>
                  </a:lnTo>
                  <a:lnTo>
                    <a:pt x="378" y="32"/>
                  </a:lnTo>
                  <a:lnTo>
                    <a:pt x="384" y="32"/>
                  </a:lnTo>
                  <a:lnTo>
                    <a:pt x="384" y="32"/>
                  </a:lnTo>
                  <a:lnTo>
                    <a:pt x="390" y="32"/>
                  </a:lnTo>
                  <a:lnTo>
                    <a:pt x="390" y="26"/>
                  </a:lnTo>
                  <a:lnTo>
                    <a:pt x="394" y="26"/>
                  </a:lnTo>
                  <a:lnTo>
                    <a:pt x="394" y="26"/>
                  </a:lnTo>
                  <a:lnTo>
                    <a:pt x="394" y="32"/>
                  </a:lnTo>
                  <a:lnTo>
                    <a:pt x="398" y="32"/>
                  </a:lnTo>
                  <a:lnTo>
                    <a:pt x="404" y="32"/>
                  </a:lnTo>
                  <a:lnTo>
                    <a:pt x="410" y="32"/>
                  </a:lnTo>
                  <a:lnTo>
                    <a:pt x="410" y="32"/>
                  </a:lnTo>
                  <a:lnTo>
                    <a:pt x="410" y="32"/>
                  </a:lnTo>
                  <a:lnTo>
                    <a:pt x="410" y="38"/>
                  </a:lnTo>
                  <a:lnTo>
                    <a:pt x="410" y="38"/>
                  </a:lnTo>
                  <a:lnTo>
                    <a:pt x="404" y="38"/>
                  </a:lnTo>
                  <a:lnTo>
                    <a:pt x="398" y="38"/>
                  </a:lnTo>
                  <a:lnTo>
                    <a:pt x="398" y="32"/>
                  </a:lnTo>
                  <a:lnTo>
                    <a:pt x="394" y="32"/>
                  </a:lnTo>
                  <a:lnTo>
                    <a:pt x="394" y="32"/>
                  </a:lnTo>
                  <a:lnTo>
                    <a:pt x="394" y="38"/>
                  </a:lnTo>
                  <a:lnTo>
                    <a:pt x="390" y="38"/>
                  </a:lnTo>
                  <a:lnTo>
                    <a:pt x="384" y="38"/>
                  </a:lnTo>
                  <a:lnTo>
                    <a:pt x="384" y="38"/>
                  </a:lnTo>
                  <a:lnTo>
                    <a:pt x="378" y="38"/>
                  </a:lnTo>
                  <a:lnTo>
                    <a:pt x="384" y="38"/>
                  </a:lnTo>
                  <a:lnTo>
                    <a:pt x="378" y="38"/>
                  </a:lnTo>
                  <a:lnTo>
                    <a:pt x="372" y="42"/>
                  </a:lnTo>
                  <a:lnTo>
                    <a:pt x="372" y="42"/>
                  </a:lnTo>
                  <a:lnTo>
                    <a:pt x="372" y="42"/>
                  </a:lnTo>
                  <a:lnTo>
                    <a:pt x="372" y="42"/>
                  </a:lnTo>
                  <a:close/>
                  <a:moveTo>
                    <a:pt x="536" y="48"/>
                  </a:moveTo>
                  <a:lnTo>
                    <a:pt x="536" y="48"/>
                  </a:lnTo>
                  <a:lnTo>
                    <a:pt x="530" y="48"/>
                  </a:lnTo>
                  <a:lnTo>
                    <a:pt x="530" y="42"/>
                  </a:lnTo>
                  <a:lnTo>
                    <a:pt x="530" y="38"/>
                  </a:lnTo>
                  <a:lnTo>
                    <a:pt x="524" y="38"/>
                  </a:lnTo>
                  <a:lnTo>
                    <a:pt x="530" y="38"/>
                  </a:lnTo>
                  <a:lnTo>
                    <a:pt x="536" y="38"/>
                  </a:lnTo>
                  <a:lnTo>
                    <a:pt x="536" y="38"/>
                  </a:lnTo>
                  <a:lnTo>
                    <a:pt x="540" y="38"/>
                  </a:lnTo>
                  <a:lnTo>
                    <a:pt x="550" y="38"/>
                  </a:lnTo>
                  <a:lnTo>
                    <a:pt x="550" y="42"/>
                  </a:lnTo>
                  <a:lnTo>
                    <a:pt x="556" y="42"/>
                  </a:lnTo>
                  <a:lnTo>
                    <a:pt x="562" y="42"/>
                  </a:lnTo>
                  <a:lnTo>
                    <a:pt x="562" y="48"/>
                  </a:lnTo>
                  <a:lnTo>
                    <a:pt x="550" y="42"/>
                  </a:lnTo>
                  <a:lnTo>
                    <a:pt x="550" y="42"/>
                  </a:lnTo>
                  <a:lnTo>
                    <a:pt x="550" y="48"/>
                  </a:lnTo>
                  <a:lnTo>
                    <a:pt x="546" y="48"/>
                  </a:lnTo>
                  <a:lnTo>
                    <a:pt x="540" y="48"/>
                  </a:lnTo>
                  <a:lnTo>
                    <a:pt x="546" y="48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6" y="48"/>
                  </a:lnTo>
                  <a:lnTo>
                    <a:pt x="540" y="48"/>
                  </a:lnTo>
                  <a:lnTo>
                    <a:pt x="540" y="48"/>
                  </a:lnTo>
                  <a:lnTo>
                    <a:pt x="540" y="48"/>
                  </a:lnTo>
                  <a:lnTo>
                    <a:pt x="536" y="48"/>
                  </a:lnTo>
                  <a:lnTo>
                    <a:pt x="536" y="48"/>
                  </a:lnTo>
                  <a:lnTo>
                    <a:pt x="536" y="48"/>
                  </a:lnTo>
                  <a:lnTo>
                    <a:pt x="536" y="48"/>
                  </a:lnTo>
                  <a:close/>
                  <a:moveTo>
                    <a:pt x="512" y="48"/>
                  </a:moveTo>
                  <a:lnTo>
                    <a:pt x="512" y="48"/>
                  </a:lnTo>
                  <a:lnTo>
                    <a:pt x="512" y="48"/>
                  </a:lnTo>
                  <a:lnTo>
                    <a:pt x="512" y="42"/>
                  </a:lnTo>
                  <a:lnTo>
                    <a:pt x="512" y="42"/>
                  </a:lnTo>
                  <a:lnTo>
                    <a:pt x="518" y="42"/>
                  </a:lnTo>
                  <a:lnTo>
                    <a:pt x="524" y="42"/>
                  </a:lnTo>
                  <a:lnTo>
                    <a:pt x="524" y="42"/>
                  </a:lnTo>
                  <a:lnTo>
                    <a:pt x="530" y="42"/>
                  </a:lnTo>
                  <a:lnTo>
                    <a:pt x="530" y="48"/>
                  </a:lnTo>
                  <a:lnTo>
                    <a:pt x="530" y="48"/>
                  </a:lnTo>
                  <a:lnTo>
                    <a:pt x="524" y="48"/>
                  </a:lnTo>
                  <a:lnTo>
                    <a:pt x="524" y="54"/>
                  </a:lnTo>
                  <a:lnTo>
                    <a:pt x="524" y="54"/>
                  </a:lnTo>
                  <a:lnTo>
                    <a:pt x="524" y="48"/>
                  </a:lnTo>
                  <a:lnTo>
                    <a:pt x="518" y="48"/>
                  </a:lnTo>
                  <a:lnTo>
                    <a:pt x="512" y="48"/>
                  </a:lnTo>
                  <a:lnTo>
                    <a:pt x="512" y="48"/>
                  </a:lnTo>
                  <a:lnTo>
                    <a:pt x="508" y="48"/>
                  </a:lnTo>
                  <a:lnTo>
                    <a:pt x="512" y="48"/>
                  </a:lnTo>
                  <a:lnTo>
                    <a:pt x="512" y="48"/>
                  </a:lnTo>
                  <a:lnTo>
                    <a:pt x="512" y="48"/>
                  </a:lnTo>
                  <a:lnTo>
                    <a:pt x="512" y="48"/>
                  </a:lnTo>
                  <a:close/>
                  <a:moveTo>
                    <a:pt x="1038" y="70"/>
                  </a:moveTo>
                  <a:lnTo>
                    <a:pt x="1038" y="70"/>
                  </a:lnTo>
                  <a:lnTo>
                    <a:pt x="1038" y="70"/>
                  </a:lnTo>
                  <a:lnTo>
                    <a:pt x="1038" y="70"/>
                  </a:lnTo>
                  <a:lnTo>
                    <a:pt x="1034" y="66"/>
                  </a:lnTo>
                  <a:lnTo>
                    <a:pt x="1038" y="66"/>
                  </a:lnTo>
                  <a:lnTo>
                    <a:pt x="1038" y="70"/>
                  </a:lnTo>
                  <a:lnTo>
                    <a:pt x="1038" y="70"/>
                  </a:lnTo>
                  <a:lnTo>
                    <a:pt x="1044" y="66"/>
                  </a:lnTo>
                  <a:lnTo>
                    <a:pt x="1050" y="66"/>
                  </a:lnTo>
                  <a:lnTo>
                    <a:pt x="1050" y="60"/>
                  </a:lnTo>
                  <a:lnTo>
                    <a:pt x="1054" y="60"/>
                  </a:lnTo>
                  <a:lnTo>
                    <a:pt x="1054" y="60"/>
                  </a:lnTo>
                  <a:lnTo>
                    <a:pt x="1060" y="60"/>
                  </a:lnTo>
                  <a:lnTo>
                    <a:pt x="1060" y="60"/>
                  </a:lnTo>
                  <a:lnTo>
                    <a:pt x="1054" y="60"/>
                  </a:lnTo>
                  <a:lnTo>
                    <a:pt x="1054" y="54"/>
                  </a:lnTo>
                  <a:lnTo>
                    <a:pt x="1060" y="54"/>
                  </a:lnTo>
                  <a:lnTo>
                    <a:pt x="1066" y="54"/>
                  </a:lnTo>
                  <a:lnTo>
                    <a:pt x="1066" y="48"/>
                  </a:lnTo>
                  <a:lnTo>
                    <a:pt x="1066" y="48"/>
                  </a:lnTo>
                  <a:lnTo>
                    <a:pt x="1066" y="54"/>
                  </a:lnTo>
                  <a:lnTo>
                    <a:pt x="1072" y="54"/>
                  </a:lnTo>
                  <a:lnTo>
                    <a:pt x="1072" y="48"/>
                  </a:lnTo>
                  <a:lnTo>
                    <a:pt x="1078" y="48"/>
                  </a:lnTo>
                  <a:lnTo>
                    <a:pt x="1078" y="48"/>
                  </a:lnTo>
                  <a:lnTo>
                    <a:pt x="1082" y="48"/>
                  </a:lnTo>
                  <a:lnTo>
                    <a:pt x="1088" y="48"/>
                  </a:lnTo>
                  <a:lnTo>
                    <a:pt x="1088" y="48"/>
                  </a:lnTo>
                  <a:lnTo>
                    <a:pt x="1092" y="48"/>
                  </a:lnTo>
                  <a:lnTo>
                    <a:pt x="1098" y="48"/>
                  </a:lnTo>
                  <a:lnTo>
                    <a:pt x="1104" y="48"/>
                  </a:lnTo>
                  <a:lnTo>
                    <a:pt x="1104" y="48"/>
                  </a:lnTo>
                  <a:lnTo>
                    <a:pt x="1108" y="54"/>
                  </a:lnTo>
                  <a:lnTo>
                    <a:pt x="1104" y="60"/>
                  </a:lnTo>
                  <a:lnTo>
                    <a:pt x="1104" y="60"/>
                  </a:lnTo>
                  <a:lnTo>
                    <a:pt x="1098" y="60"/>
                  </a:lnTo>
                  <a:lnTo>
                    <a:pt x="1104" y="60"/>
                  </a:lnTo>
                  <a:lnTo>
                    <a:pt x="1104" y="60"/>
                  </a:lnTo>
                  <a:lnTo>
                    <a:pt x="1104" y="60"/>
                  </a:lnTo>
                  <a:lnTo>
                    <a:pt x="1108" y="60"/>
                  </a:lnTo>
                  <a:lnTo>
                    <a:pt x="1108" y="60"/>
                  </a:lnTo>
                  <a:lnTo>
                    <a:pt x="1114" y="60"/>
                  </a:lnTo>
                  <a:lnTo>
                    <a:pt x="1114" y="54"/>
                  </a:lnTo>
                  <a:lnTo>
                    <a:pt x="1120" y="54"/>
                  </a:lnTo>
                  <a:lnTo>
                    <a:pt x="1120" y="54"/>
                  </a:lnTo>
                  <a:lnTo>
                    <a:pt x="1126" y="54"/>
                  </a:lnTo>
                  <a:lnTo>
                    <a:pt x="1132" y="54"/>
                  </a:lnTo>
                  <a:lnTo>
                    <a:pt x="1132" y="60"/>
                  </a:lnTo>
                  <a:lnTo>
                    <a:pt x="1136" y="60"/>
                  </a:lnTo>
                  <a:lnTo>
                    <a:pt x="1136" y="60"/>
                  </a:lnTo>
                  <a:lnTo>
                    <a:pt x="1136" y="60"/>
                  </a:lnTo>
                  <a:lnTo>
                    <a:pt x="1136" y="60"/>
                  </a:lnTo>
                  <a:lnTo>
                    <a:pt x="1136" y="66"/>
                  </a:lnTo>
                  <a:lnTo>
                    <a:pt x="1132" y="66"/>
                  </a:lnTo>
                  <a:lnTo>
                    <a:pt x="1132" y="70"/>
                  </a:lnTo>
                  <a:lnTo>
                    <a:pt x="1132" y="70"/>
                  </a:lnTo>
                  <a:lnTo>
                    <a:pt x="1136" y="70"/>
                  </a:lnTo>
                  <a:lnTo>
                    <a:pt x="1132" y="70"/>
                  </a:lnTo>
                  <a:lnTo>
                    <a:pt x="1132" y="74"/>
                  </a:lnTo>
                  <a:lnTo>
                    <a:pt x="1126" y="74"/>
                  </a:lnTo>
                  <a:lnTo>
                    <a:pt x="1126" y="70"/>
                  </a:lnTo>
                  <a:lnTo>
                    <a:pt x="1120" y="70"/>
                  </a:lnTo>
                  <a:lnTo>
                    <a:pt x="1120" y="74"/>
                  </a:lnTo>
                  <a:lnTo>
                    <a:pt x="1126" y="74"/>
                  </a:lnTo>
                  <a:lnTo>
                    <a:pt x="1132" y="74"/>
                  </a:lnTo>
                  <a:lnTo>
                    <a:pt x="1132" y="80"/>
                  </a:lnTo>
                  <a:lnTo>
                    <a:pt x="1136" y="80"/>
                  </a:lnTo>
                  <a:lnTo>
                    <a:pt x="1136" y="86"/>
                  </a:lnTo>
                  <a:lnTo>
                    <a:pt x="1132" y="86"/>
                  </a:lnTo>
                  <a:lnTo>
                    <a:pt x="1126" y="86"/>
                  </a:lnTo>
                  <a:lnTo>
                    <a:pt x="1120" y="86"/>
                  </a:lnTo>
                  <a:lnTo>
                    <a:pt x="1120" y="86"/>
                  </a:lnTo>
                  <a:lnTo>
                    <a:pt x="1114" y="86"/>
                  </a:lnTo>
                  <a:lnTo>
                    <a:pt x="1114" y="92"/>
                  </a:lnTo>
                  <a:lnTo>
                    <a:pt x="1108" y="86"/>
                  </a:lnTo>
                  <a:lnTo>
                    <a:pt x="1108" y="86"/>
                  </a:lnTo>
                  <a:lnTo>
                    <a:pt x="1104" y="86"/>
                  </a:lnTo>
                  <a:lnTo>
                    <a:pt x="1104" y="86"/>
                  </a:lnTo>
                  <a:lnTo>
                    <a:pt x="1098" y="86"/>
                  </a:lnTo>
                  <a:lnTo>
                    <a:pt x="1092" y="86"/>
                  </a:lnTo>
                  <a:lnTo>
                    <a:pt x="1092" y="86"/>
                  </a:lnTo>
                  <a:lnTo>
                    <a:pt x="1088" y="86"/>
                  </a:lnTo>
                  <a:lnTo>
                    <a:pt x="1088" y="86"/>
                  </a:lnTo>
                  <a:lnTo>
                    <a:pt x="1082" y="86"/>
                  </a:lnTo>
                  <a:lnTo>
                    <a:pt x="1088" y="86"/>
                  </a:lnTo>
                  <a:lnTo>
                    <a:pt x="1082" y="86"/>
                  </a:lnTo>
                  <a:lnTo>
                    <a:pt x="1078" y="86"/>
                  </a:lnTo>
                  <a:lnTo>
                    <a:pt x="1078" y="86"/>
                  </a:lnTo>
                  <a:lnTo>
                    <a:pt x="1078" y="80"/>
                  </a:lnTo>
                  <a:lnTo>
                    <a:pt x="1072" y="80"/>
                  </a:lnTo>
                  <a:lnTo>
                    <a:pt x="1066" y="80"/>
                  </a:lnTo>
                  <a:lnTo>
                    <a:pt x="1066" y="80"/>
                  </a:lnTo>
                  <a:lnTo>
                    <a:pt x="1060" y="80"/>
                  </a:lnTo>
                  <a:lnTo>
                    <a:pt x="1060" y="74"/>
                  </a:lnTo>
                  <a:lnTo>
                    <a:pt x="1054" y="74"/>
                  </a:lnTo>
                  <a:lnTo>
                    <a:pt x="1054" y="70"/>
                  </a:lnTo>
                  <a:lnTo>
                    <a:pt x="1054" y="70"/>
                  </a:lnTo>
                  <a:lnTo>
                    <a:pt x="1054" y="70"/>
                  </a:lnTo>
                  <a:lnTo>
                    <a:pt x="1050" y="70"/>
                  </a:lnTo>
                  <a:lnTo>
                    <a:pt x="1054" y="70"/>
                  </a:lnTo>
                  <a:lnTo>
                    <a:pt x="1050" y="70"/>
                  </a:lnTo>
                  <a:lnTo>
                    <a:pt x="1050" y="66"/>
                  </a:lnTo>
                  <a:lnTo>
                    <a:pt x="1044" y="70"/>
                  </a:lnTo>
                  <a:lnTo>
                    <a:pt x="1038" y="70"/>
                  </a:lnTo>
                  <a:lnTo>
                    <a:pt x="1038" y="70"/>
                  </a:lnTo>
                  <a:lnTo>
                    <a:pt x="1038" y="70"/>
                  </a:lnTo>
                  <a:lnTo>
                    <a:pt x="1038" y="70"/>
                  </a:lnTo>
                  <a:close/>
                  <a:moveTo>
                    <a:pt x="1012" y="54"/>
                  </a:moveTo>
                  <a:lnTo>
                    <a:pt x="1006" y="54"/>
                  </a:lnTo>
                  <a:lnTo>
                    <a:pt x="1012" y="54"/>
                  </a:lnTo>
                  <a:lnTo>
                    <a:pt x="1018" y="54"/>
                  </a:lnTo>
                  <a:lnTo>
                    <a:pt x="1018" y="54"/>
                  </a:lnTo>
                  <a:lnTo>
                    <a:pt x="1022" y="54"/>
                  </a:lnTo>
                  <a:lnTo>
                    <a:pt x="1028" y="54"/>
                  </a:lnTo>
                  <a:lnTo>
                    <a:pt x="1028" y="54"/>
                  </a:lnTo>
                  <a:lnTo>
                    <a:pt x="1034" y="54"/>
                  </a:lnTo>
                  <a:lnTo>
                    <a:pt x="1038" y="54"/>
                  </a:lnTo>
                  <a:lnTo>
                    <a:pt x="1038" y="54"/>
                  </a:lnTo>
                  <a:lnTo>
                    <a:pt x="1044" y="54"/>
                  </a:lnTo>
                  <a:lnTo>
                    <a:pt x="1050" y="60"/>
                  </a:lnTo>
                  <a:lnTo>
                    <a:pt x="1044" y="60"/>
                  </a:lnTo>
                  <a:lnTo>
                    <a:pt x="1044" y="60"/>
                  </a:lnTo>
                  <a:lnTo>
                    <a:pt x="1038" y="60"/>
                  </a:lnTo>
                  <a:lnTo>
                    <a:pt x="1038" y="60"/>
                  </a:lnTo>
                  <a:lnTo>
                    <a:pt x="1034" y="60"/>
                  </a:lnTo>
                  <a:lnTo>
                    <a:pt x="1034" y="66"/>
                  </a:lnTo>
                  <a:lnTo>
                    <a:pt x="1028" y="66"/>
                  </a:lnTo>
                  <a:lnTo>
                    <a:pt x="1028" y="66"/>
                  </a:lnTo>
                  <a:lnTo>
                    <a:pt x="1022" y="66"/>
                  </a:lnTo>
                  <a:lnTo>
                    <a:pt x="1022" y="60"/>
                  </a:lnTo>
                  <a:lnTo>
                    <a:pt x="1028" y="60"/>
                  </a:lnTo>
                  <a:lnTo>
                    <a:pt x="1022" y="60"/>
                  </a:lnTo>
                  <a:lnTo>
                    <a:pt x="1018" y="60"/>
                  </a:lnTo>
                  <a:lnTo>
                    <a:pt x="1012" y="60"/>
                  </a:lnTo>
                  <a:lnTo>
                    <a:pt x="1012" y="54"/>
                  </a:lnTo>
                  <a:lnTo>
                    <a:pt x="1012" y="54"/>
                  </a:lnTo>
                  <a:lnTo>
                    <a:pt x="1012" y="54"/>
                  </a:lnTo>
                  <a:lnTo>
                    <a:pt x="1012" y="54"/>
                  </a:lnTo>
                  <a:close/>
                  <a:moveTo>
                    <a:pt x="1136" y="66"/>
                  </a:moveTo>
                  <a:lnTo>
                    <a:pt x="1136" y="60"/>
                  </a:lnTo>
                  <a:lnTo>
                    <a:pt x="1136" y="60"/>
                  </a:lnTo>
                  <a:lnTo>
                    <a:pt x="1142" y="66"/>
                  </a:lnTo>
                  <a:lnTo>
                    <a:pt x="1136" y="66"/>
                  </a:lnTo>
                  <a:lnTo>
                    <a:pt x="1136" y="66"/>
                  </a:lnTo>
                  <a:lnTo>
                    <a:pt x="1136" y="66"/>
                  </a:lnTo>
                  <a:lnTo>
                    <a:pt x="1136" y="66"/>
                  </a:lnTo>
                  <a:lnTo>
                    <a:pt x="1136" y="66"/>
                  </a:lnTo>
                  <a:close/>
                  <a:moveTo>
                    <a:pt x="806" y="70"/>
                  </a:moveTo>
                  <a:lnTo>
                    <a:pt x="800" y="70"/>
                  </a:lnTo>
                  <a:lnTo>
                    <a:pt x="800" y="66"/>
                  </a:lnTo>
                  <a:lnTo>
                    <a:pt x="800" y="66"/>
                  </a:lnTo>
                  <a:lnTo>
                    <a:pt x="806" y="66"/>
                  </a:lnTo>
                  <a:lnTo>
                    <a:pt x="812" y="66"/>
                  </a:lnTo>
                  <a:lnTo>
                    <a:pt x="812" y="66"/>
                  </a:lnTo>
                  <a:lnTo>
                    <a:pt x="812" y="70"/>
                  </a:lnTo>
                  <a:lnTo>
                    <a:pt x="818" y="70"/>
                  </a:lnTo>
                  <a:lnTo>
                    <a:pt x="822" y="70"/>
                  </a:lnTo>
                  <a:lnTo>
                    <a:pt x="818" y="70"/>
                  </a:lnTo>
                  <a:lnTo>
                    <a:pt x="812" y="70"/>
                  </a:lnTo>
                  <a:lnTo>
                    <a:pt x="812" y="70"/>
                  </a:lnTo>
                  <a:lnTo>
                    <a:pt x="806" y="70"/>
                  </a:lnTo>
                  <a:lnTo>
                    <a:pt x="806" y="70"/>
                  </a:lnTo>
                  <a:lnTo>
                    <a:pt x="806" y="70"/>
                  </a:lnTo>
                  <a:lnTo>
                    <a:pt x="806" y="70"/>
                  </a:lnTo>
                  <a:close/>
                  <a:moveTo>
                    <a:pt x="1018" y="70"/>
                  </a:moveTo>
                  <a:lnTo>
                    <a:pt x="1022" y="70"/>
                  </a:lnTo>
                  <a:lnTo>
                    <a:pt x="1028" y="70"/>
                  </a:lnTo>
                  <a:lnTo>
                    <a:pt x="1028" y="70"/>
                  </a:lnTo>
                  <a:lnTo>
                    <a:pt x="1028" y="70"/>
                  </a:lnTo>
                  <a:lnTo>
                    <a:pt x="1028" y="70"/>
                  </a:lnTo>
                  <a:lnTo>
                    <a:pt x="1022" y="70"/>
                  </a:lnTo>
                  <a:lnTo>
                    <a:pt x="1018" y="70"/>
                  </a:lnTo>
                  <a:lnTo>
                    <a:pt x="1018" y="70"/>
                  </a:lnTo>
                  <a:lnTo>
                    <a:pt x="1018" y="70"/>
                  </a:lnTo>
                  <a:lnTo>
                    <a:pt x="1018" y="70"/>
                  </a:lnTo>
                  <a:close/>
                  <a:moveTo>
                    <a:pt x="1028" y="70"/>
                  </a:moveTo>
                  <a:lnTo>
                    <a:pt x="1034" y="70"/>
                  </a:lnTo>
                  <a:lnTo>
                    <a:pt x="1038" y="70"/>
                  </a:lnTo>
                  <a:lnTo>
                    <a:pt x="1038" y="70"/>
                  </a:lnTo>
                  <a:lnTo>
                    <a:pt x="1034" y="70"/>
                  </a:lnTo>
                  <a:lnTo>
                    <a:pt x="1028" y="70"/>
                  </a:lnTo>
                  <a:lnTo>
                    <a:pt x="1028" y="70"/>
                  </a:lnTo>
                  <a:lnTo>
                    <a:pt x="1028" y="70"/>
                  </a:lnTo>
                  <a:lnTo>
                    <a:pt x="1028" y="70"/>
                  </a:lnTo>
                  <a:close/>
                  <a:moveTo>
                    <a:pt x="1206" y="96"/>
                  </a:moveTo>
                  <a:lnTo>
                    <a:pt x="1206" y="96"/>
                  </a:lnTo>
                  <a:lnTo>
                    <a:pt x="1206" y="102"/>
                  </a:lnTo>
                  <a:lnTo>
                    <a:pt x="1200" y="102"/>
                  </a:lnTo>
                  <a:lnTo>
                    <a:pt x="1196" y="102"/>
                  </a:lnTo>
                  <a:lnTo>
                    <a:pt x="1196" y="102"/>
                  </a:lnTo>
                  <a:lnTo>
                    <a:pt x="1190" y="102"/>
                  </a:lnTo>
                  <a:lnTo>
                    <a:pt x="1186" y="102"/>
                  </a:lnTo>
                  <a:lnTo>
                    <a:pt x="1186" y="108"/>
                  </a:lnTo>
                  <a:lnTo>
                    <a:pt x="1180" y="108"/>
                  </a:lnTo>
                  <a:lnTo>
                    <a:pt x="1174" y="108"/>
                  </a:lnTo>
                  <a:lnTo>
                    <a:pt x="1168" y="108"/>
                  </a:lnTo>
                  <a:lnTo>
                    <a:pt x="1168" y="108"/>
                  </a:lnTo>
                  <a:lnTo>
                    <a:pt x="1162" y="108"/>
                  </a:lnTo>
                  <a:lnTo>
                    <a:pt x="1158" y="108"/>
                  </a:lnTo>
                  <a:lnTo>
                    <a:pt x="1158" y="108"/>
                  </a:lnTo>
                  <a:lnTo>
                    <a:pt x="1152" y="108"/>
                  </a:lnTo>
                  <a:lnTo>
                    <a:pt x="1146" y="108"/>
                  </a:lnTo>
                  <a:lnTo>
                    <a:pt x="1146" y="108"/>
                  </a:lnTo>
                  <a:lnTo>
                    <a:pt x="1146" y="108"/>
                  </a:lnTo>
                  <a:lnTo>
                    <a:pt x="1142" y="108"/>
                  </a:lnTo>
                  <a:lnTo>
                    <a:pt x="1136" y="114"/>
                  </a:lnTo>
                  <a:lnTo>
                    <a:pt x="1136" y="114"/>
                  </a:lnTo>
                  <a:lnTo>
                    <a:pt x="1132" y="114"/>
                  </a:lnTo>
                  <a:lnTo>
                    <a:pt x="1126" y="114"/>
                  </a:lnTo>
                  <a:lnTo>
                    <a:pt x="1126" y="108"/>
                  </a:lnTo>
                  <a:lnTo>
                    <a:pt x="1132" y="108"/>
                  </a:lnTo>
                  <a:lnTo>
                    <a:pt x="1136" y="102"/>
                  </a:lnTo>
                  <a:lnTo>
                    <a:pt x="1136" y="102"/>
                  </a:lnTo>
                  <a:lnTo>
                    <a:pt x="1136" y="96"/>
                  </a:lnTo>
                  <a:lnTo>
                    <a:pt x="1136" y="92"/>
                  </a:lnTo>
                  <a:lnTo>
                    <a:pt x="1142" y="92"/>
                  </a:lnTo>
                  <a:lnTo>
                    <a:pt x="1146" y="86"/>
                  </a:lnTo>
                  <a:lnTo>
                    <a:pt x="1146" y="92"/>
                  </a:lnTo>
                  <a:lnTo>
                    <a:pt x="1152" y="92"/>
                  </a:lnTo>
                  <a:lnTo>
                    <a:pt x="1146" y="86"/>
                  </a:lnTo>
                  <a:lnTo>
                    <a:pt x="1146" y="86"/>
                  </a:lnTo>
                  <a:lnTo>
                    <a:pt x="1146" y="86"/>
                  </a:lnTo>
                  <a:lnTo>
                    <a:pt x="1152" y="86"/>
                  </a:lnTo>
                  <a:lnTo>
                    <a:pt x="1158" y="86"/>
                  </a:lnTo>
                  <a:lnTo>
                    <a:pt x="1158" y="86"/>
                  </a:lnTo>
                  <a:lnTo>
                    <a:pt x="1158" y="86"/>
                  </a:lnTo>
                  <a:lnTo>
                    <a:pt x="1152" y="86"/>
                  </a:lnTo>
                  <a:lnTo>
                    <a:pt x="1152" y="80"/>
                  </a:lnTo>
                  <a:lnTo>
                    <a:pt x="1146" y="80"/>
                  </a:lnTo>
                  <a:lnTo>
                    <a:pt x="1152" y="74"/>
                  </a:lnTo>
                  <a:lnTo>
                    <a:pt x="1158" y="74"/>
                  </a:lnTo>
                  <a:lnTo>
                    <a:pt x="1158" y="70"/>
                  </a:lnTo>
                  <a:lnTo>
                    <a:pt x="1158" y="70"/>
                  </a:lnTo>
                  <a:lnTo>
                    <a:pt x="1162" y="70"/>
                  </a:lnTo>
                  <a:lnTo>
                    <a:pt x="1162" y="74"/>
                  </a:lnTo>
                  <a:lnTo>
                    <a:pt x="1168" y="74"/>
                  </a:lnTo>
                  <a:lnTo>
                    <a:pt x="1168" y="70"/>
                  </a:lnTo>
                  <a:lnTo>
                    <a:pt x="1168" y="70"/>
                  </a:lnTo>
                  <a:lnTo>
                    <a:pt x="1168" y="70"/>
                  </a:lnTo>
                  <a:lnTo>
                    <a:pt x="1168" y="70"/>
                  </a:lnTo>
                  <a:lnTo>
                    <a:pt x="1174" y="70"/>
                  </a:lnTo>
                  <a:lnTo>
                    <a:pt x="1180" y="70"/>
                  </a:lnTo>
                  <a:lnTo>
                    <a:pt x="1180" y="74"/>
                  </a:lnTo>
                  <a:lnTo>
                    <a:pt x="1174" y="74"/>
                  </a:lnTo>
                  <a:lnTo>
                    <a:pt x="1174" y="80"/>
                  </a:lnTo>
                  <a:lnTo>
                    <a:pt x="1168" y="86"/>
                  </a:lnTo>
                  <a:lnTo>
                    <a:pt x="1168" y="86"/>
                  </a:lnTo>
                  <a:lnTo>
                    <a:pt x="1174" y="86"/>
                  </a:lnTo>
                  <a:lnTo>
                    <a:pt x="1174" y="86"/>
                  </a:lnTo>
                  <a:lnTo>
                    <a:pt x="1180" y="80"/>
                  </a:lnTo>
                  <a:lnTo>
                    <a:pt x="1186" y="80"/>
                  </a:lnTo>
                  <a:lnTo>
                    <a:pt x="1186" y="80"/>
                  </a:lnTo>
                  <a:lnTo>
                    <a:pt x="1190" y="80"/>
                  </a:lnTo>
                  <a:lnTo>
                    <a:pt x="1196" y="80"/>
                  </a:lnTo>
                  <a:lnTo>
                    <a:pt x="1196" y="86"/>
                  </a:lnTo>
                  <a:lnTo>
                    <a:pt x="1196" y="86"/>
                  </a:lnTo>
                  <a:lnTo>
                    <a:pt x="1200" y="86"/>
                  </a:lnTo>
                  <a:lnTo>
                    <a:pt x="1200" y="86"/>
                  </a:lnTo>
                  <a:lnTo>
                    <a:pt x="1200" y="92"/>
                  </a:lnTo>
                  <a:lnTo>
                    <a:pt x="1200" y="86"/>
                  </a:lnTo>
                  <a:lnTo>
                    <a:pt x="1206" y="86"/>
                  </a:lnTo>
                  <a:lnTo>
                    <a:pt x="1200" y="86"/>
                  </a:lnTo>
                  <a:lnTo>
                    <a:pt x="1206" y="86"/>
                  </a:lnTo>
                  <a:lnTo>
                    <a:pt x="1206" y="86"/>
                  </a:lnTo>
                  <a:lnTo>
                    <a:pt x="1206" y="92"/>
                  </a:lnTo>
                  <a:lnTo>
                    <a:pt x="1212" y="96"/>
                  </a:lnTo>
                  <a:lnTo>
                    <a:pt x="1212" y="96"/>
                  </a:lnTo>
                  <a:lnTo>
                    <a:pt x="1206" y="96"/>
                  </a:lnTo>
                  <a:lnTo>
                    <a:pt x="1206" y="96"/>
                  </a:lnTo>
                  <a:lnTo>
                    <a:pt x="1206" y="96"/>
                  </a:lnTo>
                  <a:lnTo>
                    <a:pt x="1206" y="96"/>
                  </a:lnTo>
                  <a:close/>
                  <a:moveTo>
                    <a:pt x="1222" y="108"/>
                  </a:moveTo>
                  <a:lnTo>
                    <a:pt x="1218" y="108"/>
                  </a:lnTo>
                  <a:lnTo>
                    <a:pt x="1218" y="102"/>
                  </a:lnTo>
                  <a:lnTo>
                    <a:pt x="1222" y="102"/>
                  </a:lnTo>
                  <a:lnTo>
                    <a:pt x="1228" y="102"/>
                  </a:lnTo>
                  <a:lnTo>
                    <a:pt x="1234" y="102"/>
                  </a:lnTo>
                  <a:lnTo>
                    <a:pt x="1228" y="102"/>
                  </a:lnTo>
                  <a:lnTo>
                    <a:pt x="1228" y="108"/>
                  </a:lnTo>
                  <a:lnTo>
                    <a:pt x="1222" y="108"/>
                  </a:lnTo>
                  <a:lnTo>
                    <a:pt x="1222" y="108"/>
                  </a:lnTo>
                  <a:lnTo>
                    <a:pt x="1222" y="108"/>
                  </a:lnTo>
                  <a:lnTo>
                    <a:pt x="1222" y="108"/>
                  </a:lnTo>
                  <a:close/>
                  <a:moveTo>
                    <a:pt x="1050" y="108"/>
                  </a:moveTo>
                  <a:lnTo>
                    <a:pt x="1044" y="108"/>
                  </a:lnTo>
                  <a:lnTo>
                    <a:pt x="1050" y="108"/>
                  </a:lnTo>
                  <a:lnTo>
                    <a:pt x="1050" y="108"/>
                  </a:lnTo>
                  <a:lnTo>
                    <a:pt x="1050" y="108"/>
                  </a:lnTo>
                  <a:lnTo>
                    <a:pt x="1050" y="108"/>
                  </a:lnTo>
                  <a:close/>
                  <a:moveTo>
                    <a:pt x="1246" y="108"/>
                  </a:moveTo>
                  <a:lnTo>
                    <a:pt x="1240" y="108"/>
                  </a:lnTo>
                  <a:lnTo>
                    <a:pt x="1234" y="108"/>
                  </a:lnTo>
                  <a:lnTo>
                    <a:pt x="1234" y="108"/>
                  </a:lnTo>
                  <a:lnTo>
                    <a:pt x="1228" y="108"/>
                  </a:lnTo>
                  <a:lnTo>
                    <a:pt x="1228" y="108"/>
                  </a:lnTo>
                  <a:lnTo>
                    <a:pt x="1234" y="108"/>
                  </a:lnTo>
                  <a:lnTo>
                    <a:pt x="1234" y="108"/>
                  </a:lnTo>
                  <a:lnTo>
                    <a:pt x="1240" y="108"/>
                  </a:lnTo>
                  <a:lnTo>
                    <a:pt x="1246" y="108"/>
                  </a:lnTo>
                  <a:lnTo>
                    <a:pt x="1246" y="108"/>
                  </a:lnTo>
                  <a:lnTo>
                    <a:pt x="1246" y="108"/>
                  </a:lnTo>
                  <a:lnTo>
                    <a:pt x="1246" y="108"/>
                  </a:lnTo>
                  <a:lnTo>
                    <a:pt x="1246" y="108"/>
                  </a:lnTo>
                  <a:lnTo>
                    <a:pt x="1246" y="108"/>
                  </a:lnTo>
                  <a:lnTo>
                    <a:pt x="1246" y="108"/>
                  </a:lnTo>
                  <a:close/>
                  <a:moveTo>
                    <a:pt x="1022" y="120"/>
                  </a:moveTo>
                  <a:lnTo>
                    <a:pt x="1018" y="120"/>
                  </a:lnTo>
                  <a:lnTo>
                    <a:pt x="1022" y="120"/>
                  </a:lnTo>
                  <a:lnTo>
                    <a:pt x="1022" y="120"/>
                  </a:lnTo>
                  <a:lnTo>
                    <a:pt x="1022" y="120"/>
                  </a:lnTo>
                  <a:lnTo>
                    <a:pt x="1022" y="120"/>
                  </a:lnTo>
                  <a:close/>
                  <a:moveTo>
                    <a:pt x="880" y="124"/>
                  </a:moveTo>
                  <a:lnTo>
                    <a:pt x="886" y="124"/>
                  </a:lnTo>
                  <a:lnTo>
                    <a:pt x="886" y="128"/>
                  </a:lnTo>
                  <a:lnTo>
                    <a:pt x="880" y="124"/>
                  </a:lnTo>
                  <a:lnTo>
                    <a:pt x="880" y="124"/>
                  </a:lnTo>
                  <a:lnTo>
                    <a:pt x="880" y="124"/>
                  </a:lnTo>
                  <a:lnTo>
                    <a:pt x="880" y="124"/>
                  </a:lnTo>
                  <a:close/>
                  <a:moveTo>
                    <a:pt x="1228" y="128"/>
                  </a:moveTo>
                  <a:lnTo>
                    <a:pt x="1234" y="124"/>
                  </a:lnTo>
                  <a:lnTo>
                    <a:pt x="1234" y="128"/>
                  </a:lnTo>
                  <a:lnTo>
                    <a:pt x="1234" y="128"/>
                  </a:lnTo>
                  <a:lnTo>
                    <a:pt x="1228" y="128"/>
                  </a:lnTo>
                  <a:lnTo>
                    <a:pt x="1228" y="128"/>
                  </a:lnTo>
                  <a:lnTo>
                    <a:pt x="1228" y="128"/>
                  </a:lnTo>
                  <a:lnTo>
                    <a:pt x="1228" y="128"/>
                  </a:lnTo>
                  <a:close/>
                  <a:moveTo>
                    <a:pt x="1240" y="128"/>
                  </a:moveTo>
                  <a:lnTo>
                    <a:pt x="1240" y="128"/>
                  </a:lnTo>
                  <a:lnTo>
                    <a:pt x="1246" y="128"/>
                  </a:lnTo>
                  <a:lnTo>
                    <a:pt x="1246" y="128"/>
                  </a:lnTo>
                  <a:lnTo>
                    <a:pt x="1246" y="128"/>
                  </a:lnTo>
                  <a:lnTo>
                    <a:pt x="1246" y="128"/>
                  </a:lnTo>
                  <a:lnTo>
                    <a:pt x="1240" y="128"/>
                  </a:lnTo>
                  <a:lnTo>
                    <a:pt x="1240" y="128"/>
                  </a:lnTo>
                  <a:lnTo>
                    <a:pt x="1240" y="128"/>
                  </a:lnTo>
                  <a:lnTo>
                    <a:pt x="1240" y="128"/>
                  </a:lnTo>
                  <a:close/>
                  <a:moveTo>
                    <a:pt x="980" y="134"/>
                  </a:moveTo>
                  <a:lnTo>
                    <a:pt x="980" y="128"/>
                  </a:lnTo>
                  <a:lnTo>
                    <a:pt x="984" y="128"/>
                  </a:lnTo>
                  <a:lnTo>
                    <a:pt x="990" y="128"/>
                  </a:lnTo>
                  <a:lnTo>
                    <a:pt x="990" y="134"/>
                  </a:lnTo>
                  <a:lnTo>
                    <a:pt x="984" y="134"/>
                  </a:lnTo>
                  <a:lnTo>
                    <a:pt x="980" y="128"/>
                  </a:lnTo>
                  <a:lnTo>
                    <a:pt x="980" y="134"/>
                  </a:lnTo>
                  <a:lnTo>
                    <a:pt x="980" y="134"/>
                  </a:lnTo>
                  <a:lnTo>
                    <a:pt x="980" y="134"/>
                  </a:lnTo>
                  <a:lnTo>
                    <a:pt x="980" y="134"/>
                  </a:lnTo>
                  <a:close/>
                  <a:moveTo>
                    <a:pt x="1088" y="128"/>
                  </a:moveTo>
                  <a:lnTo>
                    <a:pt x="1088" y="134"/>
                  </a:lnTo>
                  <a:lnTo>
                    <a:pt x="1088" y="134"/>
                  </a:lnTo>
                  <a:lnTo>
                    <a:pt x="1088" y="134"/>
                  </a:lnTo>
                  <a:lnTo>
                    <a:pt x="1082" y="140"/>
                  </a:lnTo>
                  <a:lnTo>
                    <a:pt x="1078" y="140"/>
                  </a:lnTo>
                  <a:lnTo>
                    <a:pt x="1078" y="140"/>
                  </a:lnTo>
                  <a:lnTo>
                    <a:pt x="1078" y="140"/>
                  </a:lnTo>
                  <a:lnTo>
                    <a:pt x="1078" y="140"/>
                  </a:lnTo>
                  <a:lnTo>
                    <a:pt x="1072" y="140"/>
                  </a:lnTo>
                  <a:lnTo>
                    <a:pt x="1066" y="140"/>
                  </a:lnTo>
                  <a:lnTo>
                    <a:pt x="1072" y="140"/>
                  </a:lnTo>
                  <a:lnTo>
                    <a:pt x="1078" y="134"/>
                  </a:lnTo>
                  <a:lnTo>
                    <a:pt x="1082" y="134"/>
                  </a:lnTo>
                  <a:lnTo>
                    <a:pt x="1088" y="134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88" y="128"/>
                  </a:lnTo>
                  <a:close/>
                  <a:moveTo>
                    <a:pt x="980" y="134"/>
                  </a:moveTo>
                  <a:lnTo>
                    <a:pt x="980" y="134"/>
                  </a:lnTo>
                  <a:lnTo>
                    <a:pt x="980" y="134"/>
                  </a:lnTo>
                  <a:lnTo>
                    <a:pt x="974" y="134"/>
                  </a:lnTo>
                  <a:lnTo>
                    <a:pt x="980" y="134"/>
                  </a:lnTo>
                  <a:lnTo>
                    <a:pt x="980" y="140"/>
                  </a:lnTo>
                  <a:lnTo>
                    <a:pt x="974" y="140"/>
                  </a:lnTo>
                  <a:lnTo>
                    <a:pt x="974" y="134"/>
                  </a:lnTo>
                  <a:lnTo>
                    <a:pt x="980" y="134"/>
                  </a:lnTo>
                  <a:lnTo>
                    <a:pt x="980" y="134"/>
                  </a:lnTo>
                  <a:lnTo>
                    <a:pt x="980" y="134"/>
                  </a:lnTo>
                  <a:lnTo>
                    <a:pt x="980" y="134"/>
                  </a:lnTo>
                  <a:close/>
                  <a:moveTo>
                    <a:pt x="1938" y="134"/>
                  </a:moveTo>
                  <a:lnTo>
                    <a:pt x="1938" y="134"/>
                  </a:lnTo>
                  <a:lnTo>
                    <a:pt x="1938" y="134"/>
                  </a:lnTo>
                  <a:lnTo>
                    <a:pt x="1938" y="134"/>
                  </a:lnTo>
                  <a:lnTo>
                    <a:pt x="1938" y="134"/>
                  </a:lnTo>
                  <a:lnTo>
                    <a:pt x="1938" y="134"/>
                  </a:lnTo>
                  <a:close/>
                  <a:moveTo>
                    <a:pt x="584" y="168"/>
                  </a:moveTo>
                  <a:lnTo>
                    <a:pt x="584" y="168"/>
                  </a:lnTo>
                  <a:lnTo>
                    <a:pt x="584" y="162"/>
                  </a:lnTo>
                  <a:lnTo>
                    <a:pt x="584" y="162"/>
                  </a:lnTo>
                  <a:lnTo>
                    <a:pt x="584" y="156"/>
                  </a:lnTo>
                  <a:lnTo>
                    <a:pt x="590" y="156"/>
                  </a:lnTo>
                  <a:lnTo>
                    <a:pt x="596" y="156"/>
                  </a:lnTo>
                  <a:lnTo>
                    <a:pt x="600" y="156"/>
                  </a:lnTo>
                  <a:lnTo>
                    <a:pt x="600" y="162"/>
                  </a:lnTo>
                  <a:lnTo>
                    <a:pt x="600" y="162"/>
                  </a:lnTo>
                  <a:lnTo>
                    <a:pt x="600" y="156"/>
                  </a:lnTo>
                  <a:lnTo>
                    <a:pt x="604" y="162"/>
                  </a:lnTo>
                  <a:lnTo>
                    <a:pt x="610" y="162"/>
                  </a:lnTo>
                  <a:lnTo>
                    <a:pt x="610" y="156"/>
                  </a:lnTo>
                  <a:lnTo>
                    <a:pt x="610" y="162"/>
                  </a:lnTo>
                  <a:lnTo>
                    <a:pt x="616" y="162"/>
                  </a:lnTo>
                  <a:lnTo>
                    <a:pt x="616" y="156"/>
                  </a:lnTo>
                  <a:lnTo>
                    <a:pt x="622" y="156"/>
                  </a:lnTo>
                  <a:lnTo>
                    <a:pt x="622" y="156"/>
                  </a:lnTo>
                  <a:lnTo>
                    <a:pt x="626" y="156"/>
                  </a:lnTo>
                  <a:lnTo>
                    <a:pt x="632" y="156"/>
                  </a:lnTo>
                  <a:lnTo>
                    <a:pt x="632" y="152"/>
                  </a:lnTo>
                  <a:lnTo>
                    <a:pt x="638" y="152"/>
                  </a:lnTo>
                  <a:lnTo>
                    <a:pt x="644" y="152"/>
                  </a:lnTo>
                  <a:lnTo>
                    <a:pt x="644" y="152"/>
                  </a:lnTo>
                  <a:lnTo>
                    <a:pt x="644" y="152"/>
                  </a:lnTo>
                  <a:lnTo>
                    <a:pt x="650" y="152"/>
                  </a:lnTo>
                  <a:lnTo>
                    <a:pt x="654" y="152"/>
                  </a:lnTo>
                  <a:lnTo>
                    <a:pt x="658" y="152"/>
                  </a:lnTo>
                  <a:lnTo>
                    <a:pt x="654" y="152"/>
                  </a:lnTo>
                  <a:lnTo>
                    <a:pt x="654" y="146"/>
                  </a:lnTo>
                  <a:lnTo>
                    <a:pt x="658" y="146"/>
                  </a:lnTo>
                  <a:lnTo>
                    <a:pt x="658" y="140"/>
                  </a:lnTo>
                  <a:lnTo>
                    <a:pt x="664" y="140"/>
                  </a:lnTo>
                  <a:lnTo>
                    <a:pt x="670" y="140"/>
                  </a:lnTo>
                  <a:lnTo>
                    <a:pt x="670" y="140"/>
                  </a:lnTo>
                  <a:lnTo>
                    <a:pt x="676" y="140"/>
                  </a:lnTo>
                  <a:lnTo>
                    <a:pt x="680" y="140"/>
                  </a:lnTo>
                  <a:lnTo>
                    <a:pt x="680" y="140"/>
                  </a:lnTo>
                  <a:lnTo>
                    <a:pt x="686" y="140"/>
                  </a:lnTo>
                  <a:lnTo>
                    <a:pt x="692" y="140"/>
                  </a:lnTo>
                  <a:lnTo>
                    <a:pt x="692" y="140"/>
                  </a:lnTo>
                  <a:lnTo>
                    <a:pt x="698" y="146"/>
                  </a:lnTo>
                  <a:lnTo>
                    <a:pt x="692" y="146"/>
                  </a:lnTo>
                  <a:lnTo>
                    <a:pt x="692" y="152"/>
                  </a:lnTo>
                  <a:lnTo>
                    <a:pt x="692" y="156"/>
                  </a:lnTo>
                  <a:lnTo>
                    <a:pt x="686" y="156"/>
                  </a:lnTo>
                  <a:lnTo>
                    <a:pt x="680" y="156"/>
                  </a:lnTo>
                  <a:lnTo>
                    <a:pt x="680" y="162"/>
                  </a:lnTo>
                  <a:lnTo>
                    <a:pt x="676" y="162"/>
                  </a:lnTo>
                  <a:lnTo>
                    <a:pt x="670" y="162"/>
                  </a:lnTo>
                  <a:lnTo>
                    <a:pt x="670" y="168"/>
                  </a:lnTo>
                  <a:lnTo>
                    <a:pt x="670" y="168"/>
                  </a:lnTo>
                  <a:lnTo>
                    <a:pt x="664" y="168"/>
                  </a:lnTo>
                  <a:lnTo>
                    <a:pt x="658" y="168"/>
                  </a:lnTo>
                  <a:lnTo>
                    <a:pt x="658" y="168"/>
                  </a:lnTo>
                  <a:lnTo>
                    <a:pt x="654" y="168"/>
                  </a:lnTo>
                  <a:lnTo>
                    <a:pt x="650" y="168"/>
                  </a:lnTo>
                  <a:lnTo>
                    <a:pt x="644" y="168"/>
                  </a:lnTo>
                  <a:lnTo>
                    <a:pt x="644" y="174"/>
                  </a:lnTo>
                  <a:lnTo>
                    <a:pt x="638" y="174"/>
                  </a:lnTo>
                  <a:lnTo>
                    <a:pt x="632" y="174"/>
                  </a:lnTo>
                  <a:lnTo>
                    <a:pt x="632" y="174"/>
                  </a:lnTo>
                  <a:lnTo>
                    <a:pt x="626" y="174"/>
                  </a:lnTo>
                  <a:lnTo>
                    <a:pt x="622" y="180"/>
                  </a:lnTo>
                  <a:lnTo>
                    <a:pt x="622" y="180"/>
                  </a:lnTo>
                  <a:lnTo>
                    <a:pt x="616" y="180"/>
                  </a:lnTo>
                  <a:lnTo>
                    <a:pt x="610" y="180"/>
                  </a:lnTo>
                  <a:lnTo>
                    <a:pt x="610" y="180"/>
                  </a:lnTo>
                  <a:lnTo>
                    <a:pt x="610" y="180"/>
                  </a:lnTo>
                  <a:lnTo>
                    <a:pt x="604" y="180"/>
                  </a:lnTo>
                  <a:lnTo>
                    <a:pt x="600" y="180"/>
                  </a:lnTo>
                  <a:lnTo>
                    <a:pt x="600" y="182"/>
                  </a:lnTo>
                  <a:lnTo>
                    <a:pt x="600" y="180"/>
                  </a:lnTo>
                  <a:lnTo>
                    <a:pt x="600" y="180"/>
                  </a:lnTo>
                  <a:lnTo>
                    <a:pt x="600" y="182"/>
                  </a:lnTo>
                  <a:lnTo>
                    <a:pt x="596" y="182"/>
                  </a:lnTo>
                  <a:lnTo>
                    <a:pt x="596" y="188"/>
                  </a:lnTo>
                  <a:lnTo>
                    <a:pt x="590" y="188"/>
                  </a:lnTo>
                  <a:lnTo>
                    <a:pt x="590" y="182"/>
                  </a:lnTo>
                  <a:lnTo>
                    <a:pt x="590" y="188"/>
                  </a:lnTo>
                  <a:lnTo>
                    <a:pt x="584" y="188"/>
                  </a:lnTo>
                  <a:lnTo>
                    <a:pt x="584" y="188"/>
                  </a:lnTo>
                  <a:lnTo>
                    <a:pt x="584" y="188"/>
                  </a:lnTo>
                  <a:lnTo>
                    <a:pt x="578" y="194"/>
                  </a:lnTo>
                  <a:lnTo>
                    <a:pt x="578" y="188"/>
                  </a:lnTo>
                  <a:lnTo>
                    <a:pt x="572" y="188"/>
                  </a:lnTo>
                  <a:lnTo>
                    <a:pt x="572" y="194"/>
                  </a:lnTo>
                  <a:lnTo>
                    <a:pt x="572" y="194"/>
                  </a:lnTo>
                  <a:lnTo>
                    <a:pt x="568" y="194"/>
                  </a:lnTo>
                  <a:lnTo>
                    <a:pt x="572" y="194"/>
                  </a:lnTo>
                  <a:lnTo>
                    <a:pt x="572" y="194"/>
                  </a:lnTo>
                  <a:lnTo>
                    <a:pt x="578" y="194"/>
                  </a:lnTo>
                  <a:lnTo>
                    <a:pt x="578" y="200"/>
                  </a:lnTo>
                  <a:lnTo>
                    <a:pt x="572" y="200"/>
                  </a:lnTo>
                  <a:lnTo>
                    <a:pt x="572" y="200"/>
                  </a:lnTo>
                  <a:lnTo>
                    <a:pt x="572" y="200"/>
                  </a:lnTo>
                  <a:lnTo>
                    <a:pt x="572" y="200"/>
                  </a:lnTo>
                  <a:lnTo>
                    <a:pt x="572" y="200"/>
                  </a:lnTo>
                  <a:lnTo>
                    <a:pt x="568" y="200"/>
                  </a:lnTo>
                  <a:lnTo>
                    <a:pt x="562" y="200"/>
                  </a:lnTo>
                  <a:lnTo>
                    <a:pt x="562" y="200"/>
                  </a:lnTo>
                  <a:lnTo>
                    <a:pt x="568" y="200"/>
                  </a:lnTo>
                  <a:lnTo>
                    <a:pt x="568" y="206"/>
                  </a:lnTo>
                  <a:lnTo>
                    <a:pt x="562" y="206"/>
                  </a:lnTo>
                  <a:lnTo>
                    <a:pt x="562" y="200"/>
                  </a:lnTo>
                  <a:lnTo>
                    <a:pt x="562" y="200"/>
                  </a:lnTo>
                  <a:lnTo>
                    <a:pt x="562" y="206"/>
                  </a:lnTo>
                  <a:lnTo>
                    <a:pt x="556" y="206"/>
                  </a:lnTo>
                  <a:lnTo>
                    <a:pt x="556" y="210"/>
                  </a:lnTo>
                  <a:lnTo>
                    <a:pt x="550" y="210"/>
                  </a:lnTo>
                  <a:lnTo>
                    <a:pt x="550" y="206"/>
                  </a:lnTo>
                  <a:lnTo>
                    <a:pt x="550" y="206"/>
                  </a:lnTo>
                  <a:lnTo>
                    <a:pt x="546" y="206"/>
                  </a:lnTo>
                  <a:lnTo>
                    <a:pt x="550" y="206"/>
                  </a:lnTo>
                  <a:lnTo>
                    <a:pt x="550" y="210"/>
                  </a:lnTo>
                  <a:lnTo>
                    <a:pt x="550" y="216"/>
                  </a:lnTo>
                  <a:lnTo>
                    <a:pt x="550" y="216"/>
                  </a:lnTo>
                  <a:lnTo>
                    <a:pt x="546" y="216"/>
                  </a:lnTo>
                  <a:lnTo>
                    <a:pt x="546" y="216"/>
                  </a:lnTo>
                  <a:lnTo>
                    <a:pt x="550" y="216"/>
                  </a:lnTo>
                  <a:lnTo>
                    <a:pt x="546" y="216"/>
                  </a:lnTo>
                  <a:lnTo>
                    <a:pt x="546" y="222"/>
                  </a:lnTo>
                  <a:lnTo>
                    <a:pt x="540" y="222"/>
                  </a:lnTo>
                  <a:lnTo>
                    <a:pt x="536" y="222"/>
                  </a:lnTo>
                  <a:lnTo>
                    <a:pt x="536" y="216"/>
                  </a:lnTo>
                  <a:lnTo>
                    <a:pt x="536" y="216"/>
                  </a:lnTo>
                  <a:lnTo>
                    <a:pt x="530" y="216"/>
                  </a:lnTo>
                  <a:lnTo>
                    <a:pt x="536" y="216"/>
                  </a:lnTo>
                  <a:lnTo>
                    <a:pt x="536" y="222"/>
                  </a:lnTo>
                  <a:lnTo>
                    <a:pt x="536" y="222"/>
                  </a:lnTo>
                  <a:lnTo>
                    <a:pt x="540" y="222"/>
                  </a:lnTo>
                  <a:lnTo>
                    <a:pt x="540" y="228"/>
                  </a:lnTo>
                  <a:lnTo>
                    <a:pt x="536" y="228"/>
                  </a:lnTo>
                  <a:lnTo>
                    <a:pt x="536" y="228"/>
                  </a:lnTo>
                  <a:lnTo>
                    <a:pt x="530" y="228"/>
                  </a:lnTo>
                  <a:lnTo>
                    <a:pt x="524" y="228"/>
                  </a:lnTo>
                  <a:lnTo>
                    <a:pt x="524" y="228"/>
                  </a:lnTo>
                  <a:lnTo>
                    <a:pt x="524" y="228"/>
                  </a:lnTo>
                  <a:lnTo>
                    <a:pt x="530" y="228"/>
                  </a:lnTo>
                  <a:lnTo>
                    <a:pt x="536" y="228"/>
                  </a:lnTo>
                  <a:lnTo>
                    <a:pt x="536" y="228"/>
                  </a:lnTo>
                  <a:lnTo>
                    <a:pt x="536" y="228"/>
                  </a:lnTo>
                  <a:lnTo>
                    <a:pt x="536" y="234"/>
                  </a:lnTo>
                  <a:lnTo>
                    <a:pt x="536" y="234"/>
                  </a:lnTo>
                  <a:lnTo>
                    <a:pt x="530" y="234"/>
                  </a:lnTo>
                  <a:lnTo>
                    <a:pt x="524" y="234"/>
                  </a:lnTo>
                  <a:lnTo>
                    <a:pt x="524" y="228"/>
                  </a:lnTo>
                  <a:lnTo>
                    <a:pt x="524" y="228"/>
                  </a:lnTo>
                  <a:lnTo>
                    <a:pt x="524" y="234"/>
                  </a:lnTo>
                  <a:lnTo>
                    <a:pt x="524" y="234"/>
                  </a:lnTo>
                  <a:lnTo>
                    <a:pt x="530" y="234"/>
                  </a:lnTo>
                  <a:lnTo>
                    <a:pt x="530" y="238"/>
                  </a:lnTo>
                  <a:lnTo>
                    <a:pt x="524" y="238"/>
                  </a:lnTo>
                  <a:lnTo>
                    <a:pt x="524" y="238"/>
                  </a:lnTo>
                  <a:lnTo>
                    <a:pt x="524" y="238"/>
                  </a:lnTo>
                  <a:lnTo>
                    <a:pt x="524" y="238"/>
                  </a:lnTo>
                  <a:lnTo>
                    <a:pt x="518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08" y="238"/>
                  </a:lnTo>
                  <a:lnTo>
                    <a:pt x="502" y="238"/>
                  </a:lnTo>
                  <a:lnTo>
                    <a:pt x="502" y="238"/>
                  </a:lnTo>
                  <a:lnTo>
                    <a:pt x="502" y="238"/>
                  </a:lnTo>
                  <a:lnTo>
                    <a:pt x="496" y="238"/>
                  </a:lnTo>
                  <a:lnTo>
                    <a:pt x="492" y="238"/>
                  </a:lnTo>
                  <a:lnTo>
                    <a:pt x="492" y="238"/>
                  </a:lnTo>
                  <a:lnTo>
                    <a:pt x="486" y="238"/>
                  </a:lnTo>
                  <a:lnTo>
                    <a:pt x="492" y="238"/>
                  </a:lnTo>
                  <a:lnTo>
                    <a:pt x="492" y="234"/>
                  </a:lnTo>
                  <a:lnTo>
                    <a:pt x="492" y="234"/>
                  </a:lnTo>
                  <a:lnTo>
                    <a:pt x="496" y="234"/>
                  </a:lnTo>
                  <a:lnTo>
                    <a:pt x="496" y="228"/>
                  </a:lnTo>
                  <a:lnTo>
                    <a:pt x="502" y="228"/>
                  </a:lnTo>
                  <a:lnTo>
                    <a:pt x="496" y="228"/>
                  </a:lnTo>
                  <a:lnTo>
                    <a:pt x="492" y="228"/>
                  </a:lnTo>
                  <a:lnTo>
                    <a:pt x="492" y="234"/>
                  </a:lnTo>
                  <a:lnTo>
                    <a:pt x="486" y="234"/>
                  </a:lnTo>
                  <a:lnTo>
                    <a:pt x="486" y="228"/>
                  </a:lnTo>
                  <a:lnTo>
                    <a:pt x="482" y="228"/>
                  </a:lnTo>
                  <a:lnTo>
                    <a:pt x="482" y="228"/>
                  </a:lnTo>
                  <a:lnTo>
                    <a:pt x="482" y="228"/>
                  </a:lnTo>
                  <a:lnTo>
                    <a:pt x="486" y="228"/>
                  </a:lnTo>
                  <a:lnTo>
                    <a:pt x="486" y="228"/>
                  </a:lnTo>
                  <a:lnTo>
                    <a:pt x="492" y="228"/>
                  </a:lnTo>
                  <a:lnTo>
                    <a:pt x="492" y="222"/>
                  </a:lnTo>
                  <a:lnTo>
                    <a:pt x="492" y="222"/>
                  </a:lnTo>
                  <a:lnTo>
                    <a:pt x="496" y="222"/>
                  </a:lnTo>
                  <a:lnTo>
                    <a:pt x="492" y="222"/>
                  </a:lnTo>
                  <a:lnTo>
                    <a:pt x="496" y="216"/>
                  </a:lnTo>
                  <a:lnTo>
                    <a:pt x="502" y="216"/>
                  </a:lnTo>
                  <a:lnTo>
                    <a:pt x="502" y="216"/>
                  </a:lnTo>
                  <a:lnTo>
                    <a:pt x="508" y="216"/>
                  </a:lnTo>
                  <a:lnTo>
                    <a:pt x="512" y="216"/>
                  </a:lnTo>
                  <a:lnTo>
                    <a:pt x="508" y="216"/>
                  </a:lnTo>
                  <a:lnTo>
                    <a:pt x="508" y="216"/>
                  </a:lnTo>
                  <a:lnTo>
                    <a:pt x="502" y="216"/>
                  </a:lnTo>
                  <a:lnTo>
                    <a:pt x="502" y="216"/>
                  </a:lnTo>
                  <a:lnTo>
                    <a:pt x="502" y="216"/>
                  </a:lnTo>
                  <a:lnTo>
                    <a:pt x="508" y="216"/>
                  </a:lnTo>
                  <a:lnTo>
                    <a:pt x="512" y="216"/>
                  </a:lnTo>
                  <a:lnTo>
                    <a:pt x="508" y="216"/>
                  </a:lnTo>
                  <a:lnTo>
                    <a:pt x="502" y="210"/>
                  </a:lnTo>
                  <a:lnTo>
                    <a:pt x="512" y="210"/>
                  </a:lnTo>
                  <a:lnTo>
                    <a:pt x="512" y="210"/>
                  </a:lnTo>
                  <a:lnTo>
                    <a:pt x="518" y="206"/>
                  </a:lnTo>
                  <a:lnTo>
                    <a:pt x="512" y="206"/>
                  </a:lnTo>
                  <a:lnTo>
                    <a:pt x="512" y="206"/>
                  </a:lnTo>
                  <a:lnTo>
                    <a:pt x="508" y="206"/>
                  </a:lnTo>
                  <a:lnTo>
                    <a:pt x="508" y="200"/>
                  </a:lnTo>
                  <a:lnTo>
                    <a:pt x="512" y="200"/>
                  </a:lnTo>
                  <a:lnTo>
                    <a:pt x="512" y="200"/>
                  </a:lnTo>
                  <a:lnTo>
                    <a:pt x="518" y="200"/>
                  </a:lnTo>
                  <a:lnTo>
                    <a:pt x="524" y="200"/>
                  </a:lnTo>
                  <a:lnTo>
                    <a:pt x="524" y="200"/>
                  </a:lnTo>
                  <a:lnTo>
                    <a:pt x="524" y="200"/>
                  </a:lnTo>
                  <a:lnTo>
                    <a:pt x="518" y="200"/>
                  </a:lnTo>
                  <a:lnTo>
                    <a:pt x="512" y="200"/>
                  </a:lnTo>
                  <a:lnTo>
                    <a:pt x="512" y="200"/>
                  </a:lnTo>
                  <a:lnTo>
                    <a:pt x="518" y="194"/>
                  </a:lnTo>
                  <a:lnTo>
                    <a:pt x="524" y="194"/>
                  </a:lnTo>
                  <a:lnTo>
                    <a:pt x="518" y="194"/>
                  </a:lnTo>
                  <a:lnTo>
                    <a:pt x="518" y="188"/>
                  </a:lnTo>
                  <a:lnTo>
                    <a:pt x="512" y="194"/>
                  </a:lnTo>
                  <a:lnTo>
                    <a:pt x="512" y="194"/>
                  </a:lnTo>
                  <a:lnTo>
                    <a:pt x="512" y="188"/>
                  </a:lnTo>
                  <a:lnTo>
                    <a:pt x="508" y="188"/>
                  </a:lnTo>
                  <a:lnTo>
                    <a:pt x="512" y="188"/>
                  </a:lnTo>
                  <a:lnTo>
                    <a:pt x="512" y="188"/>
                  </a:lnTo>
                  <a:lnTo>
                    <a:pt x="512" y="188"/>
                  </a:lnTo>
                  <a:lnTo>
                    <a:pt x="512" y="188"/>
                  </a:lnTo>
                  <a:lnTo>
                    <a:pt x="518" y="188"/>
                  </a:lnTo>
                  <a:lnTo>
                    <a:pt x="518" y="188"/>
                  </a:lnTo>
                  <a:lnTo>
                    <a:pt x="524" y="188"/>
                  </a:lnTo>
                  <a:lnTo>
                    <a:pt x="524" y="188"/>
                  </a:lnTo>
                  <a:lnTo>
                    <a:pt x="524" y="188"/>
                  </a:lnTo>
                  <a:lnTo>
                    <a:pt x="524" y="188"/>
                  </a:lnTo>
                  <a:lnTo>
                    <a:pt x="524" y="182"/>
                  </a:lnTo>
                  <a:lnTo>
                    <a:pt x="524" y="182"/>
                  </a:lnTo>
                  <a:lnTo>
                    <a:pt x="530" y="182"/>
                  </a:lnTo>
                  <a:lnTo>
                    <a:pt x="536" y="182"/>
                  </a:lnTo>
                  <a:lnTo>
                    <a:pt x="536" y="182"/>
                  </a:lnTo>
                  <a:lnTo>
                    <a:pt x="536" y="180"/>
                  </a:lnTo>
                  <a:lnTo>
                    <a:pt x="536" y="180"/>
                  </a:lnTo>
                  <a:lnTo>
                    <a:pt x="536" y="180"/>
                  </a:lnTo>
                  <a:lnTo>
                    <a:pt x="540" y="180"/>
                  </a:lnTo>
                  <a:lnTo>
                    <a:pt x="546" y="180"/>
                  </a:lnTo>
                  <a:lnTo>
                    <a:pt x="546" y="180"/>
                  </a:lnTo>
                  <a:lnTo>
                    <a:pt x="540" y="180"/>
                  </a:lnTo>
                  <a:lnTo>
                    <a:pt x="546" y="180"/>
                  </a:lnTo>
                  <a:lnTo>
                    <a:pt x="550" y="174"/>
                  </a:lnTo>
                  <a:lnTo>
                    <a:pt x="550" y="174"/>
                  </a:lnTo>
                  <a:lnTo>
                    <a:pt x="550" y="168"/>
                  </a:lnTo>
                  <a:lnTo>
                    <a:pt x="556" y="168"/>
                  </a:lnTo>
                  <a:lnTo>
                    <a:pt x="562" y="168"/>
                  </a:lnTo>
                  <a:lnTo>
                    <a:pt x="562" y="168"/>
                  </a:lnTo>
                  <a:lnTo>
                    <a:pt x="568" y="168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72" y="162"/>
                  </a:lnTo>
                  <a:lnTo>
                    <a:pt x="578" y="162"/>
                  </a:lnTo>
                  <a:lnTo>
                    <a:pt x="584" y="162"/>
                  </a:lnTo>
                  <a:lnTo>
                    <a:pt x="584" y="168"/>
                  </a:lnTo>
                  <a:lnTo>
                    <a:pt x="578" y="168"/>
                  </a:lnTo>
                  <a:lnTo>
                    <a:pt x="572" y="168"/>
                  </a:lnTo>
                  <a:lnTo>
                    <a:pt x="578" y="168"/>
                  </a:lnTo>
                  <a:lnTo>
                    <a:pt x="584" y="168"/>
                  </a:lnTo>
                  <a:lnTo>
                    <a:pt x="584" y="168"/>
                  </a:lnTo>
                  <a:lnTo>
                    <a:pt x="584" y="168"/>
                  </a:lnTo>
                  <a:lnTo>
                    <a:pt x="584" y="168"/>
                  </a:lnTo>
                  <a:close/>
                  <a:moveTo>
                    <a:pt x="1088" y="140"/>
                  </a:moveTo>
                  <a:lnTo>
                    <a:pt x="1082" y="140"/>
                  </a:lnTo>
                  <a:lnTo>
                    <a:pt x="1078" y="140"/>
                  </a:lnTo>
                  <a:lnTo>
                    <a:pt x="1078" y="140"/>
                  </a:lnTo>
                  <a:lnTo>
                    <a:pt x="1082" y="140"/>
                  </a:lnTo>
                  <a:lnTo>
                    <a:pt x="1088" y="140"/>
                  </a:lnTo>
                  <a:lnTo>
                    <a:pt x="1088" y="140"/>
                  </a:lnTo>
                  <a:lnTo>
                    <a:pt x="1088" y="140"/>
                  </a:lnTo>
                  <a:lnTo>
                    <a:pt x="1088" y="140"/>
                  </a:lnTo>
                  <a:close/>
                  <a:moveTo>
                    <a:pt x="1104" y="146"/>
                  </a:moveTo>
                  <a:lnTo>
                    <a:pt x="1104" y="140"/>
                  </a:lnTo>
                  <a:lnTo>
                    <a:pt x="1108" y="140"/>
                  </a:lnTo>
                  <a:lnTo>
                    <a:pt x="1108" y="146"/>
                  </a:lnTo>
                  <a:lnTo>
                    <a:pt x="1104" y="146"/>
                  </a:lnTo>
                  <a:lnTo>
                    <a:pt x="1104" y="146"/>
                  </a:lnTo>
                  <a:lnTo>
                    <a:pt x="1104" y="146"/>
                  </a:lnTo>
                  <a:lnTo>
                    <a:pt x="1104" y="146"/>
                  </a:lnTo>
                  <a:close/>
                  <a:moveTo>
                    <a:pt x="1104" y="146"/>
                  </a:moveTo>
                  <a:lnTo>
                    <a:pt x="1098" y="146"/>
                  </a:lnTo>
                  <a:lnTo>
                    <a:pt x="1104" y="146"/>
                  </a:lnTo>
                  <a:lnTo>
                    <a:pt x="1104" y="146"/>
                  </a:lnTo>
                  <a:lnTo>
                    <a:pt x="1104" y="146"/>
                  </a:lnTo>
                  <a:lnTo>
                    <a:pt x="1104" y="146"/>
                  </a:lnTo>
                  <a:close/>
                  <a:moveTo>
                    <a:pt x="1818" y="152"/>
                  </a:moveTo>
                  <a:lnTo>
                    <a:pt x="1818" y="146"/>
                  </a:lnTo>
                  <a:lnTo>
                    <a:pt x="1824" y="146"/>
                  </a:lnTo>
                  <a:lnTo>
                    <a:pt x="1830" y="146"/>
                  </a:lnTo>
                  <a:lnTo>
                    <a:pt x="1830" y="146"/>
                  </a:lnTo>
                  <a:lnTo>
                    <a:pt x="1836" y="146"/>
                  </a:lnTo>
                  <a:lnTo>
                    <a:pt x="1830" y="146"/>
                  </a:lnTo>
                  <a:lnTo>
                    <a:pt x="1830" y="152"/>
                  </a:lnTo>
                  <a:lnTo>
                    <a:pt x="1830" y="146"/>
                  </a:lnTo>
                  <a:lnTo>
                    <a:pt x="1830" y="146"/>
                  </a:lnTo>
                  <a:lnTo>
                    <a:pt x="1824" y="146"/>
                  </a:lnTo>
                  <a:lnTo>
                    <a:pt x="1824" y="152"/>
                  </a:lnTo>
                  <a:lnTo>
                    <a:pt x="1818" y="152"/>
                  </a:lnTo>
                  <a:lnTo>
                    <a:pt x="1818" y="152"/>
                  </a:lnTo>
                  <a:lnTo>
                    <a:pt x="1818" y="152"/>
                  </a:lnTo>
                  <a:lnTo>
                    <a:pt x="1818" y="152"/>
                  </a:lnTo>
                  <a:close/>
                  <a:moveTo>
                    <a:pt x="1104" y="152"/>
                  </a:moveTo>
                  <a:lnTo>
                    <a:pt x="1098" y="152"/>
                  </a:lnTo>
                  <a:lnTo>
                    <a:pt x="1098" y="146"/>
                  </a:lnTo>
                  <a:lnTo>
                    <a:pt x="1104" y="146"/>
                  </a:lnTo>
                  <a:lnTo>
                    <a:pt x="1104" y="152"/>
                  </a:lnTo>
                  <a:lnTo>
                    <a:pt x="1104" y="152"/>
                  </a:lnTo>
                  <a:lnTo>
                    <a:pt x="1104" y="152"/>
                  </a:lnTo>
                  <a:lnTo>
                    <a:pt x="1104" y="152"/>
                  </a:lnTo>
                  <a:close/>
                  <a:moveTo>
                    <a:pt x="1066" y="146"/>
                  </a:moveTo>
                  <a:lnTo>
                    <a:pt x="1072" y="152"/>
                  </a:lnTo>
                  <a:lnTo>
                    <a:pt x="1066" y="152"/>
                  </a:lnTo>
                  <a:lnTo>
                    <a:pt x="1066" y="152"/>
                  </a:lnTo>
                  <a:lnTo>
                    <a:pt x="1066" y="146"/>
                  </a:lnTo>
                  <a:lnTo>
                    <a:pt x="1066" y="146"/>
                  </a:lnTo>
                  <a:lnTo>
                    <a:pt x="1066" y="146"/>
                  </a:lnTo>
                  <a:lnTo>
                    <a:pt x="1066" y="146"/>
                  </a:lnTo>
                  <a:lnTo>
                    <a:pt x="1066" y="146"/>
                  </a:lnTo>
                  <a:close/>
                  <a:moveTo>
                    <a:pt x="1088" y="146"/>
                  </a:moveTo>
                  <a:lnTo>
                    <a:pt x="1088" y="152"/>
                  </a:lnTo>
                  <a:lnTo>
                    <a:pt x="1082" y="152"/>
                  </a:lnTo>
                  <a:lnTo>
                    <a:pt x="1078" y="152"/>
                  </a:lnTo>
                  <a:lnTo>
                    <a:pt x="1078" y="146"/>
                  </a:lnTo>
                  <a:lnTo>
                    <a:pt x="1082" y="146"/>
                  </a:lnTo>
                  <a:lnTo>
                    <a:pt x="1088" y="146"/>
                  </a:lnTo>
                  <a:lnTo>
                    <a:pt x="1088" y="146"/>
                  </a:lnTo>
                  <a:lnTo>
                    <a:pt x="1088" y="146"/>
                  </a:lnTo>
                  <a:lnTo>
                    <a:pt x="1088" y="146"/>
                  </a:lnTo>
                  <a:close/>
                  <a:moveTo>
                    <a:pt x="1054" y="152"/>
                  </a:moveTo>
                  <a:lnTo>
                    <a:pt x="1054" y="152"/>
                  </a:lnTo>
                  <a:lnTo>
                    <a:pt x="1054" y="152"/>
                  </a:lnTo>
                  <a:lnTo>
                    <a:pt x="1050" y="152"/>
                  </a:lnTo>
                  <a:lnTo>
                    <a:pt x="1054" y="152"/>
                  </a:lnTo>
                  <a:lnTo>
                    <a:pt x="1054" y="152"/>
                  </a:lnTo>
                  <a:lnTo>
                    <a:pt x="1054" y="152"/>
                  </a:lnTo>
                  <a:lnTo>
                    <a:pt x="1054" y="152"/>
                  </a:lnTo>
                  <a:close/>
                  <a:moveTo>
                    <a:pt x="1320" y="156"/>
                  </a:moveTo>
                  <a:lnTo>
                    <a:pt x="1320" y="152"/>
                  </a:lnTo>
                  <a:lnTo>
                    <a:pt x="1326" y="152"/>
                  </a:lnTo>
                  <a:lnTo>
                    <a:pt x="1326" y="156"/>
                  </a:lnTo>
                  <a:lnTo>
                    <a:pt x="1326" y="156"/>
                  </a:lnTo>
                  <a:lnTo>
                    <a:pt x="1326" y="156"/>
                  </a:lnTo>
                  <a:lnTo>
                    <a:pt x="1320" y="156"/>
                  </a:lnTo>
                  <a:lnTo>
                    <a:pt x="1320" y="156"/>
                  </a:lnTo>
                  <a:lnTo>
                    <a:pt x="1320" y="156"/>
                  </a:lnTo>
                  <a:lnTo>
                    <a:pt x="1320" y="156"/>
                  </a:lnTo>
                  <a:close/>
                  <a:moveTo>
                    <a:pt x="1088" y="162"/>
                  </a:moveTo>
                  <a:lnTo>
                    <a:pt x="1088" y="156"/>
                  </a:lnTo>
                  <a:lnTo>
                    <a:pt x="1092" y="156"/>
                  </a:lnTo>
                  <a:lnTo>
                    <a:pt x="1088" y="156"/>
                  </a:lnTo>
                  <a:lnTo>
                    <a:pt x="1088" y="162"/>
                  </a:lnTo>
                  <a:lnTo>
                    <a:pt x="1092" y="162"/>
                  </a:lnTo>
                  <a:lnTo>
                    <a:pt x="1092" y="156"/>
                  </a:lnTo>
                  <a:lnTo>
                    <a:pt x="1092" y="162"/>
                  </a:lnTo>
                  <a:lnTo>
                    <a:pt x="1088" y="162"/>
                  </a:lnTo>
                  <a:lnTo>
                    <a:pt x="1088" y="162"/>
                  </a:lnTo>
                  <a:lnTo>
                    <a:pt x="1088" y="162"/>
                  </a:lnTo>
                  <a:lnTo>
                    <a:pt x="1088" y="162"/>
                  </a:lnTo>
                  <a:close/>
                  <a:moveTo>
                    <a:pt x="1088" y="168"/>
                  </a:moveTo>
                  <a:lnTo>
                    <a:pt x="1082" y="162"/>
                  </a:lnTo>
                  <a:lnTo>
                    <a:pt x="1078" y="162"/>
                  </a:lnTo>
                  <a:lnTo>
                    <a:pt x="1078" y="162"/>
                  </a:lnTo>
                  <a:lnTo>
                    <a:pt x="1072" y="162"/>
                  </a:lnTo>
                  <a:lnTo>
                    <a:pt x="1072" y="156"/>
                  </a:lnTo>
                  <a:lnTo>
                    <a:pt x="1078" y="162"/>
                  </a:lnTo>
                  <a:lnTo>
                    <a:pt x="1078" y="156"/>
                  </a:lnTo>
                  <a:lnTo>
                    <a:pt x="1078" y="156"/>
                  </a:lnTo>
                  <a:lnTo>
                    <a:pt x="1082" y="156"/>
                  </a:lnTo>
                  <a:lnTo>
                    <a:pt x="1088" y="156"/>
                  </a:lnTo>
                  <a:lnTo>
                    <a:pt x="1088" y="156"/>
                  </a:lnTo>
                  <a:lnTo>
                    <a:pt x="1088" y="162"/>
                  </a:lnTo>
                  <a:lnTo>
                    <a:pt x="1088" y="162"/>
                  </a:lnTo>
                  <a:lnTo>
                    <a:pt x="1088" y="156"/>
                  </a:lnTo>
                  <a:lnTo>
                    <a:pt x="1082" y="162"/>
                  </a:lnTo>
                  <a:lnTo>
                    <a:pt x="1088" y="162"/>
                  </a:lnTo>
                  <a:lnTo>
                    <a:pt x="1088" y="168"/>
                  </a:lnTo>
                  <a:lnTo>
                    <a:pt x="1088" y="168"/>
                  </a:lnTo>
                  <a:lnTo>
                    <a:pt x="1088" y="168"/>
                  </a:lnTo>
                  <a:lnTo>
                    <a:pt x="1088" y="168"/>
                  </a:lnTo>
                  <a:close/>
                  <a:moveTo>
                    <a:pt x="1066" y="162"/>
                  </a:moveTo>
                  <a:lnTo>
                    <a:pt x="1066" y="156"/>
                  </a:lnTo>
                  <a:lnTo>
                    <a:pt x="1066" y="156"/>
                  </a:lnTo>
                  <a:lnTo>
                    <a:pt x="1066" y="162"/>
                  </a:lnTo>
                  <a:lnTo>
                    <a:pt x="1060" y="162"/>
                  </a:lnTo>
                  <a:lnTo>
                    <a:pt x="1054" y="162"/>
                  </a:lnTo>
                  <a:lnTo>
                    <a:pt x="1060" y="162"/>
                  </a:lnTo>
                  <a:lnTo>
                    <a:pt x="1066" y="162"/>
                  </a:lnTo>
                  <a:lnTo>
                    <a:pt x="1066" y="162"/>
                  </a:lnTo>
                  <a:lnTo>
                    <a:pt x="1066" y="162"/>
                  </a:lnTo>
                  <a:lnTo>
                    <a:pt x="1066" y="162"/>
                  </a:lnTo>
                  <a:close/>
                  <a:moveTo>
                    <a:pt x="1736" y="200"/>
                  </a:moveTo>
                  <a:lnTo>
                    <a:pt x="1732" y="200"/>
                  </a:lnTo>
                  <a:lnTo>
                    <a:pt x="1732" y="200"/>
                  </a:lnTo>
                  <a:lnTo>
                    <a:pt x="1732" y="194"/>
                  </a:lnTo>
                  <a:lnTo>
                    <a:pt x="1732" y="194"/>
                  </a:lnTo>
                  <a:lnTo>
                    <a:pt x="1732" y="194"/>
                  </a:lnTo>
                  <a:lnTo>
                    <a:pt x="1728" y="194"/>
                  </a:lnTo>
                  <a:lnTo>
                    <a:pt x="1722" y="194"/>
                  </a:lnTo>
                  <a:lnTo>
                    <a:pt x="1722" y="194"/>
                  </a:lnTo>
                  <a:lnTo>
                    <a:pt x="1716" y="194"/>
                  </a:lnTo>
                  <a:lnTo>
                    <a:pt x="1710" y="200"/>
                  </a:lnTo>
                  <a:lnTo>
                    <a:pt x="1710" y="200"/>
                  </a:lnTo>
                  <a:lnTo>
                    <a:pt x="1704" y="200"/>
                  </a:lnTo>
                  <a:lnTo>
                    <a:pt x="1700" y="194"/>
                  </a:lnTo>
                  <a:lnTo>
                    <a:pt x="1700" y="194"/>
                  </a:lnTo>
                  <a:lnTo>
                    <a:pt x="1694" y="194"/>
                  </a:lnTo>
                  <a:lnTo>
                    <a:pt x="1694" y="200"/>
                  </a:lnTo>
                  <a:lnTo>
                    <a:pt x="1700" y="200"/>
                  </a:lnTo>
                  <a:lnTo>
                    <a:pt x="1694" y="200"/>
                  </a:lnTo>
                  <a:lnTo>
                    <a:pt x="1694" y="200"/>
                  </a:lnTo>
                  <a:lnTo>
                    <a:pt x="1688" y="200"/>
                  </a:lnTo>
                  <a:lnTo>
                    <a:pt x="1688" y="200"/>
                  </a:lnTo>
                  <a:lnTo>
                    <a:pt x="1682" y="200"/>
                  </a:lnTo>
                  <a:lnTo>
                    <a:pt x="1678" y="200"/>
                  </a:lnTo>
                  <a:lnTo>
                    <a:pt x="1678" y="200"/>
                  </a:lnTo>
                  <a:lnTo>
                    <a:pt x="1672" y="200"/>
                  </a:lnTo>
                  <a:lnTo>
                    <a:pt x="1672" y="200"/>
                  </a:lnTo>
                  <a:lnTo>
                    <a:pt x="1672" y="194"/>
                  </a:lnTo>
                  <a:lnTo>
                    <a:pt x="1668" y="194"/>
                  </a:lnTo>
                  <a:lnTo>
                    <a:pt x="1668" y="188"/>
                  </a:lnTo>
                  <a:lnTo>
                    <a:pt x="1662" y="188"/>
                  </a:lnTo>
                  <a:lnTo>
                    <a:pt x="1662" y="188"/>
                  </a:lnTo>
                  <a:lnTo>
                    <a:pt x="1662" y="188"/>
                  </a:lnTo>
                  <a:lnTo>
                    <a:pt x="1656" y="182"/>
                  </a:lnTo>
                  <a:lnTo>
                    <a:pt x="1662" y="182"/>
                  </a:lnTo>
                  <a:lnTo>
                    <a:pt x="1662" y="182"/>
                  </a:lnTo>
                  <a:lnTo>
                    <a:pt x="1668" y="182"/>
                  </a:lnTo>
                  <a:lnTo>
                    <a:pt x="1662" y="182"/>
                  </a:lnTo>
                  <a:lnTo>
                    <a:pt x="1662" y="182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80"/>
                  </a:lnTo>
                  <a:lnTo>
                    <a:pt x="1662" y="174"/>
                  </a:lnTo>
                  <a:lnTo>
                    <a:pt x="1662" y="174"/>
                  </a:lnTo>
                  <a:lnTo>
                    <a:pt x="1668" y="174"/>
                  </a:lnTo>
                  <a:lnTo>
                    <a:pt x="1672" y="174"/>
                  </a:lnTo>
                  <a:lnTo>
                    <a:pt x="1668" y="174"/>
                  </a:lnTo>
                  <a:lnTo>
                    <a:pt x="1668" y="168"/>
                  </a:lnTo>
                  <a:lnTo>
                    <a:pt x="1662" y="168"/>
                  </a:lnTo>
                  <a:lnTo>
                    <a:pt x="1668" y="168"/>
                  </a:lnTo>
                  <a:lnTo>
                    <a:pt x="1672" y="168"/>
                  </a:lnTo>
                  <a:lnTo>
                    <a:pt x="1672" y="168"/>
                  </a:lnTo>
                  <a:lnTo>
                    <a:pt x="1672" y="162"/>
                  </a:lnTo>
                  <a:lnTo>
                    <a:pt x="1678" y="162"/>
                  </a:lnTo>
                  <a:lnTo>
                    <a:pt x="1678" y="168"/>
                  </a:lnTo>
                  <a:lnTo>
                    <a:pt x="1678" y="162"/>
                  </a:lnTo>
                  <a:lnTo>
                    <a:pt x="1682" y="162"/>
                  </a:lnTo>
                  <a:lnTo>
                    <a:pt x="1688" y="162"/>
                  </a:lnTo>
                  <a:lnTo>
                    <a:pt x="1688" y="162"/>
                  </a:lnTo>
                  <a:lnTo>
                    <a:pt x="1688" y="168"/>
                  </a:lnTo>
                  <a:lnTo>
                    <a:pt x="1694" y="168"/>
                  </a:lnTo>
                  <a:lnTo>
                    <a:pt x="1700" y="168"/>
                  </a:lnTo>
                  <a:lnTo>
                    <a:pt x="1700" y="168"/>
                  </a:lnTo>
                  <a:lnTo>
                    <a:pt x="1700" y="168"/>
                  </a:lnTo>
                  <a:lnTo>
                    <a:pt x="1700" y="174"/>
                  </a:lnTo>
                  <a:lnTo>
                    <a:pt x="1704" y="174"/>
                  </a:lnTo>
                  <a:lnTo>
                    <a:pt x="1710" y="174"/>
                  </a:lnTo>
                  <a:lnTo>
                    <a:pt x="1710" y="180"/>
                  </a:lnTo>
                  <a:lnTo>
                    <a:pt x="1710" y="180"/>
                  </a:lnTo>
                  <a:lnTo>
                    <a:pt x="1716" y="180"/>
                  </a:lnTo>
                  <a:lnTo>
                    <a:pt x="1716" y="174"/>
                  </a:lnTo>
                  <a:lnTo>
                    <a:pt x="1716" y="168"/>
                  </a:lnTo>
                  <a:lnTo>
                    <a:pt x="1716" y="168"/>
                  </a:lnTo>
                  <a:lnTo>
                    <a:pt x="1722" y="168"/>
                  </a:lnTo>
                  <a:lnTo>
                    <a:pt x="1722" y="168"/>
                  </a:lnTo>
                  <a:lnTo>
                    <a:pt x="1722" y="162"/>
                  </a:lnTo>
                  <a:lnTo>
                    <a:pt x="1722" y="162"/>
                  </a:lnTo>
                  <a:lnTo>
                    <a:pt x="1722" y="162"/>
                  </a:lnTo>
                  <a:lnTo>
                    <a:pt x="1728" y="168"/>
                  </a:lnTo>
                  <a:lnTo>
                    <a:pt x="1732" y="168"/>
                  </a:lnTo>
                  <a:lnTo>
                    <a:pt x="1732" y="168"/>
                  </a:lnTo>
                  <a:lnTo>
                    <a:pt x="1736" y="168"/>
                  </a:lnTo>
                  <a:lnTo>
                    <a:pt x="1736" y="174"/>
                  </a:lnTo>
                  <a:lnTo>
                    <a:pt x="1742" y="174"/>
                  </a:lnTo>
                  <a:lnTo>
                    <a:pt x="1748" y="174"/>
                  </a:lnTo>
                  <a:lnTo>
                    <a:pt x="1748" y="174"/>
                  </a:lnTo>
                  <a:lnTo>
                    <a:pt x="1754" y="168"/>
                  </a:lnTo>
                  <a:lnTo>
                    <a:pt x="1758" y="174"/>
                  </a:lnTo>
                  <a:lnTo>
                    <a:pt x="1758" y="174"/>
                  </a:lnTo>
                  <a:lnTo>
                    <a:pt x="1764" y="180"/>
                  </a:lnTo>
                  <a:lnTo>
                    <a:pt x="1770" y="180"/>
                  </a:lnTo>
                  <a:lnTo>
                    <a:pt x="1770" y="180"/>
                  </a:lnTo>
                  <a:lnTo>
                    <a:pt x="1776" y="180"/>
                  </a:lnTo>
                  <a:lnTo>
                    <a:pt x="1776" y="180"/>
                  </a:lnTo>
                  <a:lnTo>
                    <a:pt x="1782" y="180"/>
                  </a:lnTo>
                  <a:lnTo>
                    <a:pt x="1776" y="180"/>
                  </a:lnTo>
                  <a:lnTo>
                    <a:pt x="1770" y="180"/>
                  </a:lnTo>
                  <a:lnTo>
                    <a:pt x="1770" y="180"/>
                  </a:lnTo>
                  <a:lnTo>
                    <a:pt x="1770" y="182"/>
                  </a:lnTo>
                  <a:lnTo>
                    <a:pt x="1770" y="188"/>
                  </a:lnTo>
                  <a:lnTo>
                    <a:pt x="1770" y="188"/>
                  </a:lnTo>
                  <a:lnTo>
                    <a:pt x="1770" y="188"/>
                  </a:lnTo>
                  <a:lnTo>
                    <a:pt x="1770" y="188"/>
                  </a:lnTo>
                  <a:lnTo>
                    <a:pt x="1764" y="188"/>
                  </a:lnTo>
                  <a:lnTo>
                    <a:pt x="1758" y="188"/>
                  </a:lnTo>
                  <a:lnTo>
                    <a:pt x="1758" y="194"/>
                  </a:lnTo>
                  <a:lnTo>
                    <a:pt x="1758" y="194"/>
                  </a:lnTo>
                  <a:lnTo>
                    <a:pt x="1758" y="188"/>
                  </a:lnTo>
                  <a:lnTo>
                    <a:pt x="1754" y="188"/>
                  </a:lnTo>
                  <a:lnTo>
                    <a:pt x="1748" y="188"/>
                  </a:lnTo>
                  <a:lnTo>
                    <a:pt x="1748" y="188"/>
                  </a:lnTo>
                  <a:lnTo>
                    <a:pt x="1742" y="188"/>
                  </a:lnTo>
                  <a:lnTo>
                    <a:pt x="1742" y="188"/>
                  </a:lnTo>
                  <a:lnTo>
                    <a:pt x="1736" y="188"/>
                  </a:lnTo>
                  <a:lnTo>
                    <a:pt x="1736" y="182"/>
                  </a:lnTo>
                  <a:lnTo>
                    <a:pt x="1736" y="180"/>
                  </a:lnTo>
                  <a:lnTo>
                    <a:pt x="1742" y="180"/>
                  </a:lnTo>
                  <a:lnTo>
                    <a:pt x="1748" y="180"/>
                  </a:lnTo>
                  <a:lnTo>
                    <a:pt x="1742" y="180"/>
                  </a:lnTo>
                  <a:lnTo>
                    <a:pt x="1742" y="174"/>
                  </a:lnTo>
                  <a:lnTo>
                    <a:pt x="1736" y="174"/>
                  </a:lnTo>
                  <a:lnTo>
                    <a:pt x="1736" y="180"/>
                  </a:lnTo>
                  <a:lnTo>
                    <a:pt x="1732" y="180"/>
                  </a:lnTo>
                  <a:lnTo>
                    <a:pt x="1732" y="180"/>
                  </a:lnTo>
                  <a:lnTo>
                    <a:pt x="1732" y="180"/>
                  </a:lnTo>
                  <a:lnTo>
                    <a:pt x="1732" y="182"/>
                  </a:lnTo>
                  <a:lnTo>
                    <a:pt x="1732" y="182"/>
                  </a:lnTo>
                  <a:lnTo>
                    <a:pt x="1732" y="188"/>
                  </a:lnTo>
                  <a:lnTo>
                    <a:pt x="1736" y="188"/>
                  </a:lnTo>
                  <a:lnTo>
                    <a:pt x="1742" y="188"/>
                  </a:lnTo>
                  <a:lnTo>
                    <a:pt x="1748" y="188"/>
                  </a:lnTo>
                  <a:lnTo>
                    <a:pt x="1748" y="194"/>
                  </a:lnTo>
                  <a:lnTo>
                    <a:pt x="1754" y="194"/>
                  </a:lnTo>
                  <a:lnTo>
                    <a:pt x="1748" y="200"/>
                  </a:lnTo>
                  <a:lnTo>
                    <a:pt x="1748" y="194"/>
                  </a:lnTo>
                  <a:lnTo>
                    <a:pt x="1748" y="194"/>
                  </a:lnTo>
                  <a:lnTo>
                    <a:pt x="1748" y="200"/>
                  </a:lnTo>
                  <a:lnTo>
                    <a:pt x="1742" y="200"/>
                  </a:lnTo>
                  <a:lnTo>
                    <a:pt x="1742" y="194"/>
                  </a:lnTo>
                  <a:lnTo>
                    <a:pt x="1736" y="194"/>
                  </a:lnTo>
                  <a:lnTo>
                    <a:pt x="1736" y="200"/>
                  </a:lnTo>
                  <a:lnTo>
                    <a:pt x="1742" y="200"/>
                  </a:lnTo>
                  <a:lnTo>
                    <a:pt x="1736" y="200"/>
                  </a:lnTo>
                  <a:lnTo>
                    <a:pt x="1736" y="200"/>
                  </a:lnTo>
                  <a:lnTo>
                    <a:pt x="1736" y="200"/>
                  </a:lnTo>
                  <a:lnTo>
                    <a:pt x="1736" y="200"/>
                  </a:lnTo>
                  <a:close/>
                  <a:moveTo>
                    <a:pt x="1878" y="168"/>
                  </a:moveTo>
                  <a:lnTo>
                    <a:pt x="1878" y="162"/>
                  </a:lnTo>
                  <a:lnTo>
                    <a:pt x="1884" y="162"/>
                  </a:lnTo>
                  <a:lnTo>
                    <a:pt x="1884" y="168"/>
                  </a:lnTo>
                  <a:lnTo>
                    <a:pt x="1878" y="168"/>
                  </a:lnTo>
                  <a:lnTo>
                    <a:pt x="1878" y="168"/>
                  </a:lnTo>
                  <a:lnTo>
                    <a:pt x="1878" y="168"/>
                  </a:lnTo>
                  <a:lnTo>
                    <a:pt x="1878" y="168"/>
                  </a:lnTo>
                  <a:close/>
                  <a:moveTo>
                    <a:pt x="1716" y="168"/>
                  </a:moveTo>
                  <a:lnTo>
                    <a:pt x="1716" y="162"/>
                  </a:lnTo>
                  <a:lnTo>
                    <a:pt x="1716" y="168"/>
                  </a:lnTo>
                  <a:lnTo>
                    <a:pt x="1716" y="168"/>
                  </a:lnTo>
                  <a:lnTo>
                    <a:pt x="1716" y="168"/>
                  </a:lnTo>
                  <a:lnTo>
                    <a:pt x="1716" y="168"/>
                  </a:lnTo>
                  <a:close/>
                  <a:moveTo>
                    <a:pt x="1098" y="168"/>
                  </a:moveTo>
                  <a:lnTo>
                    <a:pt x="1092" y="168"/>
                  </a:lnTo>
                  <a:lnTo>
                    <a:pt x="1092" y="168"/>
                  </a:lnTo>
                  <a:lnTo>
                    <a:pt x="1088" y="168"/>
                  </a:lnTo>
                  <a:lnTo>
                    <a:pt x="1088" y="168"/>
                  </a:lnTo>
                  <a:lnTo>
                    <a:pt x="1098" y="168"/>
                  </a:lnTo>
                  <a:lnTo>
                    <a:pt x="1098" y="168"/>
                  </a:lnTo>
                  <a:lnTo>
                    <a:pt x="1098" y="168"/>
                  </a:lnTo>
                  <a:lnTo>
                    <a:pt x="1098" y="168"/>
                  </a:lnTo>
                  <a:close/>
                  <a:moveTo>
                    <a:pt x="898" y="168"/>
                  </a:moveTo>
                  <a:lnTo>
                    <a:pt x="892" y="168"/>
                  </a:lnTo>
                  <a:lnTo>
                    <a:pt x="886" y="168"/>
                  </a:lnTo>
                  <a:lnTo>
                    <a:pt x="880" y="168"/>
                  </a:lnTo>
                  <a:lnTo>
                    <a:pt x="886" y="168"/>
                  </a:lnTo>
                  <a:lnTo>
                    <a:pt x="886" y="168"/>
                  </a:lnTo>
                  <a:lnTo>
                    <a:pt x="892" y="168"/>
                  </a:lnTo>
                  <a:lnTo>
                    <a:pt x="892" y="168"/>
                  </a:lnTo>
                  <a:lnTo>
                    <a:pt x="898" y="168"/>
                  </a:lnTo>
                  <a:lnTo>
                    <a:pt x="898" y="168"/>
                  </a:lnTo>
                  <a:lnTo>
                    <a:pt x="898" y="168"/>
                  </a:lnTo>
                  <a:lnTo>
                    <a:pt x="898" y="168"/>
                  </a:lnTo>
                  <a:lnTo>
                    <a:pt x="898" y="168"/>
                  </a:lnTo>
                  <a:lnTo>
                    <a:pt x="898" y="168"/>
                  </a:lnTo>
                  <a:close/>
                  <a:moveTo>
                    <a:pt x="876" y="168"/>
                  </a:moveTo>
                  <a:lnTo>
                    <a:pt x="880" y="168"/>
                  </a:lnTo>
                  <a:lnTo>
                    <a:pt x="880" y="168"/>
                  </a:lnTo>
                  <a:lnTo>
                    <a:pt x="880" y="168"/>
                  </a:lnTo>
                  <a:lnTo>
                    <a:pt x="876" y="168"/>
                  </a:lnTo>
                  <a:lnTo>
                    <a:pt x="872" y="168"/>
                  </a:lnTo>
                  <a:lnTo>
                    <a:pt x="876" y="168"/>
                  </a:lnTo>
                  <a:lnTo>
                    <a:pt x="876" y="168"/>
                  </a:lnTo>
                  <a:lnTo>
                    <a:pt x="876" y="168"/>
                  </a:lnTo>
                  <a:lnTo>
                    <a:pt x="876" y="168"/>
                  </a:lnTo>
                  <a:close/>
                  <a:moveTo>
                    <a:pt x="1640" y="182"/>
                  </a:moveTo>
                  <a:lnTo>
                    <a:pt x="1640" y="180"/>
                  </a:lnTo>
                  <a:lnTo>
                    <a:pt x="1640" y="180"/>
                  </a:lnTo>
                  <a:lnTo>
                    <a:pt x="1640" y="180"/>
                  </a:lnTo>
                  <a:lnTo>
                    <a:pt x="1640" y="180"/>
                  </a:lnTo>
                  <a:lnTo>
                    <a:pt x="1640" y="174"/>
                  </a:lnTo>
                  <a:lnTo>
                    <a:pt x="1640" y="168"/>
                  </a:lnTo>
                  <a:lnTo>
                    <a:pt x="1640" y="174"/>
                  </a:lnTo>
                  <a:lnTo>
                    <a:pt x="1644" y="180"/>
                  </a:lnTo>
                  <a:lnTo>
                    <a:pt x="1650" y="180"/>
                  </a:lnTo>
                  <a:lnTo>
                    <a:pt x="1644" y="180"/>
                  </a:lnTo>
                  <a:lnTo>
                    <a:pt x="1644" y="182"/>
                  </a:lnTo>
                  <a:lnTo>
                    <a:pt x="1640" y="182"/>
                  </a:lnTo>
                  <a:lnTo>
                    <a:pt x="1640" y="182"/>
                  </a:lnTo>
                  <a:lnTo>
                    <a:pt x="1640" y="182"/>
                  </a:lnTo>
                  <a:lnTo>
                    <a:pt x="1640" y="182"/>
                  </a:lnTo>
                  <a:lnTo>
                    <a:pt x="1640" y="182"/>
                  </a:lnTo>
                  <a:close/>
                  <a:moveTo>
                    <a:pt x="1790" y="180"/>
                  </a:moveTo>
                  <a:lnTo>
                    <a:pt x="1790" y="180"/>
                  </a:lnTo>
                  <a:lnTo>
                    <a:pt x="1796" y="180"/>
                  </a:lnTo>
                  <a:lnTo>
                    <a:pt x="1790" y="182"/>
                  </a:lnTo>
                  <a:lnTo>
                    <a:pt x="1796" y="182"/>
                  </a:lnTo>
                  <a:lnTo>
                    <a:pt x="1802" y="182"/>
                  </a:lnTo>
                  <a:lnTo>
                    <a:pt x="1802" y="182"/>
                  </a:lnTo>
                  <a:lnTo>
                    <a:pt x="1802" y="182"/>
                  </a:lnTo>
                  <a:lnTo>
                    <a:pt x="1802" y="182"/>
                  </a:lnTo>
                  <a:lnTo>
                    <a:pt x="1808" y="182"/>
                  </a:lnTo>
                  <a:lnTo>
                    <a:pt x="1808" y="180"/>
                  </a:lnTo>
                  <a:lnTo>
                    <a:pt x="1808" y="182"/>
                  </a:lnTo>
                  <a:lnTo>
                    <a:pt x="1814" y="182"/>
                  </a:lnTo>
                  <a:lnTo>
                    <a:pt x="1814" y="182"/>
                  </a:lnTo>
                  <a:lnTo>
                    <a:pt x="1818" y="182"/>
                  </a:lnTo>
                  <a:lnTo>
                    <a:pt x="1824" y="182"/>
                  </a:lnTo>
                  <a:lnTo>
                    <a:pt x="1818" y="182"/>
                  </a:lnTo>
                  <a:lnTo>
                    <a:pt x="1818" y="188"/>
                  </a:lnTo>
                  <a:lnTo>
                    <a:pt x="1824" y="188"/>
                  </a:lnTo>
                  <a:lnTo>
                    <a:pt x="1830" y="188"/>
                  </a:lnTo>
                  <a:lnTo>
                    <a:pt x="1830" y="188"/>
                  </a:lnTo>
                  <a:lnTo>
                    <a:pt x="1836" y="188"/>
                  </a:lnTo>
                  <a:lnTo>
                    <a:pt x="1842" y="188"/>
                  </a:lnTo>
                  <a:lnTo>
                    <a:pt x="1842" y="188"/>
                  </a:lnTo>
                  <a:lnTo>
                    <a:pt x="1844" y="188"/>
                  </a:lnTo>
                  <a:lnTo>
                    <a:pt x="1850" y="188"/>
                  </a:lnTo>
                  <a:lnTo>
                    <a:pt x="1850" y="188"/>
                  </a:lnTo>
                  <a:lnTo>
                    <a:pt x="1856" y="188"/>
                  </a:lnTo>
                  <a:lnTo>
                    <a:pt x="1850" y="188"/>
                  </a:lnTo>
                  <a:lnTo>
                    <a:pt x="1850" y="194"/>
                  </a:lnTo>
                  <a:lnTo>
                    <a:pt x="1850" y="200"/>
                  </a:lnTo>
                  <a:lnTo>
                    <a:pt x="1850" y="200"/>
                  </a:lnTo>
                  <a:lnTo>
                    <a:pt x="1844" y="200"/>
                  </a:lnTo>
                  <a:lnTo>
                    <a:pt x="1842" y="200"/>
                  </a:lnTo>
                  <a:lnTo>
                    <a:pt x="1842" y="200"/>
                  </a:lnTo>
                  <a:lnTo>
                    <a:pt x="1836" y="200"/>
                  </a:lnTo>
                  <a:lnTo>
                    <a:pt x="1830" y="200"/>
                  </a:lnTo>
                  <a:lnTo>
                    <a:pt x="1830" y="200"/>
                  </a:lnTo>
                  <a:lnTo>
                    <a:pt x="1824" y="200"/>
                  </a:lnTo>
                  <a:lnTo>
                    <a:pt x="1818" y="200"/>
                  </a:lnTo>
                  <a:lnTo>
                    <a:pt x="1814" y="200"/>
                  </a:lnTo>
                  <a:lnTo>
                    <a:pt x="1814" y="200"/>
                  </a:lnTo>
                  <a:lnTo>
                    <a:pt x="1814" y="194"/>
                  </a:lnTo>
                  <a:lnTo>
                    <a:pt x="1808" y="194"/>
                  </a:lnTo>
                  <a:lnTo>
                    <a:pt x="1802" y="194"/>
                  </a:lnTo>
                  <a:lnTo>
                    <a:pt x="1802" y="194"/>
                  </a:lnTo>
                  <a:lnTo>
                    <a:pt x="1802" y="188"/>
                  </a:lnTo>
                  <a:lnTo>
                    <a:pt x="1796" y="188"/>
                  </a:lnTo>
                  <a:lnTo>
                    <a:pt x="1790" y="188"/>
                  </a:lnTo>
                  <a:lnTo>
                    <a:pt x="1790" y="188"/>
                  </a:lnTo>
                  <a:lnTo>
                    <a:pt x="1790" y="188"/>
                  </a:lnTo>
                  <a:lnTo>
                    <a:pt x="1786" y="188"/>
                  </a:lnTo>
                  <a:lnTo>
                    <a:pt x="1790" y="188"/>
                  </a:lnTo>
                  <a:lnTo>
                    <a:pt x="1790" y="182"/>
                  </a:lnTo>
                  <a:lnTo>
                    <a:pt x="1790" y="180"/>
                  </a:lnTo>
                  <a:lnTo>
                    <a:pt x="1790" y="180"/>
                  </a:lnTo>
                  <a:lnTo>
                    <a:pt x="1790" y="180"/>
                  </a:lnTo>
                  <a:lnTo>
                    <a:pt x="1790" y="180"/>
                  </a:lnTo>
                  <a:lnTo>
                    <a:pt x="1790" y="180"/>
                  </a:lnTo>
                  <a:close/>
                  <a:moveTo>
                    <a:pt x="880" y="180"/>
                  </a:moveTo>
                  <a:lnTo>
                    <a:pt x="880" y="180"/>
                  </a:lnTo>
                  <a:lnTo>
                    <a:pt x="880" y="182"/>
                  </a:lnTo>
                  <a:lnTo>
                    <a:pt x="880" y="182"/>
                  </a:lnTo>
                  <a:lnTo>
                    <a:pt x="880" y="182"/>
                  </a:lnTo>
                  <a:lnTo>
                    <a:pt x="880" y="188"/>
                  </a:lnTo>
                  <a:lnTo>
                    <a:pt x="880" y="182"/>
                  </a:lnTo>
                  <a:lnTo>
                    <a:pt x="876" y="182"/>
                  </a:lnTo>
                  <a:lnTo>
                    <a:pt x="876" y="188"/>
                  </a:lnTo>
                  <a:lnTo>
                    <a:pt x="872" y="182"/>
                  </a:lnTo>
                  <a:lnTo>
                    <a:pt x="876" y="182"/>
                  </a:lnTo>
                  <a:lnTo>
                    <a:pt x="876" y="180"/>
                  </a:lnTo>
                  <a:lnTo>
                    <a:pt x="876" y="182"/>
                  </a:lnTo>
                  <a:lnTo>
                    <a:pt x="880" y="182"/>
                  </a:lnTo>
                  <a:lnTo>
                    <a:pt x="880" y="180"/>
                  </a:lnTo>
                  <a:lnTo>
                    <a:pt x="880" y="180"/>
                  </a:lnTo>
                  <a:lnTo>
                    <a:pt x="880" y="180"/>
                  </a:lnTo>
                  <a:lnTo>
                    <a:pt x="880" y="180"/>
                  </a:lnTo>
                  <a:lnTo>
                    <a:pt x="880" y="180"/>
                  </a:lnTo>
                  <a:close/>
                  <a:moveTo>
                    <a:pt x="952" y="194"/>
                  </a:moveTo>
                  <a:lnTo>
                    <a:pt x="958" y="194"/>
                  </a:lnTo>
                  <a:lnTo>
                    <a:pt x="952" y="194"/>
                  </a:lnTo>
                  <a:lnTo>
                    <a:pt x="952" y="200"/>
                  </a:lnTo>
                  <a:lnTo>
                    <a:pt x="952" y="194"/>
                  </a:lnTo>
                  <a:lnTo>
                    <a:pt x="946" y="194"/>
                  </a:lnTo>
                  <a:lnTo>
                    <a:pt x="946" y="200"/>
                  </a:lnTo>
                  <a:lnTo>
                    <a:pt x="952" y="200"/>
                  </a:lnTo>
                  <a:lnTo>
                    <a:pt x="946" y="200"/>
                  </a:lnTo>
                  <a:lnTo>
                    <a:pt x="946" y="200"/>
                  </a:lnTo>
                  <a:lnTo>
                    <a:pt x="940" y="200"/>
                  </a:lnTo>
                  <a:lnTo>
                    <a:pt x="940" y="194"/>
                  </a:lnTo>
                  <a:lnTo>
                    <a:pt x="946" y="194"/>
                  </a:lnTo>
                  <a:lnTo>
                    <a:pt x="946" y="200"/>
                  </a:lnTo>
                  <a:lnTo>
                    <a:pt x="946" y="194"/>
                  </a:lnTo>
                  <a:lnTo>
                    <a:pt x="946" y="194"/>
                  </a:lnTo>
                  <a:lnTo>
                    <a:pt x="946" y="194"/>
                  </a:lnTo>
                  <a:lnTo>
                    <a:pt x="952" y="194"/>
                  </a:lnTo>
                  <a:lnTo>
                    <a:pt x="952" y="194"/>
                  </a:lnTo>
                  <a:lnTo>
                    <a:pt x="952" y="194"/>
                  </a:lnTo>
                  <a:lnTo>
                    <a:pt x="952" y="194"/>
                  </a:lnTo>
                  <a:close/>
                  <a:moveTo>
                    <a:pt x="930" y="200"/>
                  </a:moveTo>
                  <a:lnTo>
                    <a:pt x="930" y="200"/>
                  </a:lnTo>
                  <a:lnTo>
                    <a:pt x="930" y="200"/>
                  </a:lnTo>
                  <a:lnTo>
                    <a:pt x="930" y="200"/>
                  </a:lnTo>
                  <a:lnTo>
                    <a:pt x="926" y="200"/>
                  </a:lnTo>
                  <a:lnTo>
                    <a:pt x="926" y="200"/>
                  </a:lnTo>
                  <a:lnTo>
                    <a:pt x="930" y="200"/>
                  </a:lnTo>
                  <a:lnTo>
                    <a:pt x="930" y="200"/>
                  </a:lnTo>
                  <a:lnTo>
                    <a:pt x="930" y="200"/>
                  </a:lnTo>
                  <a:lnTo>
                    <a:pt x="930" y="200"/>
                  </a:lnTo>
                  <a:close/>
                  <a:moveTo>
                    <a:pt x="838" y="206"/>
                  </a:moveTo>
                  <a:lnTo>
                    <a:pt x="844" y="206"/>
                  </a:lnTo>
                  <a:lnTo>
                    <a:pt x="844" y="200"/>
                  </a:lnTo>
                  <a:lnTo>
                    <a:pt x="844" y="206"/>
                  </a:lnTo>
                  <a:lnTo>
                    <a:pt x="850" y="206"/>
                  </a:lnTo>
                  <a:lnTo>
                    <a:pt x="844" y="206"/>
                  </a:lnTo>
                  <a:lnTo>
                    <a:pt x="838" y="206"/>
                  </a:lnTo>
                  <a:lnTo>
                    <a:pt x="838" y="206"/>
                  </a:lnTo>
                  <a:lnTo>
                    <a:pt x="838" y="206"/>
                  </a:lnTo>
                  <a:lnTo>
                    <a:pt x="838" y="206"/>
                  </a:lnTo>
                  <a:close/>
                  <a:moveTo>
                    <a:pt x="930" y="206"/>
                  </a:moveTo>
                  <a:lnTo>
                    <a:pt x="930" y="210"/>
                  </a:lnTo>
                  <a:lnTo>
                    <a:pt x="926" y="210"/>
                  </a:lnTo>
                  <a:lnTo>
                    <a:pt x="926" y="206"/>
                  </a:lnTo>
                  <a:lnTo>
                    <a:pt x="930" y="206"/>
                  </a:lnTo>
                  <a:lnTo>
                    <a:pt x="930" y="206"/>
                  </a:lnTo>
                  <a:lnTo>
                    <a:pt x="930" y="206"/>
                  </a:lnTo>
                  <a:lnTo>
                    <a:pt x="930" y="206"/>
                  </a:lnTo>
                  <a:lnTo>
                    <a:pt x="930" y="206"/>
                  </a:lnTo>
                  <a:close/>
                  <a:moveTo>
                    <a:pt x="1314" y="216"/>
                  </a:moveTo>
                  <a:lnTo>
                    <a:pt x="1314" y="216"/>
                  </a:lnTo>
                  <a:lnTo>
                    <a:pt x="1308" y="216"/>
                  </a:lnTo>
                  <a:lnTo>
                    <a:pt x="1304" y="216"/>
                  </a:lnTo>
                  <a:lnTo>
                    <a:pt x="1304" y="216"/>
                  </a:lnTo>
                  <a:lnTo>
                    <a:pt x="1304" y="216"/>
                  </a:lnTo>
                  <a:lnTo>
                    <a:pt x="1300" y="216"/>
                  </a:lnTo>
                  <a:lnTo>
                    <a:pt x="1300" y="210"/>
                  </a:lnTo>
                  <a:lnTo>
                    <a:pt x="1304" y="210"/>
                  </a:lnTo>
                  <a:lnTo>
                    <a:pt x="1304" y="210"/>
                  </a:lnTo>
                  <a:lnTo>
                    <a:pt x="1304" y="206"/>
                  </a:lnTo>
                  <a:lnTo>
                    <a:pt x="1308" y="206"/>
                  </a:lnTo>
                  <a:lnTo>
                    <a:pt x="1314" y="206"/>
                  </a:lnTo>
                  <a:lnTo>
                    <a:pt x="1320" y="206"/>
                  </a:lnTo>
                  <a:lnTo>
                    <a:pt x="1326" y="206"/>
                  </a:lnTo>
                  <a:lnTo>
                    <a:pt x="1326" y="210"/>
                  </a:lnTo>
                  <a:lnTo>
                    <a:pt x="1326" y="216"/>
                  </a:lnTo>
                  <a:lnTo>
                    <a:pt x="1320" y="216"/>
                  </a:lnTo>
                  <a:lnTo>
                    <a:pt x="1320" y="216"/>
                  </a:lnTo>
                  <a:lnTo>
                    <a:pt x="1314" y="216"/>
                  </a:lnTo>
                  <a:lnTo>
                    <a:pt x="1314" y="216"/>
                  </a:lnTo>
                  <a:lnTo>
                    <a:pt x="1314" y="216"/>
                  </a:lnTo>
                  <a:lnTo>
                    <a:pt x="1314" y="216"/>
                  </a:lnTo>
                  <a:close/>
                  <a:moveTo>
                    <a:pt x="920" y="206"/>
                  </a:moveTo>
                  <a:lnTo>
                    <a:pt x="920" y="206"/>
                  </a:lnTo>
                  <a:lnTo>
                    <a:pt x="920" y="210"/>
                  </a:lnTo>
                  <a:lnTo>
                    <a:pt x="920" y="210"/>
                  </a:lnTo>
                  <a:lnTo>
                    <a:pt x="920" y="210"/>
                  </a:lnTo>
                  <a:lnTo>
                    <a:pt x="920" y="210"/>
                  </a:lnTo>
                  <a:lnTo>
                    <a:pt x="914" y="210"/>
                  </a:lnTo>
                  <a:lnTo>
                    <a:pt x="920" y="210"/>
                  </a:lnTo>
                  <a:lnTo>
                    <a:pt x="920" y="206"/>
                  </a:lnTo>
                  <a:lnTo>
                    <a:pt x="920" y="206"/>
                  </a:lnTo>
                  <a:lnTo>
                    <a:pt x="920" y="206"/>
                  </a:lnTo>
                  <a:lnTo>
                    <a:pt x="920" y="206"/>
                  </a:lnTo>
                  <a:close/>
                  <a:moveTo>
                    <a:pt x="1362" y="216"/>
                  </a:moveTo>
                  <a:lnTo>
                    <a:pt x="1362" y="210"/>
                  </a:lnTo>
                  <a:lnTo>
                    <a:pt x="1362" y="210"/>
                  </a:lnTo>
                  <a:lnTo>
                    <a:pt x="1362" y="216"/>
                  </a:lnTo>
                  <a:lnTo>
                    <a:pt x="1362" y="216"/>
                  </a:lnTo>
                  <a:lnTo>
                    <a:pt x="1362" y="216"/>
                  </a:lnTo>
                  <a:lnTo>
                    <a:pt x="1362" y="216"/>
                  </a:lnTo>
                  <a:lnTo>
                    <a:pt x="1362" y="216"/>
                  </a:lnTo>
                  <a:close/>
                  <a:moveTo>
                    <a:pt x="1710" y="228"/>
                  </a:moveTo>
                  <a:lnTo>
                    <a:pt x="1710" y="222"/>
                  </a:lnTo>
                  <a:lnTo>
                    <a:pt x="1704" y="222"/>
                  </a:lnTo>
                  <a:lnTo>
                    <a:pt x="1704" y="216"/>
                  </a:lnTo>
                  <a:lnTo>
                    <a:pt x="1704" y="216"/>
                  </a:lnTo>
                  <a:lnTo>
                    <a:pt x="1710" y="216"/>
                  </a:lnTo>
                  <a:lnTo>
                    <a:pt x="1710" y="216"/>
                  </a:lnTo>
                  <a:lnTo>
                    <a:pt x="1716" y="216"/>
                  </a:lnTo>
                  <a:lnTo>
                    <a:pt x="1722" y="216"/>
                  </a:lnTo>
                  <a:lnTo>
                    <a:pt x="1716" y="216"/>
                  </a:lnTo>
                  <a:lnTo>
                    <a:pt x="1716" y="222"/>
                  </a:lnTo>
                  <a:lnTo>
                    <a:pt x="1710" y="222"/>
                  </a:lnTo>
                  <a:lnTo>
                    <a:pt x="1710" y="222"/>
                  </a:lnTo>
                  <a:lnTo>
                    <a:pt x="1710" y="228"/>
                  </a:lnTo>
                  <a:lnTo>
                    <a:pt x="1710" y="228"/>
                  </a:lnTo>
                  <a:lnTo>
                    <a:pt x="1710" y="228"/>
                  </a:lnTo>
                  <a:lnTo>
                    <a:pt x="1710" y="228"/>
                  </a:lnTo>
                  <a:close/>
                  <a:moveTo>
                    <a:pt x="1640" y="216"/>
                  </a:moveTo>
                  <a:lnTo>
                    <a:pt x="1640" y="216"/>
                  </a:lnTo>
                  <a:lnTo>
                    <a:pt x="1644" y="216"/>
                  </a:lnTo>
                  <a:lnTo>
                    <a:pt x="1650" y="222"/>
                  </a:lnTo>
                  <a:lnTo>
                    <a:pt x="1650" y="228"/>
                  </a:lnTo>
                  <a:lnTo>
                    <a:pt x="1644" y="228"/>
                  </a:lnTo>
                  <a:lnTo>
                    <a:pt x="1644" y="222"/>
                  </a:lnTo>
                  <a:lnTo>
                    <a:pt x="1640" y="222"/>
                  </a:lnTo>
                  <a:lnTo>
                    <a:pt x="1640" y="216"/>
                  </a:lnTo>
                  <a:lnTo>
                    <a:pt x="1640" y="216"/>
                  </a:lnTo>
                  <a:lnTo>
                    <a:pt x="1640" y="216"/>
                  </a:lnTo>
                  <a:lnTo>
                    <a:pt x="1640" y="216"/>
                  </a:lnTo>
                  <a:lnTo>
                    <a:pt x="1640" y="216"/>
                  </a:lnTo>
                  <a:lnTo>
                    <a:pt x="1640" y="216"/>
                  </a:lnTo>
                  <a:close/>
                  <a:moveTo>
                    <a:pt x="886" y="216"/>
                  </a:moveTo>
                  <a:lnTo>
                    <a:pt x="892" y="216"/>
                  </a:lnTo>
                  <a:lnTo>
                    <a:pt x="892" y="222"/>
                  </a:lnTo>
                  <a:lnTo>
                    <a:pt x="886" y="222"/>
                  </a:lnTo>
                  <a:lnTo>
                    <a:pt x="886" y="216"/>
                  </a:lnTo>
                  <a:lnTo>
                    <a:pt x="880" y="216"/>
                  </a:lnTo>
                  <a:lnTo>
                    <a:pt x="886" y="216"/>
                  </a:lnTo>
                  <a:lnTo>
                    <a:pt x="886" y="216"/>
                  </a:lnTo>
                  <a:lnTo>
                    <a:pt x="886" y="216"/>
                  </a:lnTo>
                  <a:lnTo>
                    <a:pt x="886" y="216"/>
                  </a:lnTo>
                  <a:close/>
                  <a:moveTo>
                    <a:pt x="892" y="216"/>
                  </a:moveTo>
                  <a:lnTo>
                    <a:pt x="898" y="216"/>
                  </a:lnTo>
                  <a:lnTo>
                    <a:pt x="898" y="216"/>
                  </a:lnTo>
                  <a:lnTo>
                    <a:pt x="904" y="216"/>
                  </a:lnTo>
                  <a:lnTo>
                    <a:pt x="898" y="216"/>
                  </a:lnTo>
                  <a:lnTo>
                    <a:pt x="898" y="222"/>
                  </a:lnTo>
                  <a:lnTo>
                    <a:pt x="904" y="222"/>
                  </a:lnTo>
                  <a:lnTo>
                    <a:pt x="898" y="222"/>
                  </a:lnTo>
                  <a:lnTo>
                    <a:pt x="898" y="216"/>
                  </a:lnTo>
                  <a:lnTo>
                    <a:pt x="898" y="216"/>
                  </a:lnTo>
                  <a:lnTo>
                    <a:pt x="892" y="216"/>
                  </a:lnTo>
                  <a:lnTo>
                    <a:pt x="892" y="216"/>
                  </a:lnTo>
                  <a:lnTo>
                    <a:pt x="892" y="216"/>
                  </a:lnTo>
                  <a:lnTo>
                    <a:pt x="892" y="216"/>
                  </a:lnTo>
                  <a:close/>
                  <a:moveTo>
                    <a:pt x="908" y="222"/>
                  </a:moveTo>
                  <a:lnTo>
                    <a:pt x="914" y="222"/>
                  </a:lnTo>
                  <a:lnTo>
                    <a:pt x="908" y="222"/>
                  </a:lnTo>
                  <a:lnTo>
                    <a:pt x="908" y="222"/>
                  </a:lnTo>
                  <a:lnTo>
                    <a:pt x="908" y="222"/>
                  </a:lnTo>
                  <a:lnTo>
                    <a:pt x="908" y="222"/>
                  </a:lnTo>
                  <a:lnTo>
                    <a:pt x="908" y="222"/>
                  </a:lnTo>
                  <a:lnTo>
                    <a:pt x="908" y="222"/>
                  </a:lnTo>
                  <a:close/>
                  <a:moveTo>
                    <a:pt x="1482" y="228"/>
                  </a:moveTo>
                  <a:lnTo>
                    <a:pt x="1482" y="222"/>
                  </a:lnTo>
                  <a:lnTo>
                    <a:pt x="1482" y="222"/>
                  </a:lnTo>
                  <a:lnTo>
                    <a:pt x="1482" y="222"/>
                  </a:lnTo>
                  <a:lnTo>
                    <a:pt x="1482" y="228"/>
                  </a:lnTo>
                  <a:lnTo>
                    <a:pt x="1482" y="228"/>
                  </a:lnTo>
                  <a:lnTo>
                    <a:pt x="1482" y="228"/>
                  </a:lnTo>
                  <a:lnTo>
                    <a:pt x="1482" y="228"/>
                  </a:lnTo>
                  <a:lnTo>
                    <a:pt x="1482" y="228"/>
                  </a:lnTo>
                  <a:lnTo>
                    <a:pt x="1482" y="228"/>
                  </a:lnTo>
                  <a:close/>
                  <a:moveTo>
                    <a:pt x="1722" y="228"/>
                  </a:moveTo>
                  <a:lnTo>
                    <a:pt x="1722" y="228"/>
                  </a:lnTo>
                  <a:lnTo>
                    <a:pt x="1728" y="228"/>
                  </a:lnTo>
                  <a:lnTo>
                    <a:pt x="1732" y="228"/>
                  </a:lnTo>
                  <a:lnTo>
                    <a:pt x="1732" y="228"/>
                  </a:lnTo>
                  <a:lnTo>
                    <a:pt x="1736" y="228"/>
                  </a:lnTo>
                  <a:lnTo>
                    <a:pt x="1742" y="228"/>
                  </a:lnTo>
                  <a:lnTo>
                    <a:pt x="1748" y="228"/>
                  </a:lnTo>
                  <a:lnTo>
                    <a:pt x="1748" y="234"/>
                  </a:lnTo>
                  <a:lnTo>
                    <a:pt x="1748" y="234"/>
                  </a:lnTo>
                  <a:lnTo>
                    <a:pt x="1748" y="238"/>
                  </a:lnTo>
                  <a:lnTo>
                    <a:pt x="1754" y="238"/>
                  </a:lnTo>
                  <a:lnTo>
                    <a:pt x="1748" y="238"/>
                  </a:lnTo>
                  <a:lnTo>
                    <a:pt x="1748" y="238"/>
                  </a:lnTo>
                  <a:lnTo>
                    <a:pt x="1754" y="238"/>
                  </a:lnTo>
                  <a:lnTo>
                    <a:pt x="1748" y="242"/>
                  </a:lnTo>
                  <a:lnTo>
                    <a:pt x="1748" y="242"/>
                  </a:lnTo>
                  <a:lnTo>
                    <a:pt x="1742" y="238"/>
                  </a:lnTo>
                  <a:lnTo>
                    <a:pt x="1736" y="238"/>
                  </a:lnTo>
                  <a:lnTo>
                    <a:pt x="1732" y="238"/>
                  </a:lnTo>
                  <a:lnTo>
                    <a:pt x="1732" y="238"/>
                  </a:lnTo>
                  <a:lnTo>
                    <a:pt x="1728" y="238"/>
                  </a:lnTo>
                  <a:lnTo>
                    <a:pt x="1722" y="238"/>
                  </a:lnTo>
                  <a:lnTo>
                    <a:pt x="1722" y="238"/>
                  </a:lnTo>
                  <a:lnTo>
                    <a:pt x="1716" y="238"/>
                  </a:lnTo>
                  <a:lnTo>
                    <a:pt x="1710" y="238"/>
                  </a:lnTo>
                  <a:lnTo>
                    <a:pt x="1710" y="238"/>
                  </a:lnTo>
                  <a:lnTo>
                    <a:pt x="1704" y="238"/>
                  </a:lnTo>
                  <a:lnTo>
                    <a:pt x="1700" y="238"/>
                  </a:lnTo>
                  <a:lnTo>
                    <a:pt x="1700" y="238"/>
                  </a:lnTo>
                  <a:lnTo>
                    <a:pt x="1700" y="238"/>
                  </a:lnTo>
                  <a:lnTo>
                    <a:pt x="1704" y="238"/>
                  </a:lnTo>
                  <a:lnTo>
                    <a:pt x="1710" y="238"/>
                  </a:lnTo>
                  <a:lnTo>
                    <a:pt x="1710" y="234"/>
                  </a:lnTo>
                  <a:lnTo>
                    <a:pt x="1710" y="234"/>
                  </a:lnTo>
                  <a:lnTo>
                    <a:pt x="1710" y="228"/>
                  </a:lnTo>
                  <a:lnTo>
                    <a:pt x="1716" y="228"/>
                  </a:lnTo>
                  <a:lnTo>
                    <a:pt x="1722" y="228"/>
                  </a:lnTo>
                  <a:lnTo>
                    <a:pt x="1722" y="228"/>
                  </a:lnTo>
                  <a:lnTo>
                    <a:pt x="1722" y="228"/>
                  </a:lnTo>
                  <a:lnTo>
                    <a:pt x="1722" y="228"/>
                  </a:lnTo>
                  <a:close/>
                  <a:moveTo>
                    <a:pt x="1500" y="234"/>
                  </a:moveTo>
                  <a:lnTo>
                    <a:pt x="1504" y="234"/>
                  </a:lnTo>
                  <a:lnTo>
                    <a:pt x="1500" y="234"/>
                  </a:lnTo>
                  <a:lnTo>
                    <a:pt x="1500" y="234"/>
                  </a:lnTo>
                  <a:lnTo>
                    <a:pt x="1500" y="234"/>
                  </a:lnTo>
                  <a:lnTo>
                    <a:pt x="1500" y="234"/>
                  </a:lnTo>
                  <a:close/>
                  <a:moveTo>
                    <a:pt x="860" y="238"/>
                  </a:moveTo>
                  <a:lnTo>
                    <a:pt x="854" y="234"/>
                  </a:lnTo>
                  <a:lnTo>
                    <a:pt x="860" y="234"/>
                  </a:lnTo>
                  <a:lnTo>
                    <a:pt x="860" y="238"/>
                  </a:lnTo>
                  <a:lnTo>
                    <a:pt x="860" y="238"/>
                  </a:lnTo>
                  <a:lnTo>
                    <a:pt x="860" y="238"/>
                  </a:lnTo>
                  <a:lnTo>
                    <a:pt x="860" y="238"/>
                  </a:lnTo>
                  <a:close/>
                  <a:moveTo>
                    <a:pt x="1520" y="234"/>
                  </a:moveTo>
                  <a:lnTo>
                    <a:pt x="1526" y="234"/>
                  </a:lnTo>
                  <a:lnTo>
                    <a:pt x="1530" y="234"/>
                  </a:lnTo>
                  <a:lnTo>
                    <a:pt x="1530" y="238"/>
                  </a:lnTo>
                  <a:lnTo>
                    <a:pt x="1530" y="238"/>
                  </a:lnTo>
                  <a:lnTo>
                    <a:pt x="1526" y="234"/>
                  </a:lnTo>
                  <a:lnTo>
                    <a:pt x="1520" y="234"/>
                  </a:lnTo>
                  <a:lnTo>
                    <a:pt x="1520" y="234"/>
                  </a:lnTo>
                  <a:lnTo>
                    <a:pt x="1520" y="234"/>
                  </a:lnTo>
                  <a:lnTo>
                    <a:pt x="1520" y="234"/>
                  </a:lnTo>
                  <a:close/>
                  <a:moveTo>
                    <a:pt x="710" y="248"/>
                  </a:moveTo>
                  <a:lnTo>
                    <a:pt x="710" y="242"/>
                  </a:lnTo>
                  <a:lnTo>
                    <a:pt x="712" y="242"/>
                  </a:lnTo>
                  <a:lnTo>
                    <a:pt x="712" y="238"/>
                  </a:lnTo>
                  <a:lnTo>
                    <a:pt x="712" y="238"/>
                  </a:lnTo>
                  <a:lnTo>
                    <a:pt x="710" y="238"/>
                  </a:lnTo>
                  <a:lnTo>
                    <a:pt x="712" y="238"/>
                  </a:lnTo>
                  <a:lnTo>
                    <a:pt x="718" y="238"/>
                  </a:lnTo>
                  <a:lnTo>
                    <a:pt x="718" y="238"/>
                  </a:lnTo>
                  <a:lnTo>
                    <a:pt x="724" y="234"/>
                  </a:lnTo>
                  <a:lnTo>
                    <a:pt x="730" y="238"/>
                  </a:lnTo>
                  <a:lnTo>
                    <a:pt x="724" y="238"/>
                  </a:lnTo>
                  <a:lnTo>
                    <a:pt x="730" y="238"/>
                  </a:lnTo>
                  <a:lnTo>
                    <a:pt x="730" y="238"/>
                  </a:lnTo>
                  <a:lnTo>
                    <a:pt x="736" y="238"/>
                  </a:lnTo>
                  <a:lnTo>
                    <a:pt x="736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24" y="242"/>
                  </a:lnTo>
                  <a:lnTo>
                    <a:pt x="718" y="242"/>
                  </a:lnTo>
                  <a:lnTo>
                    <a:pt x="718" y="248"/>
                  </a:lnTo>
                  <a:lnTo>
                    <a:pt x="718" y="248"/>
                  </a:lnTo>
                  <a:lnTo>
                    <a:pt x="712" y="248"/>
                  </a:lnTo>
                  <a:lnTo>
                    <a:pt x="712" y="242"/>
                  </a:lnTo>
                  <a:lnTo>
                    <a:pt x="712" y="248"/>
                  </a:lnTo>
                  <a:lnTo>
                    <a:pt x="710" y="248"/>
                  </a:lnTo>
                  <a:lnTo>
                    <a:pt x="710" y="248"/>
                  </a:lnTo>
                  <a:lnTo>
                    <a:pt x="710" y="248"/>
                  </a:lnTo>
                  <a:lnTo>
                    <a:pt x="710" y="248"/>
                  </a:lnTo>
                  <a:close/>
                  <a:moveTo>
                    <a:pt x="476" y="292"/>
                  </a:moveTo>
                  <a:lnTo>
                    <a:pt x="482" y="288"/>
                  </a:lnTo>
                  <a:lnTo>
                    <a:pt x="486" y="288"/>
                  </a:lnTo>
                  <a:lnTo>
                    <a:pt x="482" y="288"/>
                  </a:lnTo>
                  <a:lnTo>
                    <a:pt x="476" y="288"/>
                  </a:lnTo>
                  <a:lnTo>
                    <a:pt x="476" y="292"/>
                  </a:lnTo>
                  <a:lnTo>
                    <a:pt x="476" y="288"/>
                  </a:lnTo>
                  <a:lnTo>
                    <a:pt x="476" y="288"/>
                  </a:lnTo>
                  <a:lnTo>
                    <a:pt x="476" y="288"/>
                  </a:lnTo>
                  <a:lnTo>
                    <a:pt x="476" y="288"/>
                  </a:lnTo>
                  <a:lnTo>
                    <a:pt x="470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8"/>
                  </a:lnTo>
                  <a:lnTo>
                    <a:pt x="458" y="288"/>
                  </a:lnTo>
                  <a:lnTo>
                    <a:pt x="458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48" y="282"/>
                  </a:lnTo>
                  <a:lnTo>
                    <a:pt x="448" y="276"/>
                  </a:lnTo>
                  <a:lnTo>
                    <a:pt x="448" y="276"/>
                  </a:lnTo>
                  <a:lnTo>
                    <a:pt x="454" y="276"/>
                  </a:lnTo>
                  <a:lnTo>
                    <a:pt x="454" y="270"/>
                  </a:lnTo>
                  <a:lnTo>
                    <a:pt x="454" y="270"/>
                  </a:lnTo>
                  <a:lnTo>
                    <a:pt x="458" y="270"/>
                  </a:lnTo>
                  <a:lnTo>
                    <a:pt x="458" y="276"/>
                  </a:lnTo>
                  <a:lnTo>
                    <a:pt x="464" y="276"/>
                  </a:lnTo>
                  <a:lnTo>
                    <a:pt x="464" y="270"/>
                  </a:lnTo>
                  <a:lnTo>
                    <a:pt x="464" y="266"/>
                  </a:lnTo>
                  <a:lnTo>
                    <a:pt x="464" y="266"/>
                  </a:lnTo>
                  <a:lnTo>
                    <a:pt x="464" y="260"/>
                  </a:lnTo>
                  <a:lnTo>
                    <a:pt x="470" y="260"/>
                  </a:lnTo>
                  <a:lnTo>
                    <a:pt x="470" y="260"/>
                  </a:lnTo>
                  <a:lnTo>
                    <a:pt x="464" y="260"/>
                  </a:lnTo>
                  <a:lnTo>
                    <a:pt x="470" y="254"/>
                  </a:lnTo>
                  <a:lnTo>
                    <a:pt x="470" y="260"/>
                  </a:lnTo>
                  <a:lnTo>
                    <a:pt x="476" y="260"/>
                  </a:lnTo>
                  <a:lnTo>
                    <a:pt x="470" y="254"/>
                  </a:lnTo>
                  <a:lnTo>
                    <a:pt x="464" y="254"/>
                  </a:lnTo>
                  <a:lnTo>
                    <a:pt x="464" y="254"/>
                  </a:lnTo>
                  <a:lnTo>
                    <a:pt x="464" y="248"/>
                  </a:lnTo>
                  <a:lnTo>
                    <a:pt x="470" y="248"/>
                  </a:lnTo>
                  <a:lnTo>
                    <a:pt x="476" y="248"/>
                  </a:lnTo>
                  <a:lnTo>
                    <a:pt x="476" y="248"/>
                  </a:lnTo>
                  <a:lnTo>
                    <a:pt x="476" y="248"/>
                  </a:lnTo>
                  <a:lnTo>
                    <a:pt x="476" y="248"/>
                  </a:lnTo>
                  <a:lnTo>
                    <a:pt x="476" y="248"/>
                  </a:lnTo>
                  <a:lnTo>
                    <a:pt x="476" y="248"/>
                  </a:lnTo>
                  <a:lnTo>
                    <a:pt x="476" y="242"/>
                  </a:lnTo>
                  <a:lnTo>
                    <a:pt x="476" y="238"/>
                  </a:lnTo>
                  <a:lnTo>
                    <a:pt x="482" y="238"/>
                  </a:lnTo>
                  <a:lnTo>
                    <a:pt x="486" y="238"/>
                  </a:lnTo>
                  <a:lnTo>
                    <a:pt x="492" y="238"/>
                  </a:lnTo>
                  <a:lnTo>
                    <a:pt x="492" y="238"/>
                  </a:lnTo>
                  <a:lnTo>
                    <a:pt x="492" y="238"/>
                  </a:lnTo>
                  <a:lnTo>
                    <a:pt x="496" y="238"/>
                  </a:lnTo>
                  <a:lnTo>
                    <a:pt x="502" y="238"/>
                  </a:lnTo>
                  <a:lnTo>
                    <a:pt x="502" y="238"/>
                  </a:lnTo>
                  <a:lnTo>
                    <a:pt x="508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8"/>
                  </a:lnTo>
                  <a:lnTo>
                    <a:pt x="518" y="242"/>
                  </a:lnTo>
                  <a:lnTo>
                    <a:pt x="524" y="242"/>
                  </a:lnTo>
                  <a:lnTo>
                    <a:pt x="518" y="242"/>
                  </a:lnTo>
                  <a:lnTo>
                    <a:pt x="512" y="242"/>
                  </a:lnTo>
                  <a:lnTo>
                    <a:pt x="512" y="248"/>
                  </a:lnTo>
                  <a:lnTo>
                    <a:pt x="512" y="248"/>
                  </a:lnTo>
                  <a:lnTo>
                    <a:pt x="518" y="248"/>
                  </a:lnTo>
                  <a:lnTo>
                    <a:pt x="512" y="248"/>
                  </a:lnTo>
                  <a:lnTo>
                    <a:pt x="512" y="248"/>
                  </a:lnTo>
                  <a:lnTo>
                    <a:pt x="508" y="248"/>
                  </a:lnTo>
                  <a:lnTo>
                    <a:pt x="512" y="248"/>
                  </a:lnTo>
                  <a:lnTo>
                    <a:pt x="512" y="248"/>
                  </a:lnTo>
                  <a:lnTo>
                    <a:pt x="512" y="248"/>
                  </a:lnTo>
                  <a:lnTo>
                    <a:pt x="512" y="254"/>
                  </a:lnTo>
                  <a:lnTo>
                    <a:pt x="512" y="254"/>
                  </a:lnTo>
                  <a:lnTo>
                    <a:pt x="512" y="248"/>
                  </a:lnTo>
                  <a:lnTo>
                    <a:pt x="512" y="254"/>
                  </a:lnTo>
                  <a:lnTo>
                    <a:pt x="508" y="254"/>
                  </a:lnTo>
                  <a:lnTo>
                    <a:pt x="508" y="248"/>
                  </a:lnTo>
                  <a:lnTo>
                    <a:pt x="502" y="254"/>
                  </a:lnTo>
                  <a:lnTo>
                    <a:pt x="508" y="254"/>
                  </a:lnTo>
                  <a:lnTo>
                    <a:pt x="512" y="254"/>
                  </a:lnTo>
                  <a:lnTo>
                    <a:pt x="508" y="260"/>
                  </a:lnTo>
                  <a:lnTo>
                    <a:pt x="502" y="260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02" y="260"/>
                  </a:lnTo>
                  <a:lnTo>
                    <a:pt x="502" y="260"/>
                  </a:lnTo>
                  <a:lnTo>
                    <a:pt x="502" y="260"/>
                  </a:lnTo>
                  <a:lnTo>
                    <a:pt x="508" y="260"/>
                  </a:lnTo>
                  <a:lnTo>
                    <a:pt x="502" y="266"/>
                  </a:lnTo>
                  <a:lnTo>
                    <a:pt x="508" y="266"/>
                  </a:lnTo>
                  <a:lnTo>
                    <a:pt x="508" y="270"/>
                  </a:lnTo>
                  <a:lnTo>
                    <a:pt x="502" y="270"/>
                  </a:lnTo>
                  <a:lnTo>
                    <a:pt x="502" y="276"/>
                  </a:lnTo>
                  <a:lnTo>
                    <a:pt x="502" y="276"/>
                  </a:lnTo>
                  <a:lnTo>
                    <a:pt x="508" y="276"/>
                  </a:lnTo>
                  <a:lnTo>
                    <a:pt x="508" y="282"/>
                  </a:lnTo>
                  <a:lnTo>
                    <a:pt x="508" y="288"/>
                  </a:lnTo>
                  <a:lnTo>
                    <a:pt x="512" y="288"/>
                  </a:lnTo>
                  <a:lnTo>
                    <a:pt x="512" y="288"/>
                  </a:lnTo>
                  <a:lnTo>
                    <a:pt x="512" y="292"/>
                  </a:lnTo>
                  <a:lnTo>
                    <a:pt x="512" y="296"/>
                  </a:lnTo>
                  <a:lnTo>
                    <a:pt x="518" y="296"/>
                  </a:lnTo>
                  <a:lnTo>
                    <a:pt x="524" y="296"/>
                  </a:lnTo>
                  <a:lnTo>
                    <a:pt x="524" y="302"/>
                  </a:lnTo>
                  <a:lnTo>
                    <a:pt x="530" y="302"/>
                  </a:lnTo>
                  <a:lnTo>
                    <a:pt x="536" y="302"/>
                  </a:lnTo>
                  <a:lnTo>
                    <a:pt x="536" y="308"/>
                  </a:lnTo>
                  <a:lnTo>
                    <a:pt x="536" y="308"/>
                  </a:lnTo>
                  <a:lnTo>
                    <a:pt x="536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24" y="308"/>
                  </a:lnTo>
                  <a:lnTo>
                    <a:pt x="524" y="308"/>
                  </a:lnTo>
                  <a:lnTo>
                    <a:pt x="524" y="308"/>
                  </a:lnTo>
                  <a:lnTo>
                    <a:pt x="530" y="308"/>
                  </a:lnTo>
                  <a:lnTo>
                    <a:pt x="536" y="308"/>
                  </a:lnTo>
                  <a:lnTo>
                    <a:pt x="530" y="308"/>
                  </a:lnTo>
                  <a:lnTo>
                    <a:pt x="524" y="308"/>
                  </a:lnTo>
                  <a:lnTo>
                    <a:pt x="524" y="308"/>
                  </a:lnTo>
                  <a:lnTo>
                    <a:pt x="518" y="308"/>
                  </a:lnTo>
                  <a:lnTo>
                    <a:pt x="524" y="308"/>
                  </a:lnTo>
                  <a:lnTo>
                    <a:pt x="518" y="308"/>
                  </a:lnTo>
                  <a:lnTo>
                    <a:pt x="512" y="308"/>
                  </a:lnTo>
                  <a:lnTo>
                    <a:pt x="518" y="308"/>
                  </a:lnTo>
                  <a:lnTo>
                    <a:pt x="518" y="308"/>
                  </a:lnTo>
                  <a:lnTo>
                    <a:pt x="524" y="308"/>
                  </a:lnTo>
                  <a:lnTo>
                    <a:pt x="518" y="308"/>
                  </a:lnTo>
                  <a:lnTo>
                    <a:pt x="524" y="308"/>
                  </a:lnTo>
                  <a:lnTo>
                    <a:pt x="518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08" y="308"/>
                  </a:lnTo>
                  <a:lnTo>
                    <a:pt x="512" y="308"/>
                  </a:lnTo>
                  <a:lnTo>
                    <a:pt x="512" y="308"/>
                  </a:lnTo>
                  <a:lnTo>
                    <a:pt x="508" y="308"/>
                  </a:lnTo>
                  <a:lnTo>
                    <a:pt x="502" y="308"/>
                  </a:lnTo>
                  <a:lnTo>
                    <a:pt x="502" y="308"/>
                  </a:lnTo>
                  <a:lnTo>
                    <a:pt x="502" y="308"/>
                  </a:lnTo>
                  <a:lnTo>
                    <a:pt x="496" y="308"/>
                  </a:lnTo>
                  <a:lnTo>
                    <a:pt x="492" y="308"/>
                  </a:lnTo>
                  <a:lnTo>
                    <a:pt x="496" y="308"/>
                  </a:lnTo>
                  <a:lnTo>
                    <a:pt x="492" y="308"/>
                  </a:lnTo>
                  <a:lnTo>
                    <a:pt x="492" y="308"/>
                  </a:lnTo>
                  <a:lnTo>
                    <a:pt x="486" y="308"/>
                  </a:lnTo>
                  <a:lnTo>
                    <a:pt x="482" y="302"/>
                  </a:lnTo>
                  <a:lnTo>
                    <a:pt x="482" y="308"/>
                  </a:lnTo>
                  <a:lnTo>
                    <a:pt x="482" y="302"/>
                  </a:lnTo>
                  <a:lnTo>
                    <a:pt x="476" y="302"/>
                  </a:lnTo>
                  <a:lnTo>
                    <a:pt x="482" y="302"/>
                  </a:lnTo>
                  <a:lnTo>
                    <a:pt x="482" y="296"/>
                  </a:lnTo>
                  <a:lnTo>
                    <a:pt x="476" y="296"/>
                  </a:lnTo>
                  <a:lnTo>
                    <a:pt x="476" y="296"/>
                  </a:lnTo>
                  <a:lnTo>
                    <a:pt x="482" y="296"/>
                  </a:lnTo>
                  <a:lnTo>
                    <a:pt x="486" y="296"/>
                  </a:lnTo>
                  <a:lnTo>
                    <a:pt x="492" y="296"/>
                  </a:lnTo>
                  <a:lnTo>
                    <a:pt x="486" y="296"/>
                  </a:lnTo>
                  <a:lnTo>
                    <a:pt x="482" y="296"/>
                  </a:lnTo>
                  <a:lnTo>
                    <a:pt x="476" y="296"/>
                  </a:lnTo>
                  <a:lnTo>
                    <a:pt x="476" y="292"/>
                  </a:lnTo>
                  <a:lnTo>
                    <a:pt x="476" y="292"/>
                  </a:lnTo>
                  <a:lnTo>
                    <a:pt x="476" y="292"/>
                  </a:lnTo>
                  <a:lnTo>
                    <a:pt x="476" y="292"/>
                  </a:lnTo>
                  <a:close/>
                  <a:moveTo>
                    <a:pt x="1418" y="248"/>
                  </a:moveTo>
                  <a:lnTo>
                    <a:pt x="1412" y="242"/>
                  </a:lnTo>
                  <a:lnTo>
                    <a:pt x="1418" y="242"/>
                  </a:lnTo>
                  <a:lnTo>
                    <a:pt x="1422" y="242"/>
                  </a:lnTo>
                  <a:lnTo>
                    <a:pt x="1422" y="248"/>
                  </a:lnTo>
                  <a:lnTo>
                    <a:pt x="1418" y="248"/>
                  </a:lnTo>
                  <a:lnTo>
                    <a:pt x="1418" y="248"/>
                  </a:lnTo>
                  <a:lnTo>
                    <a:pt x="1418" y="248"/>
                  </a:lnTo>
                  <a:lnTo>
                    <a:pt x="1418" y="248"/>
                  </a:lnTo>
                  <a:close/>
                  <a:moveTo>
                    <a:pt x="838" y="248"/>
                  </a:moveTo>
                  <a:lnTo>
                    <a:pt x="838" y="248"/>
                  </a:lnTo>
                  <a:lnTo>
                    <a:pt x="838" y="248"/>
                  </a:lnTo>
                  <a:lnTo>
                    <a:pt x="838" y="242"/>
                  </a:lnTo>
                  <a:lnTo>
                    <a:pt x="844" y="242"/>
                  </a:lnTo>
                  <a:lnTo>
                    <a:pt x="844" y="248"/>
                  </a:lnTo>
                  <a:lnTo>
                    <a:pt x="850" y="248"/>
                  </a:lnTo>
                  <a:lnTo>
                    <a:pt x="850" y="254"/>
                  </a:lnTo>
                  <a:lnTo>
                    <a:pt x="844" y="254"/>
                  </a:lnTo>
                  <a:lnTo>
                    <a:pt x="838" y="254"/>
                  </a:lnTo>
                  <a:lnTo>
                    <a:pt x="838" y="254"/>
                  </a:lnTo>
                  <a:lnTo>
                    <a:pt x="832" y="248"/>
                  </a:lnTo>
                  <a:lnTo>
                    <a:pt x="838" y="248"/>
                  </a:lnTo>
                  <a:lnTo>
                    <a:pt x="838" y="248"/>
                  </a:lnTo>
                  <a:lnTo>
                    <a:pt x="838" y="248"/>
                  </a:lnTo>
                  <a:lnTo>
                    <a:pt x="838" y="248"/>
                  </a:lnTo>
                  <a:close/>
                  <a:moveTo>
                    <a:pt x="812" y="266"/>
                  </a:moveTo>
                  <a:lnTo>
                    <a:pt x="812" y="260"/>
                  </a:lnTo>
                  <a:lnTo>
                    <a:pt x="812" y="260"/>
                  </a:lnTo>
                  <a:lnTo>
                    <a:pt x="812" y="260"/>
                  </a:lnTo>
                  <a:lnTo>
                    <a:pt x="818" y="260"/>
                  </a:lnTo>
                  <a:lnTo>
                    <a:pt x="822" y="260"/>
                  </a:lnTo>
                  <a:lnTo>
                    <a:pt x="822" y="260"/>
                  </a:lnTo>
                  <a:lnTo>
                    <a:pt x="826" y="260"/>
                  </a:lnTo>
                  <a:lnTo>
                    <a:pt x="826" y="260"/>
                  </a:lnTo>
                  <a:lnTo>
                    <a:pt x="822" y="260"/>
                  </a:lnTo>
                  <a:lnTo>
                    <a:pt x="822" y="266"/>
                  </a:lnTo>
                  <a:lnTo>
                    <a:pt x="822" y="266"/>
                  </a:lnTo>
                  <a:lnTo>
                    <a:pt x="818" y="266"/>
                  </a:lnTo>
                  <a:lnTo>
                    <a:pt x="812" y="266"/>
                  </a:lnTo>
                  <a:lnTo>
                    <a:pt x="812" y="266"/>
                  </a:lnTo>
                  <a:lnTo>
                    <a:pt x="812" y="266"/>
                  </a:lnTo>
                  <a:lnTo>
                    <a:pt x="812" y="266"/>
                  </a:lnTo>
                  <a:lnTo>
                    <a:pt x="812" y="266"/>
                  </a:lnTo>
                  <a:close/>
                  <a:moveTo>
                    <a:pt x="1678" y="288"/>
                  </a:moveTo>
                  <a:lnTo>
                    <a:pt x="1678" y="282"/>
                  </a:lnTo>
                  <a:lnTo>
                    <a:pt x="1682" y="282"/>
                  </a:lnTo>
                  <a:lnTo>
                    <a:pt x="1682" y="288"/>
                  </a:lnTo>
                  <a:lnTo>
                    <a:pt x="1678" y="288"/>
                  </a:lnTo>
                  <a:lnTo>
                    <a:pt x="1678" y="288"/>
                  </a:lnTo>
                  <a:lnTo>
                    <a:pt x="1678" y="288"/>
                  </a:lnTo>
                  <a:lnTo>
                    <a:pt x="1678" y="288"/>
                  </a:lnTo>
                  <a:close/>
                  <a:moveTo>
                    <a:pt x="1672" y="288"/>
                  </a:moveTo>
                  <a:lnTo>
                    <a:pt x="1672" y="288"/>
                  </a:lnTo>
                  <a:lnTo>
                    <a:pt x="1668" y="288"/>
                  </a:lnTo>
                  <a:lnTo>
                    <a:pt x="1662" y="288"/>
                  </a:lnTo>
                  <a:lnTo>
                    <a:pt x="1662" y="288"/>
                  </a:lnTo>
                  <a:lnTo>
                    <a:pt x="1662" y="288"/>
                  </a:lnTo>
                  <a:lnTo>
                    <a:pt x="1662" y="288"/>
                  </a:lnTo>
                  <a:lnTo>
                    <a:pt x="1668" y="288"/>
                  </a:lnTo>
                  <a:lnTo>
                    <a:pt x="1672" y="288"/>
                  </a:lnTo>
                  <a:lnTo>
                    <a:pt x="1672" y="288"/>
                  </a:lnTo>
                  <a:lnTo>
                    <a:pt x="1672" y="288"/>
                  </a:lnTo>
                  <a:lnTo>
                    <a:pt x="1672" y="288"/>
                  </a:lnTo>
                  <a:lnTo>
                    <a:pt x="1672" y="288"/>
                  </a:lnTo>
                  <a:close/>
                  <a:moveTo>
                    <a:pt x="470" y="296"/>
                  </a:moveTo>
                  <a:lnTo>
                    <a:pt x="464" y="296"/>
                  </a:lnTo>
                  <a:lnTo>
                    <a:pt x="464" y="292"/>
                  </a:lnTo>
                  <a:lnTo>
                    <a:pt x="464" y="292"/>
                  </a:lnTo>
                  <a:lnTo>
                    <a:pt x="458" y="292"/>
                  </a:lnTo>
                  <a:lnTo>
                    <a:pt x="464" y="292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70" y="288"/>
                  </a:lnTo>
                  <a:lnTo>
                    <a:pt x="470" y="292"/>
                  </a:lnTo>
                  <a:lnTo>
                    <a:pt x="464" y="292"/>
                  </a:lnTo>
                  <a:lnTo>
                    <a:pt x="464" y="288"/>
                  </a:lnTo>
                  <a:lnTo>
                    <a:pt x="464" y="292"/>
                  </a:lnTo>
                  <a:lnTo>
                    <a:pt x="470" y="292"/>
                  </a:lnTo>
                  <a:lnTo>
                    <a:pt x="476" y="292"/>
                  </a:lnTo>
                  <a:lnTo>
                    <a:pt x="470" y="292"/>
                  </a:lnTo>
                  <a:lnTo>
                    <a:pt x="476" y="292"/>
                  </a:lnTo>
                  <a:lnTo>
                    <a:pt x="476" y="296"/>
                  </a:lnTo>
                  <a:lnTo>
                    <a:pt x="476" y="296"/>
                  </a:lnTo>
                  <a:lnTo>
                    <a:pt x="470" y="296"/>
                  </a:lnTo>
                  <a:lnTo>
                    <a:pt x="470" y="296"/>
                  </a:lnTo>
                  <a:lnTo>
                    <a:pt x="476" y="296"/>
                  </a:lnTo>
                  <a:lnTo>
                    <a:pt x="470" y="296"/>
                  </a:lnTo>
                  <a:lnTo>
                    <a:pt x="470" y="296"/>
                  </a:lnTo>
                  <a:lnTo>
                    <a:pt x="470" y="296"/>
                  </a:lnTo>
                  <a:lnTo>
                    <a:pt x="470" y="296"/>
                  </a:lnTo>
                  <a:close/>
                  <a:moveTo>
                    <a:pt x="2008" y="308"/>
                  </a:moveTo>
                  <a:lnTo>
                    <a:pt x="2008" y="308"/>
                  </a:lnTo>
                  <a:lnTo>
                    <a:pt x="2008" y="302"/>
                  </a:lnTo>
                  <a:lnTo>
                    <a:pt x="2008" y="302"/>
                  </a:lnTo>
                  <a:lnTo>
                    <a:pt x="2008" y="308"/>
                  </a:lnTo>
                  <a:lnTo>
                    <a:pt x="2008" y="308"/>
                  </a:lnTo>
                  <a:lnTo>
                    <a:pt x="2008" y="308"/>
                  </a:lnTo>
                  <a:lnTo>
                    <a:pt x="2008" y="308"/>
                  </a:lnTo>
                  <a:close/>
                  <a:moveTo>
                    <a:pt x="568" y="336"/>
                  </a:moveTo>
                  <a:lnTo>
                    <a:pt x="562" y="336"/>
                  </a:lnTo>
                  <a:lnTo>
                    <a:pt x="562" y="330"/>
                  </a:lnTo>
                  <a:lnTo>
                    <a:pt x="562" y="330"/>
                  </a:lnTo>
                  <a:lnTo>
                    <a:pt x="556" y="330"/>
                  </a:lnTo>
                  <a:lnTo>
                    <a:pt x="556" y="324"/>
                  </a:lnTo>
                  <a:lnTo>
                    <a:pt x="556" y="330"/>
                  </a:lnTo>
                  <a:lnTo>
                    <a:pt x="550" y="324"/>
                  </a:lnTo>
                  <a:lnTo>
                    <a:pt x="550" y="324"/>
                  </a:lnTo>
                  <a:lnTo>
                    <a:pt x="550" y="320"/>
                  </a:lnTo>
                  <a:lnTo>
                    <a:pt x="550" y="320"/>
                  </a:lnTo>
                  <a:lnTo>
                    <a:pt x="550" y="320"/>
                  </a:lnTo>
                  <a:lnTo>
                    <a:pt x="550" y="314"/>
                  </a:lnTo>
                  <a:lnTo>
                    <a:pt x="556" y="314"/>
                  </a:lnTo>
                  <a:lnTo>
                    <a:pt x="562" y="314"/>
                  </a:lnTo>
                  <a:lnTo>
                    <a:pt x="562" y="320"/>
                  </a:lnTo>
                  <a:lnTo>
                    <a:pt x="562" y="320"/>
                  </a:lnTo>
                  <a:lnTo>
                    <a:pt x="562" y="320"/>
                  </a:lnTo>
                  <a:lnTo>
                    <a:pt x="568" y="320"/>
                  </a:lnTo>
                  <a:lnTo>
                    <a:pt x="572" y="324"/>
                  </a:lnTo>
                  <a:lnTo>
                    <a:pt x="572" y="324"/>
                  </a:lnTo>
                  <a:lnTo>
                    <a:pt x="578" y="330"/>
                  </a:lnTo>
                  <a:lnTo>
                    <a:pt x="572" y="336"/>
                  </a:lnTo>
                  <a:lnTo>
                    <a:pt x="572" y="336"/>
                  </a:lnTo>
                  <a:lnTo>
                    <a:pt x="568" y="336"/>
                  </a:lnTo>
                  <a:lnTo>
                    <a:pt x="568" y="336"/>
                  </a:lnTo>
                  <a:lnTo>
                    <a:pt x="568" y="336"/>
                  </a:lnTo>
                  <a:lnTo>
                    <a:pt x="568" y="336"/>
                  </a:lnTo>
                  <a:close/>
                  <a:moveTo>
                    <a:pt x="2116" y="336"/>
                  </a:moveTo>
                  <a:lnTo>
                    <a:pt x="2116" y="336"/>
                  </a:lnTo>
                  <a:lnTo>
                    <a:pt x="2116" y="336"/>
                  </a:lnTo>
                  <a:lnTo>
                    <a:pt x="2112" y="336"/>
                  </a:lnTo>
                  <a:lnTo>
                    <a:pt x="2106" y="336"/>
                  </a:lnTo>
                  <a:lnTo>
                    <a:pt x="2100" y="336"/>
                  </a:lnTo>
                  <a:lnTo>
                    <a:pt x="2100" y="336"/>
                  </a:lnTo>
                  <a:lnTo>
                    <a:pt x="2096" y="330"/>
                  </a:lnTo>
                  <a:lnTo>
                    <a:pt x="2096" y="324"/>
                  </a:lnTo>
                  <a:lnTo>
                    <a:pt x="2100" y="324"/>
                  </a:lnTo>
                  <a:lnTo>
                    <a:pt x="2100" y="324"/>
                  </a:lnTo>
                  <a:lnTo>
                    <a:pt x="2106" y="324"/>
                  </a:lnTo>
                  <a:lnTo>
                    <a:pt x="2112" y="324"/>
                  </a:lnTo>
                  <a:lnTo>
                    <a:pt x="2112" y="330"/>
                  </a:lnTo>
                  <a:lnTo>
                    <a:pt x="2116" y="330"/>
                  </a:lnTo>
                  <a:lnTo>
                    <a:pt x="2116" y="330"/>
                  </a:lnTo>
                  <a:lnTo>
                    <a:pt x="2116" y="336"/>
                  </a:lnTo>
                  <a:lnTo>
                    <a:pt x="2116" y="336"/>
                  </a:lnTo>
                  <a:lnTo>
                    <a:pt x="2116" y="336"/>
                  </a:lnTo>
                  <a:lnTo>
                    <a:pt x="2116" y="336"/>
                  </a:lnTo>
                  <a:close/>
                  <a:moveTo>
                    <a:pt x="2008" y="336"/>
                  </a:moveTo>
                  <a:lnTo>
                    <a:pt x="2008" y="336"/>
                  </a:lnTo>
                  <a:lnTo>
                    <a:pt x="2008" y="336"/>
                  </a:lnTo>
                  <a:lnTo>
                    <a:pt x="2008" y="336"/>
                  </a:lnTo>
                  <a:lnTo>
                    <a:pt x="2008" y="336"/>
                  </a:lnTo>
                  <a:lnTo>
                    <a:pt x="2008" y="336"/>
                  </a:lnTo>
                  <a:lnTo>
                    <a:pt x="2008" y="336"/>
                  </a:lnTo>
                  <a:lnTo>
                    <a:pt x="2008" y="336"/>
                  </a:lnTo>
                  <a:close/>
                  <a:moveTo>
                    <a:pt x="2004" y="342"/>
                  </a:moveTo>
                  <a:lnTo>
                    <a:pt x="2008" y="342"/>
                  </a:lnTo>
                  <a:lnTo>
                    <a:pt x="2008" y="336"/>
                  </a:lnTo>
                  <a:lnTo>
                    <a:pt x="2004" y="336"/>
                  </a:lnTo>
                  <a:lnTo>
                    <a:pt x="2008" y="336"/>
                  </a:lnTo>
                  <a:lnTo>
                    <a:pt x="2008" y="336"/>
                  </a:lnTo>
                  <a:lnTo>
                    <a:pt x="2008" y="342"/>
                  </a:lnTo>
                  <a:lnTo>
                    <a:pt x="2004" y="342"/>
                  </a:lnTo>
                  <a:lnTo>
                    <a:pt x="2004" y="342"/>
                  </a:lnTo>
                  <a:lnTo>
                    <a:pt x="2004" y="342"/>
                  </a:lnTo>
                  <a:lnTo>
                    <a:pt x="2004" y="342"/>
                  </a:lnTo>
                  <a:close/>
                  <a:moveTo>
                    <a:pt x="670" y="336"/>
                  </a:moveTo>
                  <a:lnTo>
                    <a:pt x="670" y="336"/>
                  </a:lnTo>
                  <a:lnTo>
                    <a:pt x="676" y="336"/>
                  </a:lnTo>
                  <a:lnTo>
                    <a:pt x="670" y="342"/>
                  </a:lnTo>
                  <a:lnTo>
                    <a:pt x="670" y="342"/>
                  </a:lnTo>
                  <a:lnTo>
                    <a:pt x="670" y="336"/>
                  </a:lnTo>
                  <a:lnTo>
                    <a:pt x="670" y="336"/>
                  </a:lnTo>
                  <a:lnTo>
                    <a:pt x="670" y="336"/>
                  </a:lnTo>
                  <a:lnTo>
                    <a:pt x="670" y="336"/>
                  </a:lnTo>
                  <a:close/>
                  <a:moveTo>
                    <a:pt x="2008" y="350"/>
                  </a:moveTo>
                  <a:lnTo>
                    <a:pt x="2004" y="350"/>
                  </a:lnTo>
                  <a:lnTo>
                    <a:pt x="2004" y="348"/>
                  </a:lnTo>
                  <a:lnTo>
                    <a:pt x="1998" y="348"/>
                  </a:lnTo>
                  <a:lnTo>
                    <a:pt x="1998" y="348"/>
                  </a:lnTo>
                  <a:lnTo>
                    <a:pt x="2004" y="348"/>
                  </a:lnTo>
                  <a:lnTo>
                    <a:pt x="2004" y="342"/>
                  </a:lnTo>
                  <a:lnTo>
                    <a:pt x="1998" y="342"/>
                  </a:lnTo>
                  <a:lnTo>
                    <a:pt x="2004" y="336"/>
                  </a:lnTo>
                  <a:lnTo>
                    <a:pt x="2004" y="342"/>
                  </a:lnTo>
                  <a:lnTo>
                    <a:pt x="2004" y="348"/>
                  </a:lnTo>
                  <a:lnTo>
                    <a:pt x="2004" y="348"/>
                  </a:lnTo>
                  <a:lnTo>
                    <a:pt x="2008" y="348"/>
                  </a:lnTo>
                  <a:lnTo>
                    <a:pt x="2008" y="350"/>
                  </a:lnTo>
                  <a:lnTo>
                    <a:pt x="2008" y="350"/>
                  </a:lnTo>
                  <a:lnTo>
                    <a:pt x="2008" y="350"/>
                  </a:lnTo>
                  <a:lnTo>
                    <a:pt x="2008" y="350"/>
                  </a:lnTo>
                  <a:close/>
                  <a:moveTo>
                    <a:pt x="404" y="348"/>
                  </a:moveTo>
                  <a:lnTo>
                    <a:pt x="404" y="348"/>
                  </a:lnTo>
                  <a:lnTo>
                    <a:pt x="410" y="348"/>
                  </a:lnTo>
                  <a:lnTo>
                    <a:pt x="410" y="342"/>
                  </a:lnTo>
                  <a:lnTo>
                    <a:pt x="410" y="342"/>
                  </a:lnTo>
                  <a:lnTo>
                    <a:pt x="410" y="336"/>
                  </a:lnTo>
                  <a:lnTo>
                    <a:pt x="416" y="336"/>
                  </a:lnTo>
                  <a:lnTo>
                    <a:pt x="422" y="336"/>
                  </a:lnTo>
                  <a:lnTo>
                    <a:pt x="422" y="342"/>
                  </a:lnTo>
                  <a:lnTo>
                    <a:pt x="426" y="342"/>
                  </a:lnTo>
                  <a:lnTo>
                    <a:pt x="432" y="348"/>
                  </a:lnTo>
                  <a:lnTo>
                    <a:pt x="432" y="348"/>
                  </a:lnTo>
                  <a:lnTo>
                    <a:pt x="432" y="350"/>
                  </a:lnTo>
                  <a:lnTo>
                    <a:pt x="432" y="348"/>
                  </a:lnTo>
                  <a:lnTo>
                    <a:pt x="432" y="348"/>
                  </a:lnTo>
                  <a:lnTo>
                    <a:pt x="432" y="348"/>
                  </a:lnTo>
                  <a:lnTo>
                    <a:pt x="426" y="350"/>
                  </a:lnTo>
                  <a:lnTo>
                    <a:pt x="426" y="356"/>
                  </a:lnTo>
                  <a:lnTo>
                    <a:pt x="422" y="356"/>
                  </a:lnTo>
                  <a:lnTo>
                    <a:pt x="422" y="356"/>
                  </a:lnTo>
                  <a:lnTo>
                    <a:pt x="416" y="356"/>
                  </a:lnTo>
                  <a:lnTo>
                    <a:pt x="410" y="356"/>
                  </a:lnTo>
                  <a:lnTo>
                    <a:pt x="410" y="356"/>
                  </a:lnTo>
                  <a:lnTo>
                    <a:pt x="404" y="350"/>
                  </a:lnTo>
                  <a:lnTo>
                    <a:pt x="404" y="348"/>
                  </a:lnTo>
                  <a:lnTo>
                    <a:pt x="404" y="348"/>
                  </a:lnTo>
                  <a:lnTo>
                    <a:pt x="404" y="348"/>
                  </a:lnTo>
                  <a:lnTo>
                    <a:pt x="404" y="348"/>
                  </a:lnTo>
                  <a:close/>
                  <a:moveTo>
                    <a:pt x="204" y="342"/>
                  </a:moveTo>
                  <a:lnTo>
                    <a:pt x="210" y="342"/>
                  </a:lnTo>
                  <a:lnTo>
                    <a:pt x="204" y="342"/>
                  </a:lnTo>
                  <a:lnTo>
                    <a:pt x="204" y="342"/>
                  </a:lnTo>
                  <a:lnTo>
                    <a:pt x="204" y="342"/>
                  </a:lnTo>
                  <a:lnTo>
                    <a:pt x="204" y="342"/>
                  </a:lnTo>
                  <a:lnTo>
                    <a:pt x="204" y="342"/>
                  </a:lnTo>
                  <a:lnTo>
                    <a:pt x="204" y="342"/>
                  </a:lnTo>
                  <a:close/>
                  <a:moveTo>
                    <a:pt x="654" y="348"/>
                  </a:moveTo>
                  <a:lnTo>
                    <a:pt x="658" y="348"/>
                  </a:lnTo>
                  <a:lnTo>
                    <a:pt x="658" y="348"/>
                  </a:lnTo>
                  <a:lnTo>
                    <a:pt x="658" y="350"/>
                  </a:lnTo>
                  <a:lnTo>
                    <a:pt x="664" y="350"/>
                  </a:lnTo>
                  <a:lnTo>
                    <a:pt x="658" y="350"/>
                  </a:lnTo>
                  <a:lnTo>
                    <a:pt x="658" y="348"/>
                  </a:lnTo>
                  <a:lnTo>
                    <a:pt x="654" y="348"/>
                  </a:lnTo>
                  <a:lnTo>
                    <a:pt x="654" y="348"/>
                  </a:lnTo>
                  <a:lnTo>
                    <a:pt x="654" y="348"/>
                  </a:lnTo>
                  <a:lnTo>
                    <a:pt x="654" y="348"/>
                  </a:lnTo>
                  <a:close/>
                  <a:moveTo>
                    <a:pt x="530" y="356"/>
                  </a:moveTo>
                  <a:lnTo>
                    <a:pt x="536" y="356"/>
                  </a:lnTo>
                  <a:lnTo>
                    <a:pt x="536" y="356"/>
                  </a:lnTo>
                  <a:lnTo>
                    <a:pt x="540" y="356"/>
                  </a:lnTo>
                  <a:lnTo>
                    <a:pt x="536" y="356"/>
                  </a:lnTo>
                  <a:lnTo>
                    <a:pt x="536" y="356"/>
                  </a:lnTo>
                  <a:lnTo>
                    <a:pt x="536" y="356"/>
                  </a:lnTo>
                  <a:lnTo>
                    <a:pt x="530" y="356"/>
                  </a:lnTo>
                  <a:lnTo>
                    <a:pt x="530" y="356"/>
                  </a:lnTo>
                  <a:lnTo>
                    <a:pt x="530" y="356"/>
                  </a:lnTo>
                  <a:lnTo>
                    <a:pt x="530" y="356"/>
                  </a:lnTo>
                  <a:lnTo>
                    <a:pt x="530" y="356"/>
                  </a:lnTo>
                  <a:close/>
                  <a:moveTo>
                    <a:pt x="442" y="368"/>
                  </a:moveTo>
                  <a:lnTo>
                    <a:pt x="442" y="362"/>
                  </a:lnTo>
                  <a:lnTo>
                    <a:pt x="442" y="362"/>
                  </a:lnTo>
                  <a:lnTo>
                    <a:pt x="448" y="362"/>
                  </a:lnTo>
                  <a:lnTo>
                    <a:pt x="442" y="362"/>
                  </a:lnTo>
                  <a:lnTo>
                    <a:pt x="442" y="368"/>
                  </a:lnTo>
                  <a:lnTo>
                    <a:pt x="442" y="368"/>
                  </a:lnTo>
                  <a:lnTo>
                    <a:pt x="442" y="368"/>
                  </a:lnTo>
                  <a:lnTo>
                    <a:pt x="442" y="368"/>
                  </a:lnTo>
                  <a:lnTo>
                    <a:pt x="442" y="368"/>
                  </a:lnTo>
                  <a:close/>
                  <a:moveTo>
                    <a:pt x="324" y="406"/>
                  </a:moveTo>
                  <a:lnTo>
                    <a:pt x="324" y="406"/>
                  </a:lnTo>
                  <a:lnTo>
                    <a:pt x="324" y="406"/>
                  </a:lnTo>
                  <a:lnTo>
                    <a:pt x="324" y="406"/>
                  </a:lnTo>
                  <a:lnTo>
                    <a:pt x="324" y="406"/>
                  </a:lnTo>
                  <a:lnTo>
                    <a:pt x="324" y="406"/>
                  </a:lnTo>
                  <a:lnTo>
                    <a:pt x="324" y="406"/>
                  </a:lnTo>
                  <a:lnTo>
                    <a:pt x="324" y="406"/>
                  </a:lnTo>
                  <a:close/>
                  <a:moveTo>
                    <a:pt x="228" y="444"/>
                  </a:moveTo>
                  <a:lnTo>
                    <a:pt x="228" y="450"/>
                  </a:lnTo>
                  <a:lnTo>
                    <a:pt x="228" y="450"/>
                  </a:lnTo>
                  <a:lnTo>
                    <a:pt x="228" y="444"/>
                  </a:lnTo>
                  <a:lnTo>
                    <a:pt x="228" y="444"/>
                  </a:lnTo>
                  <a:lnTo>
                    <a:pt x="228" y="444"/>
                  </a:lnTo>
                  <a:lnTo>
                    <a:pt x="228" y="444"/>
                  </a:lnTo>
                  <a:lnTo>
                    <a:pt x="228" y="444"/>
                  </a:lnTo>
                  <a:close/>
                  <a:moveTo>
                    <a:pt x="2412" y="456"/>
                  </a:moveTo>
                  <a:lnTo>
                    <a:pt x="2412" y="456"/>
                  </a:lnTo>
                  <a:lnTo>
                    <a:pt x="2418" y="456"/>
                  </a:lnTo>
                  <a:lnTo>
                    <a:pt x="2418" y="456"/>
                  </a:lnTo>
                  <a:lnTo>
                    <a:pt x="2418" y="456"/>
                  </a:lnTo>
                  <a:lnTo>
                    <a:pt x="2418" y="456"/>
                  </a:lnTo>
                  <a:lnTo>
                    <a:pt x="2412" y="456"/>
                  </a:lnTo>
                  <a:lnTo>
                    <a:pt x="2412" y="456"/>
                  </a:lnTo>
                  <a:lnTo>
                    <a:pt x="2412" y="456"/>
                  </a:lnTo>
                  <a:lnTo>
                    <a:pt x="2412" y="456"/>
                  </a:lnTo>
                  <a:close/>
                  <a:moveTo>
                    <a:pt x="2408" y="456"/>
                  </a:moveTo>
                  <a:lnTo>
                    <a:pt x="2412" y="456"/>
                  </a:lnTo>
                  <a:lnTo>
                    <a:pt x="2412" y="460"/>
                  </a:lnTo>
                  <a:lnTo>
                    <a:pt x="2412" y="456"/>
                  </a:lnTo>
                  <a:lnTo>
                    <a:pt x="2408" y="456"/>
                  </a:lnTo>
                  <a:lnTo>
                    <a:pt x="2408" y="456"/>
                  </a:lnTo>
                  <a:lnTo>
                    <a:pt x="2408" y="456"/>
                  </a:lnTo>
                  <a:lnTo>
                    <a:pt x="2408" y="456"/>
                  </a:lnTo>
                  <a:close/>
                  <a:moveTo>
                    <a:pt x="2036" y="596"/>
                  </a:moveTo>
                  <a:lnTo>
                    <a:pt x="2036" y="596"/>
                  </a:lnTo>
                  <a:lnTo>
                    <a:pt x="2036" y="596"/>
                  </a:lnTo>
                  <a:lnTo>
                    <a:pt x="2036" y="590"/>
                  </a:lnTo>
                  <a:lnTo>
                    <a:pt x="2040" y="590"/>
                  </a:lnTo>
                  <a:lnTo>
                    <a:pt x="2040" y="584"/>
                  </a:lnTo>
                  <a:lnTo>
                    <a:pt x="2036" y="584"/>
                  </a:lnTo>
                  <a:lnTo>
                    <a:pt x="2036" y="590"/>
                  </a:lnTo>
                  <a:lnTo>
                    <a:pt x="2036" y="584"/>
                  </a:lnTo>
                  <a:lnTo>
                    <a:pt x="2040" y="584"/>
                  </a:lnTo>
                  <a:lnTo>
                    <a:pt x="2046" y="584"/>
                  </a:lnTo>
                  <a:lnTo>
                    <a:pt x="2046" y="584"/>
                  </a:lnTo>
                  <a:lnTo>
                    <a:pt x="2046" y="584"/>
                  </a:lnTo>
                  <a:lnTo>
                    <a:pt x="2052" y="584"/>
                  </a:lnTo>
                  <a:lnTo>
                    <a:pt x="2052" y="584"/>
                  </a:lnTo>
                  <a:lnTo>
                    <a:pt x="2052" y="590"/>
                  </a:lnTo>
                  <a:lnTo>
                    <a:pt x="2046" y="590"/>
                  </a:lnTo>
                  <a:lnTo>
                    <a:pt x="2046" y="590"/>
                  </a:lnTo>
                  <a:lnTo>
                    <a:pt x="2046" y="596"/>
                  </a:lnTo>
                  <a:lnTo>
                    <a:pt x="2040" y="596"/>
                  </a:lnTo>
                  <a:lnTo>
                    <a:pt x="2036" y="596"/>
                  </a:lnTo>
                  <a:lnTo>
                    <a:pt x="2036" y="602"/>
                  </a:lnTo>
                  <a:lnTo>
                    <a:pt x="2036" y="596"/>
                  </a:lnTo>
                  <a:lnTo>
                    <a:pt x="2036" y="596"/>
                  </a:lnTo>
                  <a:lnTo>
                    <a:pt x="2036" y="596"/>
                  </a:lnTo>
                  <a:lnTo>
                    <a:pt x="2036" y="596"/>
                  </a:lnTo>
                  <a:close/>
                  <a:moveTo>
                    <a:pt x="2072" y="666"/>
                  </a:moveTo>
                  <a:lnTo>
                    <a:pt x="2072" y="672"/>
                  </a:lnTo>
                  <a:lnTo>
                    <a:pt x="2072" y="676"/>
                  </a:lnTo>
                  <a:lnTo>
                    <a:pt x="2078" y="682"/>
                  </a:lnTo>
                  <a:lnTo>
                    <a:pt x="2078" y="682"/>
                  </a:lnTo>
                  <a:lnTo>
                    <a:pt x="2078" y="682"/>
                  </a:lnTo>
                  <a:lnTo>
                    <a:pt x="2072" y="682"/>
                  </a:lnTo>
                  <a:lnTo>
                    <a:pt x="2072" y="676"/>
                  </a:lnTo>
                  <a:lnTo>
                    <a:pt x="2068" y="676"/>
                  </a:lnTo>
                  <a:lnTo>
                    <a:pt x="2068" y="672"/>
                  </a:lnTo>
                  <a:lnTo>
                    <a:pt x="2068" y="672"/>
                  </a:lnTo>
                  <a:lnTo>
                    <a:pt x="2068" y="666"/>
                  </a:lnTo>
                  <a:lnTo>
                    <a:pt x="2068" y="666"/>
                  </a:lnTo>
                  <a:lnTo>
                    <a:pt x="2072" y="666"/>
                  </a:lnTo>
                  <a:lnTo>
                    <a:pt x="2072" y="666"/>
                  </a:lnTo>
                  <a:lnTo>
                    <a:pt x="2072" y="666"/>
                  </a:lnTo>
                  <a:lnTo>
                    <a:pt x="2072" y="666"/>
                  </a:lnTo>
                  <a:close/>
                  <a:moveTo>
                    <a:pt x="1662" y="682"/>
                  </a:moveTo>
                  <a:lnTo>
                    <a:pt x="1662" y="682"/>
                  </a:lnTo>
                  <a:lnTo>
                    <a:pt x="1662" y="676"/>
                  </a:lnTo>
                  <a:lnTo>
                    <a:pt x="1668" y="676"/>
                  </a:lnTo>
                  <a:lnTo>
                    <a:pt x="1668" y="672"/>
                  </a:lnTo>
                  <a:lnTo>
                    <a:pt x="1672" y="672"/>
                  </a:lnTo>
                  <a:lnTo>
                    <a:pt x="1672" y="676"/>
                  </a:lnTo>
                  <a:lnTo>
                    <a:pt x="1672" y="676"/>
                  </a:lnTo>
                  <a:lnTo>
                    <a:pt x="1672" y="682"/>
                  </a:lnTo>
                  <a:lnTo>
                    <a:pt x="1672" y="682"/>
                  </a:lnTo>
                  <a:lnTo>
                    <a:pt x="1668" y="682"/>
                  </a:lnTo>
                  <a:lnTo>
                    <a:pt x="1668" y="682"/>
                  </a:lnTo>
                  <a:lnTo>
                    <a:pt x="1662" y="682"/>
                  </a:lnTo>
                  <a:lnTo>
                    <a:pt x="1662" y="682"/>
                  </a:lnTo>
                  <a:lnTo>
                    <a:pt x="1662" y="682"/>
                  </a:lnTo>
                  <a:lnTo>
                    <a:pt x="1662" y="682"/>
                  </a:lnTo>
                  <a:lnTo>
                    <a:pt x="1662" y="682"/>
                  </a:lnTo>
                  <a:close/>
                  <a:moveTo>
                    <a:pt x="2090" y="682"/>
                  </a:moveTo>
                  <a:lnTo>
                    <a:pt x="2096" y="682"/>
                  </a:lnTo>
                  <a:lnTo>
                    <a:pt x="2096" y="682"/>
                  </a:lnTo>
                  <a:lnTo>
                    <a:pt x="2100" y="688"/>
                  </a:lnTo>
                  <a:lnTo>
                    <a:pt x="2096" y="688"/>
                  </a:lnTo>
                  <a:lnTo>
                    <a:pt x="2096" y="682"/>
                  </a:lnTo>
                  <a:lnTo>
                    <a:pt x="2096" y="682"/>
                  </a:lnTo>
                  <a:lnTo>
                    <a:pt x="2090" y="682"/>
                  </a:lnTo>
                  <a:lnTo>
                    <a:pt x="2090" y="682"/>
                  </a:lnTo>
                  <a:lnTo>
                    <a:pt x="2090" y="682"/>
                  </a:lnTo>
                  <a:lnTo>
                    <a:pt x="2090" y="682"/>
                  </a:lnTo>
                  <a:close/>
                  <a:moveTo>
                    <a:pt x="1748" y="866"/>
                  </a:moveTo>
                  <a:lnTo>
                    <a:pt x="1748" y="860"/>
                  </a:lnTo>
                  <a:lnTo>
                    <a:pt x="1748" y="860"/>
                  </a:lnTo>
                  <a:lnTo>
                    <a:pt x="1748" y="856"/>
                  </a:lnTo>
                  <a:lnTo>
                    <a:pt x="1748" y="850"/>
                  </a:lnTo>
                  <a:lnTo>
                    <a:pt x="1748" y="856"/>
                  </a:lnTo>
                  <a:lnTo>
                    <a:pt x="1748" y="850"/>
                  </a:lnTo>
                  <a:lnTo>
                    <a:pt x="1742" y="850"/>
                  </a:lnTo>
                  <a:lnTo>
                    <a:pt x="1736" y="850"/>
                  </a:lnTo>
                  <a:lnTo>
                    <a:pt x="1732" y="856"/>
                  </a:lnTo>
                  <a:lnTo>
                    <a:pt x="1732" y="860"/>
                  </a:lnTo>
                  <a:lnTo>
                    <a:pt x="1732" y="860"/>
                  </a:lnTo>
                  <a:lnTo>
                    <a:pt x="1732" y="866"/>
                  </a:lnTo>
                  <a:lnTo>
                    <a:pt x="1732" y="866"/>
                  </a:lnTo>
                  <a:lnTo>
                    <a:pt x="1732" y="860"/>
                  </a:lnTo>
                  <a:lnTo>
                    <a:pt x="1728" y="860"/>
                  </a:lnTo>
                  <a:lnTo>
                    <a:pt x="1728" y="856"/>
                  </a:lnTo>
                  <a:lnTo>
                    <a:pt x="1728" y="850"/>
                  </a:lnTo>
                  <a:lnTo>
                    <a:pt x="1732" y="850"/>
                  </a:lnTo>
                  <a:lnTo>
                    <a:pt x="1732" y="844"/>
                  </a:lnTo>
                  <a:lnTo>
                    <a:pt x="1732" y="838"/>
                  </a:lnTo>
                  <a:lnTo>
                    <a:pt x="1732" y="838"/>
                  </a:lnTo>
                  <a:lnTo>
                    <a:pt x="1732" y="834"/>
                  </a:lnTo>
                  <a:lnTo>
                    <a:pt x="1732" y="830"/>
                  </a:lnTo>
                  <a:lnTo>
                    <a:pt x="1732" y="824"/>
                  </a:lnTo>
                  <a:lnTo>
                    <a:pt x="1732" y="824"/>
                  </a:lnTo>
                  <a:lnTo>
                    <a:pt x="1732" y="824"/>
                  </a:lnTo>
                  <a:lnTo>
                    <a:pt x="1732" y="824"/>
                  </a:lnTo>
                  <a:lnTo>
                    <a:pt x="1732" y="818"/>
                  </a:lnTo>
                  <a:lnTo>
                    <a:pt x="1732" y="812"/>
                  </a:lnTo>
                  <a:lnTo>
                    <a:pt x="1732" y="812"/>
                  </a:lnTo>
                  <a:lnTo>
                    <a:pt x="1728" y="812"/>
                  </a:lnTo>
                  <a:lnTo>
                    <a:pt x="1728" y="806"/>
                  </a:lnTo>
                  <a:lnTo>
                    <a:pt x="1732" y="806"/>
                  </a:lnTo>
                  <a:lnTo>
                    <a:pt x="1732" y="802"/>
                  </a:lnTo>
                  <a:lnTo>
                    <a:pt x="1732" y="802"/>
                  </a:lnTo>
                  <a:lnTo>
                    <a:pt x="1732" y="796"/>
                  </a:lnTo>
                  <a:lnTo>
                    <a:pt x="1732" y="790"/>
                  </a:lnTo>
                  <a:lnTo>
                    <a:pt x="1732" y="790"/>
                  </a:lnTo>
                  <a:lnTo>
                    <a:pt x="1732" y="784"/>
                  </a:lnTo>
                  <a:lnTo>
                    <a:pt x="1732" y="780"/>
                  </a:lnTo>
                  <a:lnTo>
                    <a:pt x="1732" y="774"/>
                  </a:lnTo>
                  <a:lnTo>
                    <a:pt x="1732" y="774"/>
                  </a:lnTo>
                  <a:lnTo>
                    <a:pt x="1732" y="770"/>
                  </a:lnTo>
                  <a:lnTo>
                    <a:pt x="1732" y="764"/>
                  </a:lnTo>
                  <a:lnTo>
                    <a:pt x="1732" y="764"/>
                  </a:lnTo>
                  <a:lnTo>
                    <a:pt x="1732" y="764"/>
                  </a:lnTo>
                  <a:lnTo>
                    <a:pt x="1732" y="758"/>
                  </a:lnTo>
                  <a:lnTo>
                    <a:pt x="1732" y="752"/>
                  </a:lnTo>
                  <a:lnTo>
                    <a:pt x="1732" y="752"/>
                  </a:lnTo>
                  <a:lnTo>
                    <a:pt x="1728" y="746"/>
                  </a:lnTo>
                  <a:lnTo>
                    <a:pt x="1728" y="742"/>
                  </a:lnTo>
                  <a:lnTo>
                    <a:pt x="1728" y="742"/>
                  </a:lnTo>
                  <a:lnTo>
                    <a:pt x="1728" y="736"/>
                  </a:lnTo>
                  <a:lnTo>
                    <a:pt x="1728" y="730"/>
                  </a:lnTo>
                  <a:lnTo>
                    <a:pt x="1728" y="726"/>
                  </a:lnTo>
                  <a:lnTo>
                    <a:pt x="1728" y="726"/>
                  </a:lnTo>
                  <a:lnTo>
                    <a:pt x="1728" y="720"/>
                  </a:lnTo>
                  <a:lnTo>
                    <a:pt x="1732" y="720"/>
                  </a:lnTo>
                  <a:lnTo>
                    <a:pt x="1732" y="716"/>
                  </a:lnTo>
                  <a:lnTo>
                    <a:pt x="1728" y="716"/>
                  </a:lnTo>
                  <a:lnTo>
                    <a:pt x="1728" y="716"/>
                  </a:lnTo>
                  <a:lnTo>
                    <a:pt x="1732" y="710"/>
                  </a:lnTo>
                  <a:lnTo>
                    <a:pt x="1732" y="710"/>
                  </a:lnTo>
                  <a:lnTo>
                    <a:pt x="1732" y="716"/>
                  </a:lnTo>
                  <a:lnTo>
                    <a:pt x="1736" y="716"/>
                  </a:lnTo>
                  <a:lnTo>
                    <a:pt x="1736" y="710"/>
                  </a:lnTo>
                  <a:lnTo>
                    <a:pt x="1736" y="704"/>
                  </a:lnTo>
                  <a:lnTo>
                    <a:pt x="1742" y="704"/>
                  </a:lnTo>
                  <a:lnTo>
                    <a:pt x="1742" y="704"/>
                  </a:lnTo>
                  <a:lnTo>
                    <a:pt x="1736" y="704"/>
                  </a:lnTo>
                  <a:lnTo>
                    <a:pt x="1736" y="704"/>
                  </a:lnTo>
                  <a:lnTo>
                    <a:pt x="1742" y="704"/>
                  </a:lnTo>
                  <a:lnTo>
                    <a:pt x="1742" y="698"/>
                  </a:lnTo>
                  <a:lnTo>
                    <a:pt x="1736" y="698"/>
                  </a:lnTo>
                  <a:lnTo>
                    <a:pt x="1736" y="692"/>
                  </a:lnTo>
                  <a:lnTo>
                    <a:pt x="1732" y="692"/>
                  </a:lnTo>
                  <a:lnTo>
                    <a:pt x="1736" y="692"/>
                  </a:lnTo>
                  <a:lnTo>
                    <a:pt x="1736" y="692"/>
                  </a:lnTo>
                  <a:lnTo>
                    <a:pt x="1736" y="692"/>
                  </a:lnTo>
                  <a:lnTo>
                    <a:pt x="1742" y="692"/>
                  </a:lnTo>
                  <a:lnTo>
                    <a:pt x="1742" y="692"/>
                  </a:lnTo>
                  <a:lnTo>
                    <a:pt x="1748" y="692"/>
                  </a:lnTo>
                  <a:lnTo>
                    <a:pt x="1748" y="698"/>
                  </a:lnTo>
                  <a:lnTo>
                    <a:pt x="1742" y="698"/>
                  </a:lnTo>
                  <a:lnTo>
                    <a:pt x="1742" y="704"/>
                  </a:lnTo>
                  <a:lnTo>
                    <a:pt x="1742" y="704"/>
                  </a:lnTo>
                  <a:lnTo>
                    <a:pt x="1748" y="704"/>
                  </a:lnTo>
                  <a:lnTo>
                    <a:pt x="1748" y="710"/>
                  </a:lnTo>
                  <a:lnTo>
                    <a:pt x="1748" y="716"/>
                  </a:lnTo>
                  <a:lnTo>
                    <a:pt x="1748" y="710"/>
                  </a:lnTo>
                  <a:lnTo>
                    <a:pt x="1748" y="716"/>
                  </a:lnTo>
                  <a:lnTo>
                    <a:pt x="1748" y="716"/>
                  </a:lnTo>
                  <a:lnTo>
                    <a:pt x="1748" y="716"/>
                  </a:lnTo>
                  <a:lnTo>
                    <a:pt x="1748" y="720"/>
                  </a:lnTo>
                  <a:lnTo>
                    <a:pt x="1748" y="726"/>
                  </a:lnTo>
                  <a:lnTo>
                    <a:pt x="1748" y="726"/>
                  </a:lnTo>
                  <a:lnTo>
                    <a:pt x="1748" y="730"/>
                  </a:lnTo>
                  <a:lnTo>
                    <a:pt x="1748" y="736"/>
                  </a:lnTo>
                  <a:lnTo>
                    <a:pt x="1748" y="730"/>
                  </a:lnTo>
                  <a:lnTo>
                    <a:pt x="1748" y="730"/>
                  </a:lnTo>
                  <a:lnTo>
                    <a:pt x="1748" y="726"/>
                  </a:lnTo>
                  <a:lnTo>
                    <a:pt x="1748" y="730"/>
                  </a:lnTo>
                  <a:lnTo>
                    <a:pt x="1748" y="736"/>
                  </a:lnTo>
                  <a:lnTo>
                    <a:pt x="1748" y="742"/>
                  </a:lnTo>
                  <a:lnTo>
                    <a:pt x="1748" y="742"/>
                  </a:lnTo>
                  <a:lnTo>
                    <a:pt x="1748" y="742"/>
                  </a:lnTo>
                  <a:lnTo>
                    <a:pt x="1748" y="746"/>
                  </a:lnTo>
                  <a:lnTo>
                    <a:pt x="1748" y="752"/>
                  </a:lnTo>
                  <a:lnTo>
                    <a:pt x="1748" y="752"/>
                  </a:lnTo>
                  <a:lnTo>
                    <a:pt x="1748" y="758"/>
                  </a:lnTo>
                  <a:lnTo>
                    <a:pt x="1754" y="752"/>
                  </a:lnTo>
                  <a:lnTo>
                    <a:pt x="1754" y="758"/>
                  </a:lnTo>
                  <a:lnTo>
                    <a:pt x="1754" y="764"/>
                  </a:lnTo>
                  <a:lnTo>
                    <a:pt x="1754" y="764"/>
                  </a:lnTo>
                  <a:lnTo>
                    <a:pt x="1754" y="770"/>
                  </a:lnTo>
                  <a:lnTo>
                    <a:pt x="1754" y="774"/>
                  </a:lnTo>
                  <a:lnTo>
                    <a:pt x="1758" y="774"/>
                  </a:lnTo>
                  <a:lnTo>
                    <a:pt x="1758" y="780"/>
                  </a:lnTo>
                  <a:lnTo>
                    <a:pt x="1758" y="784"/>
                  </a:lnTo>
                  <a:lnTo>
                    <a:pt x="1758" y="790"/>
                  </a:lnTo>
                  <a:lnTo>
                    <a:pt x="1758" y="796"/>
                  </a:lnTo>
                  <a:lnTo>
                    <a:pt x="1764" y="802"/>
                  </a:lnTo>
                  <a:lnTo>
                    <a:pt x="1764" y="802"/>
                  </a:lnTo>
                  <a:lnTo>
                    <a:pt x="1770" y="806"/>
                  </a:lnTo>
                  <a:lnTo>
                    <a:pt x="1770" y="812"/>
                  </a:lnTo>
                  <a:lnTo>
                    <a:pt x="1770" y="806"/>
                  </a:lnTo>
                  <a:lnTo>
                    <a:pt x="1764" y="802"/>
                  </a:lnTo>
                  <a:lnTo>
                    <a:pt x="1758" y="802"/>
                  </a:lnTo>
                  <a:lnTo>
                    <a:pt x="1758" y="802"/>
                  </a:lnTo>
                  <a:lnTo>
                    <a:pt x="1758" y="802"/>
                  </a:lnTo>
                  <a:lnTo>
                    <a:pt x="1754" y="802"/>
                  </a:lnTo>
                  <a:lnTo>
                    <a:pt x="1748" y="796"/>
                  </a:lnTo>
                  <a:lnTo>
                    <a:pt x="1748" y="802"/>
                  </a:lnTo>
                  <a:lnTo>
                    <a:pt x="1754" y="796"/>
                  </a:lnTo>
                  <a:lnTo>
                    <a:pt x="1754" y="802"/>
                  </a:lnTo>
                  <a:lnTo>
                    <a:pt x="1748" y="802"/>
                  </a:lnTo>
                  <a:lnTo>
                    <a:pt x="1748" y="802"/>
                  </a:lnTo>
                  <a:lnTo>
                    <a:pt x="1748" y="802"/>
                  </a:lnTo>
                  <a:lnTo>
                    <a:pt x="1748" y="806"/>
                  </a:lnTo>
                  <a:lnTo>
                    <a:pt x="1742" y="806"/>
                  </a:lnTo>
                  <a:lnTo>
                    <a:pt x="1742" y="812"/>
                  </a:lnTo>
                  <a:lnTo>
                    <a:pt x="1742" y="812"/>
                  </a:lnTo>
                  <a:lnTo>
                    <a:pt x="1736" y="818"/>
                  </a:lnTo>
                  <a:lnTo>
                    <a:pt x="1736" y="824"/>
                  </a:lnTo>
                  <a:lnTo>
                    <a:pt x="1736" y="824"/>
                  </a:lnTo>
                  <a:lnTo>
                    <a:pt x="1736" y="830"/>
                  </a:lnTo>
                  <a:lnTo>
                    <a:pt x="1736" y="834"/>
                  </a:lnTo>
                  <a:lnTo>
                    <a:pt x="1742" y="838"/>
                  </a:lnTo>
                  <a:lnTo>
                    <a:pt x="1748" y="838"/>
                  </a:lnTo>
                  <a:lnTo>
                    <a:pt x="1748" y="850"/>
                  </a:lnTo>
                  <a:lnTo>
                    <a:pt x="1748" y="850"/>
                  </a:lnTo>
                  <a:lnTo>
                    <a:pt x="1748" y="850"/>
                  </a:lnTo>
                  <a:lnTo>
                    <a:pt x="1748" y="850"/>
                  </a:lnTo>
                  <a:lnTo>
                    <a:pt x="1754" y="850"/>
                  </a:lnTo>
                  <a:lnTo>
                    <a:pt x="1754" y="850"/>
                  </a:lnTo>
                  <a:lnTo>
                    <a:pt x="1754" y="856"/>
                  </a:lnTo>
                  <a:lnTo>
                    <a:pt x="1754" y="860"/>
                  </a:lnTo>
                  <a:lnTo>
                    <a:pt x="1754" y="860"/>
                  </a:lnTo>
                  <a:lnTo>
                    <a:pt x="1748" y="860"/>
                  </a:lnTo>
                  <a:lnTo>
                    <a:pt x="1748" y="866"/>
                  </a:lnTo>
                  <a:lnTo>
                    <a:pt x="1748" y="866"/>
                  </a:lnTo>
                  <a:lnTo>
                    <a:pt x="1748" y="866"/>
                  </a:lnTo>
                  <a:lnTo>
                    <a:pt x="1748" y="866"/>
                  </a:lnTo>
                  <a:close/>
                  <a:moveTo>
                    <a:pt x="1922" y="764"/>
                  </a:moveTo>
                  <a:lnTo>
                    <a:pt x="1922" y="764"/>
                  </a:lnTo>
                  <a:lnTo>
                    <a:pt x="1922" y="764"/>
                  </a:lnTo>
                  <a:lnTo>
                    <a:pt x="1922" y="764"/>
                  </a:lnTo>
                  <a:lnTo>
                    <a:pt x="1922" y="764"/>
                  </a:lnTo>
                  <a:lnTo>
                    <a:pt x="1922" y="764"/>
                  </a:lnTo>
                  <a:lnTo>
                    <a:pt x="1922" y="764"/>
                  </a:lnTo>
                  <a:lnTo>
                    <a:pt x="1922" y="764"/>
                  </a:lnTo>
                  <a:close/>
                  <a:moveTo>
                    <a:pt x="1938" y="770"/>
                  </a:moveTo>
                  <a:lnTo>
                    <a:pt x="1932" y="770"/>
                  </a:lnTo>
                  <a:lnTo>
                    <a:pt x="1932" y="764"/>
                  </a:lnTo>
                  <a:lnTo>
                    <a:pt x="1938" y="764"/>
                  </a:lnTo>
                  <a:lnTo>
                    <a:pt x="1938" y="770"/>
                  </a:lnTo>
                  <a:lnTo>
                    <a:pt x="1938" y="770"/>
                  </a:lnTo>
                  <a:lnTo>
                    <a:pt x="1938" y="770"/>
                  </a:lnTo>
                  <a:lnTo>
                    <a:pt x="1938" y="770"/>
                  </a:lnTo>
                  <a:close/>
                  <a:moveTo>
                    <a:pt x="1916" y="780"/>
                  </a:moveTo>
                  <a:lnTo>
                    <a:pt x="1916" y="774"/>
                  </a:lnTo>
                  <a:lnTo>
                    <a:pt x="1922" y="774"/>
                  </a:lnTo>
                  <a:lnTo>
                    <a:pt x="1922" y="774"/>
                  </a:lnTo>
                  <a:lnTo>
                    <a:pt x="1922" y="774"/>
                  </a:lnTo>
                  <a:lnTo>
                    <a:pt x="1922" y="770"/>
                  </a:lnTo>
                  <a:lnTo>
                    <a:pt x="1928" y="770"/>
                  </a:lnTo>
                  <a:lnTo>
                    <a:pt x="1928" y="764"/>
                  </a:lnTo>
                  <a:lnTo>
                    <a:pt x="1928" y="770"/>
                  </a:lnTo>
                  <a:lnTo>
                    <a:pt x="1932" y="774"/>
                  </a:lnTo>
                  <a:lnTo>
                    <a:pt x="1928" y="774"/>
                  </a:lnTo>
                  <a:lnTo>
                    <a:pt x="1922" y="780"/>
                  </a:lnTo>
                  <a:lnTo>
                    <a:pt x="1922" y="780"/>
                  </a:lnTo>
                  <a:lnTo>
                    <a:pt x="1916" y="780"/>
                  </a:lnTo>
                  <a:lnTo>
                    <a:pt x="1916" y="780"/>
                  </a:lnTo>
                  <a:lnTo>
                    <a:pt x="1916" y="780"/>
                  </a:lnTo>
                  <a:lnTo>
                    <a:pt x="1916" y="780"/>
                  </a:lnTo>
                  <a:close/>
                  <a:moveTo>
                    <a:pt x="1910" y="802"/>
                  </a:moveTo>
                  <a:lnTo>
                    <a:pt x="1910" y="796"/>
                  </a:lnTo>
                  <a:lnTo>
                    <a:pt x="1910" y="790"/>
                  </a:lnTo>
                  <a:lnTo>
                    <a:pt x="1910" y="790"/>
                  </a:lnTo>
                  <a:lnTo>
                    <a:pt x="1910" y="796"/>
                  </a:lnTo>
                  <a:lnTo>
                    <a:pt x="1910" y="796"/>
                  </a:lnTo>
                  <a:lnTo>
                    <a:pt x="1910" y="802"/>
                  </a:lnTo>
                  <a:lnTo>
                    <a:pt x="1910" y="802"/>
                  </a:lnTo>
                  <a:lnTo>
                    <a:pt x="1910" y="802"/>
                  </a:lnTo>
                  <a:lnTo>
                    <a:pt x="1910" y="802"/>
                  </a:lnTo>
                  <a:lnTo>
                    <a:pt x="1910" y="802"/>
                  </a:lnTo>
                  <a:close/>
                  <a:moveTo>
                    <a:pt x="1904" y="802"/>
                  </a:moveTo>
                  <a:lnTo>
                    <a:pt x="1910" y="802"/>
                  </a:lnTo>
                  <a:lnTo>
                    <a:pt x="1910" y="802"/>
                  </a:lnTo>
                  <a:lnTo>
                    <a:pt x="1904" y="802"/>
                  </a:lnTo>
                  <a:lnTo>
                    <a:pt x="1904" y="802"/>
                  </a:lnTo>
                  <a:lnTo>
                    <a:pt x="1904" y="802"/>
                  </a:lnTo>
                  <a:lnTo>
                    <a:pt x="1904" y="802"/>
                  </a:lnTo>
                  <a:lnTo>
                    <a:pt x="1904" y="802"/>
                  </a:lnTo>
                  <a:close/>
                  <a:moveTo>
                    <a:pt x="1898" y="812"/>
                  </a:moveTo>
                  <a:lnTo>
                    <a:pt x="1898" y="806"/>
                  </a:lnTo>
                  <a:lnTo>
                    <a:pt x="1898" y="806"/>
                  </a:lnTo>
                  <a:lnTo>
                    <a:pt x="1898" y="812"/>
                  </a:lnTo>
                  <a:lnTo>
                    <a:pt x="1898" y="812"/>
                  </a:lnTo>
                  <a:lnTo>
                    <a:pt x="1898" y="812"/>
                  </a:lnTo>
                  <a:lnTo>
                    <a:pt x="1898" y="812"/>
                  </a:lnTo>
                  <a:lnTo>
                    <a:pt x="1898" y="812"/>
                  </a:lnTo>
                  <a:close/>
                  <a:moveTo>
                    <a:pt x="1878" y="844"/>
                  </a:moveTo>
                  <a:lnTo>
                    <a:pt x="1878" y="838"/>
                  </a:lnTo>
                  <a:lnTo>
                    <a:pt x="1878" y="844"/>
                  </a:lnTo>
                  <a:lnTo>
                    <a:pt x="1872" y="844"/>
                  </a:lnTo>
                  <a:lnTo>
                    <a:pt x="1872" y="850"/>
                  </a:lnTo>
                  <a:lnTo>
                    <a:pt x="1868" y="850"/>
                  </a:lnTo>
                  <a:lnTo>
                    <a:pt x="1868" y="850"/>
                  </a:lnTo>
                  <a:lnTo>
                    <a:pt x="1868" y="850"/>
                  </a:lnTo>
                  <a:lnTo>
                    <a:pt x="1872" y="844"/>
                  </a:lnTo>
                  <a:lnTo>
                    <a:pt x="1878" y="838"/>
                  </a:lnTo>
                  <a:lnTo>
                    <a:pt x="1878" y="844"/>
                  </a:lnTo>
                  <a:lnTo>
                    <a:pt x="1878" y="844"/>
                  </a:lnTo>
                  <a:lnTo>
                    <a:pt x="1878" y="844"/>
                  </a:lnTo>
                  <a:lnTo>
                    <a:pt x="1878" y="844"/>
                  </a:lnTo>
                  <a:close/>
                  <a:moveTo>
                    <a:pt x="1836" y="872"/>
                  </a:moveTo>
                  <a:lnTo>
                    <a:pt x="1842" y="872"/>
                  </a:lnTo>
                  <a:lnTo>
                    <a:pt x="1842" y="866"/>
                  </a:lnTo>
                  <a:lnTo>
                    <a:pt x="1842" y="866"/>
                  </a:lnTo>
                  <a:lnTo>
                    <a:pt x="1842" y="860"/>
                  </a:lnTo>
                  <a:lnTo>
                    <a:pt x="1844" y="860"/>
                  </a:lnTo>
                  <a:lnTo>
                    <a:pt x="1850" y="860"/>
                  </a:lnTo>
                  <a:lnTo>
                    <a:pt x="1844" y="860"/>
                  </a:lnTo>
                  <a:lnTo>
                    <a:pt x="1844" y="866"/>
                  </a:lnTo>
                  <a:lnTo>
                    <a:pt x="1842" y="872"/>
                  </a:lnTo>
                  <a:lnTo>
                    <a:pt x="1842" y="872"/>
                  </a:lnTo>
                  <a:lnTo>
                    <a:pt x="1842" y="872"/>
                  </a:lnTo>
                  <a:lnTo>
                    <a:pt x="1836" y="872"/>
                  </a:lnTo>
                  <a:lnTo>
                    <a:pt x="1836" y="872"/>
                  </a:lnTo>
                  <a:lnTo>
                    <a:pt x="1836" y="872"/>
                  </a:lnTo>
                  <a:lnTo>
                    <a:pt x="1836" y="872"/>
                  </a:lnTo>
                  <a:close/>
                  <a:moveTo>
                    <a:pt x="1796" y="898"/>
                  </a:moveTo>
                  <a:lnTo>
                    <a:pt x="1802" y="892"/>
                  </a:lnTo>
                  <a:lnTo>
                    <a:pt x="1802" y="888"/>
                  </a:lnTo>
                  <a:lnTo>
                    <a:pt x="1802" y="888"/>
                  </a:lnTo>
                  <a:lnTo>
                    <a:pt x="1802" y="884"/>
                  </a:lnTo>
                  <a:lnTo>
                    <a:pt x="1808" y="884"/>
                  </a:lnTo>
                  <a:lnTo>
                    <a:pt x="1808" y="884"/>
                  </a:lnTo>
                  <a:lnTo>
                    <a:pt x="1814" y="884"/>
                  </a:lnTo>
                  <a:lnTo>
                    <a:pt x="1814" y="878"/>
                  </a:lnTo>
                  <a:lnTo>
                    <a:pt x="1814" y="878"/>
                  </a:lnTo>
                  <a:lnTo>
                    <a:pt x="1814" y="884"/>
                  </a:lnTo>
                  <a:lnTo>
                    <a:pt x="1818" y="884"/>
                  </a:lnTo>
                  <a:lnTo>
                    <a:pt x="1818" y="878"/>
                  </a:lnTo>
                  <a:lnTo>
                    <a:pt x="1824" y="878"/>
                  </a:lnTo>
                  <a:lnTo>
                    <a:pt x="1824" y="872"/>
                  </a:lnTo>
                  <a:lnTo>
                    <a:pt x="1830" y="872"/>
                  </a:lnTo>
                  <a:lnTo>
                    <a:pt x="1830" y="878"/>
                  </a:lnTo>
                  <a:lnTo>
                    <a:pt x="1824" y="878"/>
                  </a:lnTo>
                  <a:lnTo>
                    <a:pt x="1824" y="884"/>
                  </a:lnTo>
                  <a:lnTo>
                    <a:pt x="1818" y="884"/>
                  </a:lnTo>
                  <a:lnTo>
                    <a:pt x="1814" y="884"/>
                  </a:lnTo>
                  <a:lnTo>
                    <a:pt x="1814" y="884"/>
                  </a:lnTo>
                  <a:lnTo>
                    <a:pt x="1814" y="884"/>
                  </a:lnTo>
                  <a:lnTo>
                    <a:pt x="1808" y="884"/>
                  </a:lnTo>
                  <a:lnTo>
                    <a:pt x="1808" y="888"/>
                  </a:lnTo>
                  <a:lnTo>
                    <a:pt x="1802" y="892"/>
                  </a:lnTo>
                  <a:lnTo>
                    <a:pt x="1802" y="898"/>
                  </a:lnTo>
                  <a:lnTo>
                    <a:pt x="1802" y="898"/>
                  </a:lnTo>
                  <a:lnTo>
                    <a:pt x="1796" y="898"/>
                  </a:lnTo>
                  <a:lnTo>
                    <a:pt x="1796" y="898"/>
                  </a:lnTo>
                  <a:lnTo>
                    <a:pt x="1796" y="898"/>
                  </a:lnTo>
                  <a:lnTo>
                    <a:pt x="1796" y="898"/>
                  </a:lnTo>
                  <a:close/>
                  <a:moveTo>
                    <a:pt x="1790" y="898"/>
                  </a:moveTo>
                  <a:lnTo>
                    <a:pt x="1790" y="898"/>
                  </a:lnTo>
                  <a:lnTo>
                    <a:pt x="1790" y="898"/>
                  </a:lnTo>
                  <a:lnTo>
                    <a:pt x="1790" y="898"/>
                  </a:lnTo>
                  <a:lnTo>
                    <a:pt x="1786" y="898"/>
                  </a:lnTo>
                  <a:lnTo>
                    <a:pt x="1786" y="904"/>
                  </a:lnTo>
                  <a:lnTo>
                    <a:pt x="1782" y="904"/>
                  </a:lnTo>
                  <a:lnTo>
                    <a:pt x="1782" y="910"/>
                  </a:lnTo>
                  <a:lnTo>
                    <a:pt x="1782" y="910"/>
                  </a:lnTo>
                  <a:lnTo>
                    <a:pt x="1782" y="910"/>
                  </a:lnTo>
                  <a:lnTo>
                    <a:pt x="1782" y="910"/>
                  </a:lnTo>
                  <a:lnTo>
                    <a:pt x="1782" y="910"/>
                  </a:lnTo>
                  <a:lnTo>
                    <a:pt x="1782" y="904"/>
                  </a:lnTo>
                  <a:lnTo>
                    <a:pt x="1786" y="898"/>
                  </a:lnTo>
                  <a:lnTo>
                    <a:pt x="1786" y="898"/>
                  </a:lnTo>
                  <a:lnTo>
                    <a:pt x="1790" y="898"/>
                  </a:lnTo>
                  <a:lnTo>
                    <a:pt x="1790" y="898"/>
                  </a:lnTo>
                  <a:lnTo>
                    <a:pt x="1790" y="898"/>
                  </a:lnTo>
                  <a:lnTo>
                    <a:pt x="1790" y="898"/>
                  </a:lnTo>
                  <a:close/>
                  <a:moveTo>
                    <a:pt x="1796" y="910"/>
                  </a:moveTo>
                  <a:lnTo>
                    <a:pt x="1796" y="910"/>
                  </a:lnTo>
                  <a:lnTo>
                    <a:pt x="1790" y="910"/>
                  </a:lnTo>
                  <a:lnTo>
                    <a:pt x="1790" y="910"/>
                  </a:lnTo>
                  <a:lnTo>
                    <a:pt x="1796" y="910"/>
                  </a:lnTo>
                  <a:lnTo>
                    <a:pt x="1796" y="910"/>
                  </a:lnTo>
                  <a:lnTo>
                    <a:pt x="1796" y="910"/>
                  </a:lnTo>
                  <a:lnTo>
                    <a:pt x="1796" y="910"/>
                  </a:lnTo>
                  <a:close/>
                </a:path>
              </a:pathLst>
            </a:custGeom>
            <a:solidFill>
              <a:srgbClr val="c00000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42" name="Freeform 14"/>
            <p:cNvSpPr/>
            <p:nvPr/>
          </p:nvSpPr>
          <p:spPr>
            <a:xfrm>
              <a:off x="5014440" y="4241880"/>
              <a:ext cx="285480" cy="234720"/>
            </a:xfrm>
            <a:custGeom>
              <a:avLst/>
              <a:gdLst/>
              <a:ahLst/>
              <a:rect l="l" t="t" r="r" b="b"/>
              <a:pathLst>
                <a:path w="180" h="148">
                  <a:moveTo>
                    <a:pt x="126" y="30"/>
                  </a:moveTo>
                  <a:lnTo>
                    <a:pt x="126" y="30"/>
                  </a:lnTo>
                  <a:lnTo>
                    <a:pt x="120" y="38"/>
                  </a:lnTo>
                  <a:lnTo>
                    <a:pt x="112" y="44"/>
                  </a:lnTo>
                  <a:lnTo>
                    <a:pt x="106" y="38"/>
                  </a:lnTo>
                  <a:lnTo>
                    <a:pt x="106" y="38"/>
                  </a:lnTo>
                  <a:lnTo>
                    <a:pt x="104" y="38"/>
                  </a:lnTo>
                  <a:lnTo>
                    <a:pt x="100" y="36"/>
                  </a:lnTo>
                  <a:lnTo>
                    <a:pt x="98" y="34"/>
                  </a:lnTo>
                  <a:lnTo>
                    <a:pt x="96" y="34"/>
                  </a:lnTo>
                  <a:lnTo>
                    <a:pt x="92" y="44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74" y="50"/>
                  </a:lnTo>
                  <a:lnTo>
                    <a:pt x="70" y="50"/>
                  </a:lnTo>
                  <a:lnTo>
                    <a:pt x="56" y="46"/>
                  </a:lnTo>
                  <a:lnTo>
                    <a:pt x="50" y="48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4" y="40"/>
                  </a:lnTo>
                  <a:lnTo>
                    <a:pt x="16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2" y="62"/>
                  </a:lnTo>
                  <a:lnTo>
                    <a:pt x="20" y="64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26" y="76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6" y="104"/>
                  </a:lnTo>
                  <a:lnTo>
                    <a:pt x="56" y="110"/>
                  </a:lnTo>
                  <a:lnTo>
                    <a:pt x="60" y="118"/>
                  </a:lnTo>
                  <a:lnTo>
                    <a:pt x="68" y="130"/>
                  </a:lnTo>
                  <a:lnTo>
                    <a:pt x="72" y="134"/>
                  </a:lnTo>
                  <a:lnTo>
                    <a:pt x="76" y="130"/>
                  </a:lnTo>
                  <a:lnTo>
                    <a:pt x="86" y="132"/>
                  </a:lnTo>
                  <a:lnTo>
                    <a:pt x="90" y="130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10" y="144"/>
                  </a:lnTo>
                  <a:lnTo>
                    <a:pt x="122" y="144"/>
                  </a:lnTo>
                  <a:lnTo>
                    <a:pt x="122" y="144"/>
                  </a:lnTo>
                  <a:lnTo>
                    <a:pt x="124" y="148"/>
                  </a:lnTo>
                  <a:lnTo>
                    <a:pt x="136" y="142"/>
                  </a:lnTo>
                  <a:lnTo>
                    <a:pt x="144" y="142"/>
                  </a:lnTo>
                  <a:lnTo>
                    <a:pt x="152" y="138"/>
                  </a:lnTo>
                  <a:lnTo>
                    <a:pt x="160" y="130"/>
                  </a:lnTo>
                  <a:lnTo>
                    <a:pt x="180" y="130"/>
                  </a:lnTo>
                  <a:lnTo>
                    <a:pt x="180" y="116"/>
                  </a:lnTo>
                  <a:lnTo>
                    <a:pt x="168" y="112"/>
                  </a:lnTo>
                  <a:lnTo>
                    <a:pt x="168" y="112"/>
                  </a:lnTo>
                  <a:lnTo>
                    <a:pt x="162" y="94"/>
                  </a:lnTo>
                  <a:lnTo>
                    <a:pt x="156" y="86"/>
                  </a:lnTo>
                  <a:lnTo>
                    <a:pt x="150" y="78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40" y="68"/>
                  </a:lnTo>
                  <a:lnTo>
                    <a:pt x="140" y="62"/>
                  </a:lnTo>
                  <a:lnTo>
                    <a:pt x="150" y="62"/>
                  </a:lnTo>
                  <a:lnTo>
                    <a:pt x="154" y="58"/>
                  </a:lnTo>
                  <a:lnTo>
                    <a:pt x="154" y="58"/>
                  </a:lnTo>
                  <a:lnTo>
                    <a:pt x="156" y="26"/>
                  </a:lnTo>
                  <a:lnTo>
                    <a:pt x="156" y="26"/>
                  </a:lnTo>
                  <a:lnTo>
                    <a:pt x="156" y="26"/>
                  </a:lnTo>
                  <a:lnTo>
                    <a:pt x="156" y="26"/>
                  </a:lnTo>
                  <a:lnTo>
                    <a:pt x="154" y="28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32"/>
                  </a:lnTo>
                  <a:lnTo>
                    <a:pt x="152" y="32"/>
                  </a:lnTo>
                  <a:lnTo>
                    <a:pt x="150" y="30"/>
                  </a:lnTo>
                  <a:lnTo>
                    <a:pt x="148" y="28"/>
                  </a:lnTo>
                  <a:lnTo>
                    <a:pt x="144" y="26"/>
                  </a:lnTo>
                  <a:lnTo>
                    <a:pt x="142" y="24"/>
                  </a:lnTo>
                  <a:lnTo>
                    <a:pt x="142" y="24"/>
                  </a:lnTo>
                  <a:lnTo>
                    <a:pt x="142" y="0"/>
                  </a:lnTo>
                  <a:lnTo>
                    <a:pt x="136" y="6"/>
                  </a:lnTo>
                  <a:lnTo>
                    <a:pt x="136" y="6"/>
                  </a:lnTo>
                  <a:lnTo>
                    <a:pt x="134" y="10"/>
                  </a:lnTo>
                  <a:lnTo>
                    <a:pt x="134" y="14"/>
                  </a:lnTo>
                  <a:lnTo>
                    <a:pt x="134" y="14"/>
                  </a:lnTo>
                  <a:lnTo>
                    <a:pt x="132" y="20"/>
                  </a:lnTo>
                  <a:lnTo>
                    <a:pt x="132" y="20"/>
                  </a:lnTo>
                  <a:lnTo>
                    <a:pt x="130" y="22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43" name="Freeform 15"/>
            <p:cNvSpPr/>
            <p:nvPr/>
          </p:nvSpPr>
          <p:spPr>
            <a:xfrm>
              <a:off x="4979520" y="3917880"/>
              <a:ext cx="377640" cy="406080"/>
            </a:xfrm>
            <a:custGeom>
              <a:avLst/>
              <a:gdLst/>
              <a:ahLst/>
              <a:rect l="l" t="t" r="r" b="b"/>
              <a:pathLst>
                <a:path w="238" h="256">
                  <a:moveTo>
                    <a:pt x="30" y="66"/>
                  </a:moveTo>
                  <a:lnTo>
                    <a:pt x="30" y="84"/>
                  </a:lnTo>
                  <a:lnTo>
                    <a:pt x="30" y="102"/>
                  </a:lnTo>
                  <a:lnTo>
                    <a:pt x="30" y="118"/>
                  </a:lnTo>
                  <a:lnTo>
                    <a:pt x="30" y="134"/>
                  </a:lnTo>
                  <a:lnTo>
                    <a:pt x="16" y="138"/>
                  </a:lnTo>
                  <a:lnTo>
                    <a:pt x="16" y="138"/>
                  </a:lnTo>
                  <a:lnTo>
                    <a:pt x="12" y="146"/>
                  </a:lnTo>
                  <a:lnTo>
                    <a:pt x="6" y="158"/>
                  </a:lnTo>
                  <a:lnTo>
                    <a:pt x="6" y="168"/>
                  </a:lnTo>
                  <a:lnTo>
                    <a:pt x="2" y="170"/>
                  </a:lnTo>
                  <a:lnTo>
                    <a:pt x="2" y="178"/>
                  </a:lnTo>
                  <a:lnTo>
                    <a:pt x="0" y="184"/>
                  </a:lnTo>
                  <a:lnTo>
                    <a:pt x="0" y="190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6" y="198"/>
                  </a:lnTo>
                  <a:lnTo>
                    <a:pt x="14" y="218"/>
                  </a:lnTo>
                  <a:lnTo>
                    <a:pt x="14" y="218"/>
                  </a:lnTo>
                  <a:lnTo>
                    <a:pt x="12" y="220"/>
                  </a:lnTo>
                  <a:lnTo>
                    <a:pt x="22" y="238"/>
                  </a:lnTo>
                  <a:lnTo>
                    <a:pt x="22" y="238"/>
                  </a:lnTo>
                  <a:lnTo>
                    <a:pt x="24" y="244"/>
                  </a:lnTo>
                  <a:lnTo>
                    <a:pt x="24" y="244"/>
                  </a:lnTo>
                  <a:lnTo>
                    <a:pt x="24" y="246"/>
                  </a:lnTo>
                  <a:lnTo>
                    <a:pt x="26" y="248"/>
                  </a:lnTo>
                  <a:lnTo>
                    <a:pt x="28" y="250"/>
                  </a:lnTo>
                  <a:lnTo>
                    <a:pt x="28" y="252"/>
                  </a:lnTo>
                  <a:lnTo>
                    <a:pt x="28" y="252"/>
                  </a:lnTo>
                  <a:lnTo>
                    <a:pt x="30" y="250"/>
                  </a:lnTo>
                  <a:lnTo>
                    <a:pt x="32" y="248"/>
                  </a:lnTo>
                  <a:lnTo>
                    <a:pt x="32" y="248"/>
                  </a:lnTo>
                  <a:lnTo>
                    <a:pt x="36" y="246"/>
                  </a:lnTo>
                  <a:lnTo>
                    <a:pt x="38" y="246"/>
                  </a:lnTo>
                  <a:lnTo>
                    <a:pt x="40" y="246"/>
                  </a:lnTo>
                  <a:lnTo>
                    <a:pt x="46" y="244"/>
                  </a:lnTo>
                  <a:lnTo>
                    <a:pt x="46" y="244"/>
                  </a:lnTo>
                  <a:lnTo>
                    <a:pt x="48" y="240"/>
                  </a:lnTo>
                  <a:lnTo>
                    <a:pt x="48" y="238"/>
                  </a:lnTo>
                  <a:lnTo>
                    <a:pt x="56" y="234"/>
                  </a:lnTo>
                  <a:lnTo>
                    <a:pt x="56" y="234"/>
                  </a:lnTo>
                  <a:lnTo>
                    <a:pt x="58" y="238"/>
                  </a:lnTo>
                  <a:lnTo>
                    <a:pt x="60" y="240"/>
                  </a:lnTo>
                  <a:lnTo>
                    <a:pt x="62" y="246"/>
                  </a:lnTo>
                  <a:lnTo>
                    <a:pt x="62" y="246"/>
                  </a:lnTo>
                  <a:lnTo>
                    <a:pt x="70" y="250"/>
                  </a:lnTo>
                  <a:lnTo>
                    <a:pt x="70" y="250"/>
                  </a:lnTo>
                  <a:lnTo>
                    <a:pt x="74" y="250"/>
                  </a:lnTo>
                  <a:lnTo>
                    <a:pt x="76" y="250"/>
                  </a:lnTo>
                  <a:lnTo>
                    <a:pt x="90" y="254"/>
                  </a:lnTo>
                  <a:lnTo>
                    <a:pt x="90" y="254"/>
                  </a:lnTo>
                  <a:lnTo>
                    <a:pt x="94" y="256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106" y="254"/>
                  </a:lnTo>
                  <a:lnTo>
                    <a:pt x="112" y="250"/>
                  </a:lnTo>
                  <a:lnTo>
                    <a:pt x="112" y="250"/>
                  </a:lnTo>
                  <a:lnTo>
                    <a:pt x="116" y="244"/>
                  </a:lnTo>
                  <a:lnTo>
                    <a:pt x="118" y="238"/>
                  </a:lnTo>
                  <a:lnTo>
                    <a:pt x="118" y="238"/>
                  </a:lnTo>
                  <a:lnTo>
                    <a:pt x="122" y="240"/>
                  </a:lnTo>
                  <a:lnTo>
                    <a:pt x="124" y="240"/>
                  </a:lnTo>
                  <a:lnTo>
                    <a:pt x="128" y="244"/>
                  </a:lnTo>
                  <a:lnTo>
                    <a:pt x="128" y="244"/>
                  </a:lnTo>
                  <a:lnTo>
                    <a:pt x="128" y="244"/>
                  </a:lnTo>
                  <a:lnTo>
                    <a:pt x="130" y="246"/>
                  </a:lnTo>
                  <a:lnTo>
                    <a:pt x="132" y="250"/>
                  </a:lnTo>
                  <a:lnTo>
                    <a:pt x="138" y="246"/>
                  </a:lnTo>
                  <a:lnTo>
                    <a:pt x="142" y="244"/>
                  </a:lnTo>
                  <a:lnTo>
                    <a:pt x="146" y="238"/>
                  </a:lnTo>
                  <a:lnTo>
                    <a:pt x="150" y="230"/>
                  </a:lnTo>
                  <a:lnTo>
                    <a:pt x="150" y="230"/>
                  </a:lnTo>
                  <a:lnTo>
                    <a:pt x="152" y="226"/>
                  </a:lnTo>
                  <a:lnTo>
                    <a:pt x="156" y="224"/>
                  </a:lnTo>
                  <a:lnTo>
                    <a:pt x="156" y="224"/>
                  </a:lnTo>
                  <a:lnTo>
                    <a:pt x="156" y="220"/>
                  </a:lnTo>
                  <a:lnTo>
                    <a:pt x="156" y="220"/>
                  </a:lnTo>
                  <a:lnTo>
                    <a:pt x="156" y="218"/>
                  </a:lnTo>
                  <a:lnTo>
                    <a:pt x="156" y="214"/>
                  </a:lnTo>
                  <a:lnTo>
                    <a:pt x="156" y="214"/>
                  </a:lnTo>
                  <a:lnTo>
                    <a:pt x="158" y="210"/>
                  </a:lnTo>
                  <a:lnTo>
                    <a:pt x="164" y="204"/>
                  </a:lnTo>
                  <a:lnTo>
                    <a:pt x="164" y="204"/>
                  </a:lnTo>
                  <a:lnTo>
                    <a:pt x="164" y="216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6" y="232"/>
                  </a:lnTo>
                  <a:lnTo>
                    <a:pt x="170" y="234"/>
                  </a:lnTo>
                  <a:lnTo>
                    <a:pt x="174" y="236"/>
                  </a:lnTo>
                  <a:lnTo>
                    <a:pt x="174" y="236"/>
                  </a:lnTo>
                  <a:lnTo>
                    <a:pt x="176" y="232"/>
                  </a:lnTo>
                  <a:lnTo>
                    <a:pt x="176" y="234"/>
                  </a:lnTo>
                  <a:lnTo>
                    <a:pt x="176" y="234"/>
                  </a:lnTo>
                  <a:lnTo>
                    <a:pt x="178" y="230"/>
                  </a:lnTo>
                  <a:lnTo>
                    <a:pt x="178" y="230"/>
                  </a:lnTo>
                  <a:lnTo>
                    <a:pt x="178" y="230"/>
                  </a:lnTo>
                  <a:lnTo>
                    <a:pt x="182" y="224"/>
                  </a:lnTo>
                  <a:lnTo>
                    <a:pt x="186" y="220"/>
                  </a:lnTo>
                  <a:lnTo>
                    <a:pt x="186" y="220"/>
                  </a:lnTo>
                  <a:lnTo>
                    <a:pt x="190" y="208"/>
                  </a:lnTo>
                  <a:lnTo>
                    <a:pt x="198" y="194"/>
                  </a:lnTo>
                  <a:lnTo>
                    <a:pt x="206" y="186"/>
                  </a:lnTo>
                  <a:lnTo>
                    <a:pt x="210" y="168"/>
                  </a:lnTo>
                  <a:lnTo>
                    <a:pt x="210" y="162"/>
                  </a:lnTo>
                  <a:lnTo>
                    <a:pt x="210" y="162"/>
                  </a:lnTo>
                  <a:lnTo>
                    <a:pt x="210" y="152"/>
                  </a:lnTo>
                  <a:lnTo>
                    <a:pt x="218" y="110"/>
                  </a:lnTo>
                  <a:lnTo>
                    <a:pt x="222" y="110"/>
                  </a:lnTo>
                  <a:lnTo>
                    <a:pt x="222" y="110"/>
                  </a:lnTo>
                  <a:lnTo>
                    <a:pt x="226" y="108"/>
                  </a:lnTo>
                  <a:lnTo>
                    <a:pt x="236" y="102"/>
                  </a:lnTo>
                  <a:lnTo>
                    <a:pt x="236" y="102"/>
                  </a:lnTo>
                  <a:lnTo>
                    <a:pt x="238" y="92"/>
                  </a:lnTo>
                  <a:lnTo>
                    <a:pt x="238" y="92"/>
                  </a:lnTo>
                  <a:lnTo>
                    <a:pt x="238" y="90"/>
                  </a:lnTo>
                  <a:lnTo>
                    <a:pt x="234" y="90"/>
                  </a:lnTo>
                  <a:lnTo>
                    <a:pt x="232" y="84"/>
                  </a:lnTo>
                  <a:lnTo>
                    <a:pt x="226" y="82"/>
                  </a:lnTo>
                  <a:lnTo>
                    <a:pt x="226" y="82"/>
                  </a:lnTo>
                  <a:lnTo>
                    <a:pt x="222" y="78"/>
                  </a:lnTo>
                  <a:lnTo>
                    <a:pt x="222" y="78"/>
                  </a:lnTo>
                  <a:lnTo>
                    <a:pt x="220" y="62"/>
                  </a:lnTo>
                  <a:lnTo>
                    <a:pt x="220" y="38"/>
                  </a:lnTo>
                  <a:lnTo>
                    <a:pt x="216" y="30"/>
                  </a:lnTo>
                  <a:lnTo>
                    <a:pt x="216" y="30"/>
                  </a:lnTo>
                  <a:lnTo>
                    <a:pt x="214" y="22"/>
                  </a:lnTo>
                  <a:lnTo>
                    <a:pt x="208" y="10"/>
                  </a:lnTo>
                  <a:lnTo>
                    <a:pt x="200" y="6"/>
                  </a:lnTo>
                  <a:lnTo>
                    <a:pt x="196" y="0"/>
                  </a:lnTo>
                  <a:lnTo>
                    <a:pt x="190" y="6"/>
                  </a:lnTo>
                  <a:lnTo>
                    <a:pt x="186" y="4"/>
                  </a:lnTo>
                  <a:lnTo>
                    <a:pt x="184" y="14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4" y="24"/>
                  </a:lnTo>
                  <a:lnTo>
                    <a:pt x="168" y="24"/>
                  </a:lnTo>
                  <a:lnTo>
                    <a:pt x="162" y="22"/>
                  </a:lnTo>
                  <a:lnTo>
                    <a:pt x="150" y="22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8" y="16"/>
                  </a:lnTo>
                  <a:lnTo>
                    <a:pt x="136" y="16"/>
                  </a:lnTo>
                  <a:lnTo>
                    <a:pt x="136" y="16"/>
                  </a:lnTo>
                  <a:lnTo>
                    <a:pt x="136" y="22"/>
                  </a:lnTo>
                  <a:lnTo>
                    <a:pt x="124" y="22"/>
                  </a:lnTo>
                  <a:lnTo>
                    <a:pt x="112" y="22"/>
                  </a:lnTo>
                  <a:lnTo>
                    <a:pt x="100" y="22"/>
                  </a:lnTo>
                  <a:lnTo>
                    <a:pt x="90" y="22"/>
                  </a:lnTo>
                  <a:lnTo>
                    <a:pt x="78" y="22"/>
                  </a:lnTo>
                  <a:lnTo>
                    <a:pt x="66" y="22"/>
                  </a:lnTo>
                  <a:lnTo>
                    <a:pt x="56" y="22"/>
                  </a:lnTo>
                  <a:lnTo>
                    <a:pt x="44" y="22"/>
                  </a:lnTo>
                  <a:lnTo>
                    <a:pt x="44" y="38"/>
                  </a:lnTo>
                  <a:lnTo>
                    <a:pt x="44" y="58"/>
                  </a:lnTo>
                  <a:lnTo>
                    <a:pt x="30" y="58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0" y="6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44" name="Freeform 16"/>
            <p:cNvSpPr/>
            <p:nvPr/>
          </p:nvSpPr>
          <p:spPr>
            <a:xfrm>
              <a:off x="5846400" y="3473640"/>
              <a:ext cx="320400" cy="272520"/>
            </a:xfrm>
            <a:custGeom>
              <a:avLst/>
              <a:gdLst/>
              <a:ahLst/>
              <a:rect l="l" t="t" r="r" b="b"/>
              <a:pathLst>
                <a:path w="202" h="172">
                  <a:moveTo>
                    <a:pt x="12" y="56"/>
                  </a:moveTo>
                  <a:lnTo>
                    <a:pt x="12" y="60"/>
                  </a:lnTo>
                  <a:lnTo>
                    <a:pt x="16" y="60"/>
                  </a:lnTo>
                  <a:lnTo>
                    <a:pt x="20" y="60"/>
                  </a:lnTo>
                  <a:lnTo>
                    <a:pt x="24" y="60"/>
                  </a:lnTo>
                  <a:lnTo>
                    <a:pt x="24" y="64"/>
                  </a:lnTo>
                  <a:lnTo>
                    <a:pt x="28" y="64"/>
                  </a:lnTo>
                  <a:lnTo>
                    <a:pt x="30" y="64"/>
                  </a:lnTo>
                  <a:lnTo>
                    <a:pt x="30" y="60"/>
                  </a:lnTo>
                  <a:lnTo>
                    <a:pt x="34" y="60"/>
                  </a:lnTo>
                  <a:lnTo>
                    <a:pt x="38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38" y="52"/>
                  </a:lnTo>
                  <a:lnTo>
                    <a:pt x="34" y="52"/>
                  </a:lnTo>
                  <a:lnTo>
                    <a:pt x="38" y="52"/>
                  </a:lnTo>
                  <a:lnTo>
                    <a:pt x="42" y="48"/>
                  </a:lnTo>
                  <a:lnTo>
                    <a:pt x="46" y="48"/>
                  </a:lnTo>
                  <a:lnTo>
                    <a:pt x="50" y="48"/>
                  </a:lnTo>
                  <a:lnTo>
                    <a:pt x="50" y="44"/>
                  </a:lnTo>
                  <a:lnTo>
                    <a:pt x="54" y="44"/>
                  </a:lnTo>
                  <a:lnTo>
                    <a:pt x="56" y="44"/>
                  </a:lnTo>
                  <a:lnTo>
                    <a:pt x="56" y="40"/>
                  </a:lnTo>
                  <a:lnTo>
                    <a:pt x="56" y="38"/>
                  </a:lnTo>
                  <a:lnTo>
                    <a:pt x="56" y="34"/>
                  </a:lnTo>
                  <a:lnTo>
                    <a:pt x="60" y="34"/>
                  </a:lnTo>
                  <a:lnTo>
                    <a:pt x="60" y="30"/>
                  </a:lnTo>
                  <a:lnTo>
                    <a:pt x="60" y="26"/>
                  </a:lnTo>
                  <a:lnTo>
                    <a:pt x="64" y="26"/>
                  </a:lnTo>
                  <a:lnTo>
                    <a:pt x="68" y="26"/>
                  </a:lnTo>
                  <a:lnTo>
                    <a:pt x="72" y="26"/>
                  </a:lnTo>
                  <a:lnTo>
                    <a:pt x="72" y="22"/>
                  </a:lnTo>
                  <a:lnTo>
                    <a:pt x="72" y="18"/>
                  </a:lnTo>
                  <a:lnTo>
                    <a:pt x="76" y="18"/>
                  </a:lnTo>
                  <a:lnTo>
                    <a:pt x="76" y="22"/>
                  </a:lnTo>
                  <a:lnTo>
                    <a:pt x="80" y="22"/>
                  </a:lnTo>
                  <a:lnTo>
                    <a:pt x="84" y="22"/>
                  </a:lnTo>
                  <a:lnTo>
                    <a:pt x="86" y="22"/>
                  </a:lnTo>
                  <a:lnTo>
                    <a:pt x="90" y="22"/>
                  </a:lnTo>
                  <a:lnTo>
                    <a:pt x="94" y="22"/>
                  </a:lnTo>
                  <a:lnTo>
                    <a:pt x="94" y="26"/>
                  </a:lnTo>
                  <a:lnTo>
                    <a:pt x="98" y="26"/>
                  </a:lnTo>
                  <a:lnTo>
                    <a:pt x="98" y="22"/>
                  </a:lnTo>
                  <a:lnTo>
                    <a:pt x="102" y="26"/>
                  </a:lnTo>
                  <a:lnTo>
                    <a:pt x="106" y="30"/>
                  </a:lnTo>
                  <a:lnTo>
                    <a:pt x="110" y="30"/>
                  </a:lnTo>
                  <a:lnTo>
                    <a:pt x="110" y="26"/>
                  </a:lnTo>
                  <a:lnTo>
                    <a:pt x="112" y="26"/>
                  </a:lnTo>
                  <a:lnTo>
                    <a:pt x="116" y="22"/>
                  </a:lnTo>
                  <a:lnTo>
                    <a:pt x="120" y="22"/>
                  </a:lnTo>
                  <a:lnTo>
                    <a:pt x="120" y="26"/>
                  </a:lnTo>
                  <a:lnTo>
                    <a:pt x="124" y="26"/>
                  </a:lnTo>
                  <a:lnTo>
                    <a:pt x="124" y="22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8"/>
                  </a:lnTo>
                  <a:lnTo>
                    <a:pt x="140" y="18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2" y="4"/>
                  </a:lnTo>
                  <a:lnTo>
                    <a:pt x="146" y="0"/>
                  </a:lnTo>
                  <a:lnTo>
                    <a:pt x="150" y="4"/>
                  </a:lnTo>
                  <a:lnTo>
                    <a:pt x="154" y="4"/>
                  </a:lnTo>
                  <a:lnTo>
                    <a:pt x="154" y="8"/>
                  </a:lnTo>
                  <a:lnTo>
                    <a:pt x="150" y="10"/>
                  </a:lnTo>
                  <a:lnTo>
                    <a:pt x="154" y="10"/>
                  </a:lnTo>
                  <a:lnTo>
                    <a:pt x="158" y="10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4" y="18"/>
                  </a:lnTo>
                  <a:lnTo>
                    <a:pt x="154" y="22"/>
                  </a:lnTo>
                  <a:lnTo>
                    <a:pt x="154" y="26"/>
                  </a:lnTo>
                  <a:lnTo>
                    <a:pt x="154" y="30"/>
                  </a:lnTo>
                  <a:lnTo>
                    <a:pt x="158" y="34"/>
                  </a:lnTo>
                  <a:lnTo>
                    <a:pt x="158" y="38"/>
                  </a:lnTo>
                  <a:lnTo>
                    <a:pt x="162" y="34"/>
                  </a:lnTo>
                  <a:lnTo>
                    <a:pt x="166" y="30"/>
                  </a:lnTo>
                  <a:lnTo>
                    <a:pt x="168" y="30"/>
                  </a:lnTo>
                  <a:lnTo>
                    <a:pt x="172" y="30"/>
                  </a:lnTo>
                  <a:lnTo>
                    <a:pt x="172" y="26"/>
                  </a:lnTo>
                  <a:lnTo>
                    <a:pt x="176" y="26"/>
                  </a:lnTo>
                  <a:lnTo>
                    <a:pt x="176" y="22"/>
                  </a:lnTo>
                  <a:lnTo>
                    <a:pt x="180" y="22"/>
                  </a:lnTo>
                  <a:lnTo>
                    <a:pt x="184" y="18"/>
                  </a:lnTo>
                  <a:lnTo>
                    <a:pt x="184" y="22"/>
                  </a:lnTo>
                  <a:lnTo>
                    <a:pt x="188" y="22"/>
                  </a:lnTo>
                  <a:lnTo>
                    <a:pt x="184" y="22"/>
                  </a:lnTo>
                  <a:lnTo>
                    <a:pt x="184" y="26"/>
                  </a:lnTo>
                  <a:lnTo>
                    <a:pt x="188" y="26"/>
                  </a:lnTo>
                  <a:lnTo>
                    <a:pt x="192" y="22"/>
                  </a:lnTo>
                  <a:lnTo>
                    <a:pt x="196" y="22"/>
                  </a:lnTo>
                  <a:lnTo>
                    <a:pt x="198" y="22"/>
                  </a:lnTo>
                  <a:lnTo>
                    <a:pt x="202" y="22"/>
                  </a:lnTo>
                  <a:lnTo>
                    <a:pt x="202" y="26"/>
                  </a:lnTo>
                  <a:lnTo>
                    <a:pt x="202" y="22"/>
                  </a:lnTo>
                  <a:lnTo>
                    <a:pt x="198" y="26"/>
                  </a:lnTo>
                  <a:lnTo>
                    <a:pt x="196" y="26"/>
                  </a:lnTo>
                  <a:lnTo>
                    <a:pt x="198" y="30"/>
                  </a:lnTo>
                  <a:lnTo>
                    <a:pt x="196" y="30"/>
                  </a:lnTo>
                  <a:lnTo>
                    <a:pt x="192" y="34"/>
                  </a:lnTo>
                  <a:lnTo>
                    <a:pt x="188" y="30"/>
                  </a:lnTo>
                  <a:lnTo>
                    <a:pt x="184" y="30"/>
                  </a:lnTo>
                  <a:lnTo>
                    <a:pt x="180" y="30"/>
                  </a:lnTo>
                  <a:lnTo>
                    <a:pt x="176" y="34"/>
                  </a:lnTo>
                  <a:lnTo>
                    <a:pt x="172" y="34"/>
                  </a:lnTo>
                  <a:lnTo>
                    <a:pt x="168" y="34"/>
                  </a:lnTo>
                  <a:lnTo>
                    <a:pt x="166" y="34"/>
                  </a:lnTo>
                  <a:lnTo>
                    <a:pt x="166" y="38"/>
                  </a:lnTo>
                  <a:lnTo>
                    <a:pt x="162" y="38"/>
                  </a:lnTo>
                  <a:lnTo>
                    <a:pt x="158" y="40"/>
                  </a:lnTo>
                  <a:lnTo>
                    <a:pt x="154" y="44"/>
                  </a:lnTo>
                  <a:lnTo>
                    <a:pt x="150" y="44"/>
                  </a:lnTo>
                  <a:lnTo>
                    <a:pt x="150" y="48"/>
                  </a:lnTo>
                  <a:lnTo>
                    <a:pt x="154" y="48"/>
                  </a:lnTo>
                  <a:lnTo>
                    <a:pt x="154" y="52"/>
                  </a:lnTo>
                  <a:lnTo>
                    <a:pt x="158" y="52"/>
                  </a:lnTo>
                  <a:lnTo>
                    <a:pt x="154" y="56"/>
                  </a:lnTo>
                  <a:lnTo>
                    <a:pt x="158" y="56"/>
                  </a:lnTo>
                  <a:lnTo>
                    <a:pt x="158" y="60"/>
                  </a:lnTo>
                  <a:lnTo>
                    <a:pt x="158" y="64"/>
                  </a:lnTo>
                  <a:lnTo>
                    <a:pt x="154" y="66"/>
                  </a:lnTo>
                  <a:lnTo>
                    <a:pt x="154" y="70"/>
                  </a:lnTo>
                  <a:lnTo>
                    <a:pt x="150" y="70"/>
                  </a:lnTo>
                  <a:lnTo>
                    <a:pt x="150" y="74"/>
                  </a:lnTo>
                  <a:lnTo>
                    <a:pt x="146" y="74"/>
                  </a:lnTo>
                  <a:lnTo>
                    <a:pt x="146" y="78"/>
                  </a:lnTo>
                  <a:lnTo>
                    <a:pt x="150" y="78"/>
                  </a:lnTo>
                  <a:lnTo>
                    <a:pt x="150" y="82"/>
                  </a:lnTo>
                  <a:lnTo>
                    <a:pt x="150" y="86"/>
                  </a:lnTo>
                  <a:lnTo>
                    <a:pt x="146" y="86"/>
                  </a:lnTo>
                  <a:lnTo>
                    <a:pt x="142" y="86"/>
                  </a:lnTo>
                  <a:lnTo>
                    <a:pt x="140" y="86"/>
                  </a:lnTo>
                  <a:lnTo>
                    <a:pt x="136" y="86"/>
                  </a:lnTo>
                  <a:lnTo>
                    <a:pt x="132" y="86"/>
                  </a:lnTo>
                  <a:lnTo>
                    <a:pt x="132" y="90"/>
                  </a:lnTo>
                  <a:lnTo>
                    <a:pt x="136" y="90"/>
                  </a:lnTo>
                  <a:lnTo>
                    <a:pt x="136" y="94"/>
                  </a:lnTo>
                  <a:lnTo>
                    <a:pt x="136" y="96"/>
                  </a:lnTo>
                  <a:lnTo>
                    <a:pt x="140" y="96"/>
                  </a:lnTo>
                  <a:lnTo>
                    <a:pt x="140" y="100"/>
                  </a:lnTo>
                  <a:lnTo>
                    <a:pt x="136" y="100"/>
                  </a:lnTo>
                  <a:lnTo>
                    <a:pt x="132" y="104"/>
                  </a:lnTo>
                  <a:lnTo>
                    <a:pt x="128" y="104"/>
                  </a:lnTo>
                  <a:lnTo>
                    <a:pt x="128" y="108"/>
                  </a:lnTo>
                  <a:lnTo>
                    <a:pt x="124" y="108"/>
                  </a:lnTo>
                  <a:lnTo>
                    <a:pt x="128" y="108"/>
                  </a:lnTo>
                  <a:lnTo>
                    <a:pt x="128" y="112"/>
                  </a:lnTo>
                  <a:lnTo>
                    <a:pt x="124" y="112"/>
                  </a:lnTo>
                  <a:lnTo>
                    <a:pt x="124" y="116"/>
                  </a:lnTo>
                  <a:lnTo>
                    <a:pt x="124" y="120"/>
                  </a:lnTo>
                  <a:lnTo>
                    <a:pt x="124" y="122"/>
                  </a:lnTo>
                  <a:lnTo>
                    <a:pt x="124" y="126"/>
                  </a:lnTo>
                  <a:lnTo>
                    <a:pt x="120" y="126"/>
                  </a:lnTo>
                  <a:lnTo>
                    <a:pt x="120" y="130"/>
                  </a:lnTo>
                  <a:lnTo>
                    <a:pt x="116" y="130"/>
                  </a:lnTo>
                  <a:lnTo>
                    <a:pt x="116" y="126"/>
                  </a:lnTo>
                  <a:lnTo>
                    <a:pt x="112" y="126"/>
                  </a:lnTo>
                  <a:lnTo>
                    <a:pt x="110" y="126"/>
                  </a:lnTo>
                  <a:lnTo>
                    <a:pt x="106" y="130"/>
                  </a:lnTo>
                  <a:lnTo>
                    <a:pt x="102" y="130"/>
                  </a:lnTo>
                  <a:lnTo>
                    <a:pt x="98" y="130"/>
                  </a:lnTo>
                  <a:lnTo>
                    <a:pt x="102" y="134"/>
                  </a:lnTo>
                  <a:lnTo>
                    <a:pt x="102" y="138"/>
                  </a:lnTo>
                  <a:lnTo>
                    <a:pt x="98" y="138"/>
                  </a:lnTo>
                  <a:lnTo>
                    <a:pt x="94" y="138"/>
                  </a:lnTo>
                  <a:lnTo>
                    <a:pt x="90" y="138"/>
                  </a:lnTo>
                  <a:lnTo>
                    <a:pt x="90" y="134"/>
                  </a:lnTo>
                  <a:lnTo>
                    <a:pt x="90" y="138"/>
                  </a:lnTo>
                  <a:lnTo>
                    <a:pt x="86" y="138"/>
                  </a:lnTo>
                  <a:lnTo>
                    <a:pt x="86" y="142"/>
                  </a:lnTo>
                  <a:lnTo>
                    <a:pt x="84" y="142"/>
                  </a:lnTo>
                  <a:lnTo>
                    <a:pt x="84" y="150"/>
                  </a:lnTo>
                  <a:lnTo>
                    <a:pt x="84" y="152"/>
                  </a:lnTo>
                  <a:lnTo>
                    <a:pt x="84" y="156"/>
                  </a:lnTo>
                  <a:lnTo>
                    <a:pt x="80" y="156"/>
                  </a:lnTo>
                  <a:lnTo>
                    <a:pt x="80" y="160"/>
                  </a:lnTo>
                  <a:lnTo>
                    <a:pt x="84" y="160"/>
                  </a:lnTo>
                  <a:lnTo>
                    <a:pt x="80" y="164"/>
                  </a:lnTo>
                  <a:lnTo>
                    <a:pt x="76" y="164"/>
                  </a:lnTo>
                  <a:lnTo>
                    <a:pt x="72" y="164"/>
                  </a:lnTo>
                  <a:lnTo>
                    <a:pt x="68" y="168"/>
                  </a:lnTo>
                  <a:lnTo>
                    <a:pt x="64" y="168"/>
                  </a:lnTo>
                  <a:lnTo>
                    <a:pt x="60" y="168"/>
                  </a:lnTo>
                  <a:lnTo>
                    <a:pt x="56" y="168"/>
                  </a:lnTo>
                  <a:lnTo>
                    <a:pt x="54" y="168"/>
                  </a:lnTo>
                  <a:lnTo>
                    <a:pt x="50" y="172"/>
                  </a:lnTo>
                  <a:lnTo>
                    <a:pt x="46" y="168"/>
                  </a:lnTo>
                  <a:lnTo>
                    <a:pt x="42" y="168"/>
                  </a:lnTo>
                  <a:lnTo>
                    <a:pt x="38" y="168"/>
                  </a:lnTo>
                  <a:lnTo>
                    <a:pt x="28" y="172"/>
                  </a:lnTo>
                  <a:lnTo>
                    <a:pt x="24" y="168"/>
                  </a:lnTo>
                  <a:lnTo>
                    <a:pt x="20" y="168"/>
                  </a:lnTo>
                  <a:lnTo>
                    <a:pt x="16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12" y="152"/>
                  </a:lnTo>
                  <a:lnTo>
                    <a:pt x="16" y="146"/>
                  </a:lnTo>
                  <a:lnTo>
                    <a:pt x="20" y="142"/>
                  </a:lnTo>
                  <a:lnTo>
                    <a:pt x="20" y="138"/>
                  </a:lnTo>
                  <a:lnTo>
                    <a:pt x="16" y="138"/>
                  </a:lnTo>
                  <a:lnTo>
                    <a:pt x="16" y="134"/>
                  </a:lnTo>
                  <a:lnTo>
                    <a:pt x="12" y="134"/>
                  </a:lnTo>
                  <a:lnTo>
                    <a:pt x="8" y="134"/>
                  </a:lnTo>
                  <a:lnTo>
                    <a:pt x="4" y="130"/>
                  </a:lnTo>
                  <a:lnTo>
                    <a:pt x="4" y="126"/>
                  </a:lnTo>
                  <a:lnTo>
                    <a:pt x="4" y="122"/>
                  </a:lnTo>
                  <a:lnTo>
                    <a:pt x="4" y="120"/>
                  </a:lnTo>
                  <a:lnTo>
                    <a:pt x="4" y="116"/>
                  </a:lnTo>
                  <a:lnTo>
                    <a:pt x="0" y="112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6"/>
                  </a:lnTo>
                  <a:lnTo>
                    <a:pt x="4" y="96"/>
                  </a:lnTo>
                  <a:lnTo>
                    <a:pt x="4" y="94"/>
                  </a:lnTo>
                  <a:lnTo>
                    <a:pt x="0" y="94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0" y="74"/>
                  </a:lnTo>
                  <a:lnTo>
                    <a:pt x="4" y="74"/>
                  </a:lnTo>
                  <a:lnTo>
                    <a:pt x="8" y="70"/>
                  </a:lnTo>
                  <a:lnTo>
                    <a:pt x="8" y="66"/>
                  </a:lnTo>
                  <a:lnTo>
                    <a:pt x="8" y="64"/>
                  </a:lnTo>
                  <a:lnTo>
                    <a:pt x="8" y="60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45" name="Freeform 17"/>
            <p:cNvSpPr/>
            <p:nvPr/>
          </p:nvSpPr>
          <p:spPr>
            <a:xfrm>
              <a:off x="5465160" y="3390840"/>
              <a:ext cx="69480" cy="69480"/>
            </a:xfrm>
            <a:custGeom>
              <a:avLst/>
              <a:gdLst/>
              <a:ahLst/>
              <a:rect l="l" t="t" r="r" b="b"/>
              <a:pathLst>
                <a:path w="44" h="44">
                  <a:moveTo>
                    <a:pt x="44" y="44"/>
                  </a:move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2" y="36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4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40" y="36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4" y="44"/>
                  </a:lnTo>
                  <a:close/>
                  <a:moveTo>
                    <a:pt x="22" y="4"/>
                  </a:move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close/>
                  <a:moveTo>
                    <a:pt x="24" y="4"/>
                  </a:move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close/>
                  <a:moveTo>
                    <a:pt x="28" y="10"/>
                  </a:move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46" name="Freeform 18"/>
            <p:cNvSpPr/>
            <p:nvPr/>
          </p:nvSpPr>
          <p:spPr>
            <a:xfrm>
              <a:off x="5493960" y="3343320"/>
              <a:ext cx="151920" cy="136080"/>
            </a:xfrm>
            <a:custGeom>
              <a:avLst/>
              <a:gdLst/>
              <a:ahLst/>
              <a:rect l="l" t="t" r="r" b="b"/>
              <a:pathLst>
                <a:path w="96" h="86">
                  <a:moveTo>
                    <a:pt x="92" y="78"/>
                  </a:moveTo>
                  <a:lnTo>
                    <a:pt x="88" y="82"/>
                  </a:lnTo>
                  <a:lnTo>
                    <a:pt x="86" y="82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4" y="86"/>
                  </a:lnTo>
                  <a:lnTo>
                    <a:pt x="70" y="86"/>
                  </a:lnTo>
                  <a:lnTo>
                    <a:pt x="58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48" y="82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52" y="66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6"/>
                  </a:lnTo>
                  <a:lnTo>
                    <a:pt x="32" y="66"/>
                  </a:lnTo>
                  <a:lnTo>
                    <a:pt x="32" y="66"/>
                  </a:lnTo>
                  <a:lnTo>
                    <a:pt x="32" y="66"/>
                  </a:lnTo>
                  <a:lnTo>
                    <a:pt x="32" y="66"/>
                  </a:lnTo>
                  <a:lnTo>
                    <a:pt x="32" y="66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8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30"/>
                  </a:lnTo>
                  <a:lnTo>
                    <a:pt x="36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6" y="14"/>
                  </a:lnTo>
                  <a:lnTo>
                    <a:pt x="58" y="10"/>
                  </a:lnTo>
                  <a:lnTo>
                    <a:pt x="62" y="6"/>
                  </a:lnTo>
                  <a:lnTo>
                    <a:pt x="70" y="0"/>
                  </a:lnTo>
                  <a:lnTo>
                    <a:pt x="74" y="6"/>
                  </a:lnTo>
                  <a:lnTo>
                    <a:pt x="78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86" y="22"/>
                  </a:lnTo>
                  <a:lnTo>
                    <a:pt x="88" y="26"/>
                  </a:lnTo>
                  <a:lnTo>
                    <a:pt x="88" y="30"/>
                  </a:lnTo>
                  <a:lnTo>
                    <a:pt x="92" y="32"/>
                  </a:lnTo>
                  <a:lnTo>
                    <a:pt x="96" y="36"/>
                  </a:lnTo>
                  <a:lnTo>
                    <a:pt x="96" y="36"/>
                  </a:lnTo>
                  <a:lnTo>
                    <a:pt x="96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6"/>
                  </a:lnTo>
                  <a:lnTo>
                    <a:pt x="96" y="60"/>
                  </a:lnTo>
                  <a:lnTo>
                    <a:pt x="96" y="62"/>
                  </a:lnTo>
                  <a:lnTo>
                    <a:pt x="96" y="62"/>
                  </a:lnTo>
                  <a:lnTo>
                    <a:pt x="96" y="62"/>
                  </a:lnTo>
                  <a:lnTo>
                    <a:pt x="96" y="66"/>
                  </a:lnTo>
                  <a:lnTo>
                    <a:pt x="92" y="70"/>
                  </a:lnTo>
                  <a:lnTo>
                    <a:pt x="92" y="74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8"/>
                  </a:lnTo>
                  <a:close/>
                  <a:moveTo>
                    <a:pt x="10" y="40"/>
                  </a:move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close/>
                  <a:moveTo>
                    <a:pt x="4" y="32"/>
                  </a:move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close/>
                  <a:moveTo>
                    <a:pt x="6" y="32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close/>
                  <a:moveTo>
                    <a:pt x="0" y="60"/>
                  </a:move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6" y="62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6" y="74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47" name="Freeform 19"/>
            <p:cNvSpPr/>
            <p:nvPr/>
          </p:nvSpPr>
          <p:spPr>
            <a:xfrm>
              <a:off x="5617800" y="3835440"/>
              <a:ext cx="12240" cy="15480"/>
            </a:xfrm>
            <a:custGeom>
              <a:avLst/>
              <a:gdLst/>
              <a:ahLst/>
              <a:rect l="l" t="t" r="r" b="b"/>
              <a:pathLst>
                <a:path w="8" h="10">
                  <a:moveTo>
                    <a:pt x="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8" y="10"/>
                  </a:move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48" name="Freeform 20"/>
            <p:cNvSpPr/>
            <p:nvPr/>
          </p:nvSpPr>
          <p:spPr>
            <a:xfrm>
              <a:off x="6462360" y="3822840"/>
              <a:ext cx="107640" cy="167760"/>
            </a:xfrm>
            <a:custGeom>
              <a:avLst/>
              <a:gdLst/>
              <a:ahLst/>
              <a:rect l="l" t="t" r="r" b="b"/>
              <a:pathLst>
                <a:path w="68" h="106">
                  <a:moveTo>
                    <a:pt x="34" y="64"/>
                  </a:moveTo>
                  <a:lnTo>
                    <a:pt x="34" y="68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38" y="78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4" y="82"/>
                  </a:lnTo>
                  <a:lnTo>
                    <a:pt x="34" y="86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6"/>
                  </a:lnTo>
                  <a:lnTo>
                    <a:pt x="26" y="82"/>
                  </a:lnTo>
                  <a:lnTo>
                    <a:pt x="26" y="78"/>
                  </a:lnTo>
                  <a:lnTo>
                    <a:pt x="26" y="76"/>
                  </a:lnTo>
                  <a:lnTo>
                    <a:pt x="30" y="76"/>
                  </a:lnTo>
                  <a:lnTo>
                    <a:pt x="26" y="76"/>
                  </a:lnTo>
                  <a:lnTo>
                    <a:pt x="26" y="78"/>
                  </a:lnTo>
                  <a:lnTo>
                    <a:pt x="26" y="82"/>
                  </a:lnTo>
                  <a:lnTo>
                    <a:pt x="26" y="86"/>
                  </a:lnTo>
                  <a:lnTo>
                    <a:pt x="22" y="86"/>
                  </a:lnTo>
                  <a:lnTo>
                    <a:pt x="22" y="90"/>
                  </a:lnTo>
                  <a:lnTo>
                    <a:pt x="22" y="86"/>
                  </a:lnTo>
                  <a:lnTo>
                    <a:pt x="22" y="82"/>
                  </a:lnTo>
                  <a:lnTo>
                    <a:pt x="22" y="78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2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90"/>
                  </a:lnTo>
                  <a:lnTo>
                    <a:pt x="18" y="90"/>
                  </a:lnTo>
                  <a:lnTo>
                    <a:pt x="18" y="86"/>
                  </a:lnTo>
                  <a:lnTo>
                    <a:pt x="18" y="90"/>
                  </a:lnTo>
                  <a:lnTo>
                    <a:pt x="14" y="86"/>
                  </a:lnTo>
                  <a:lnTo>
                    <a:pt x="14" y="82"/>
                  </a:lnTo>
                  <a:lnTo>
                    <a:pt x="14" y="78"/>
                  </a:lnTo>
                  <a:lnTo>
                    <a:pt x="12" y="68"/>
                  </a:lnTo>
                  <a:lnTo>
                    <a:pt x="12" y="64"/>
                  </a:lnTo>
                  <a:lnTo>
                    <a:pt x="14" y="64"/>
                  </a:lnTo>
                  <a:lnTo>
                    <a:pt x="12" y="64"/>
                  </a:lnTo>
                  <a:lnTo>
                    <a:pt x="12" y="60"/>
                  </a:lnTo>
                  <a:lnTo>
                    <a:pt x="12" y="56"/>
                  </a:lnTo>
                  <a:lnTo>
                    <a:pt x="8" y="56"/>
                  </a:lnTo>
                  <a:lnTo>
                    <a:pt x="8" y="52"/>
                  </a:lnTo>
                  <a:lnTo>
                    <a:pt x="12" y="50"/>
                  </a:lnTo>
                  <a:lnTo>
                    <a:pt x="12" y="46"/>
                  </a:lnTo>
                  <a:lnTo>
                    <a:pt x="12" y="42"/>
                  </a:lnTo>
                  <a:lnTo>
                    <a:pt x="8" y="42"/>
                  </a:lnTo>
                  <a:lnTo>
                    <a:pt x="8" y="46"/>
                  </a:lnTo>
                  <a:lnTo>
                    <a:pt x="8" y="42"/>
                  </a:lnTo>
                  <a:lnTo>
                    <a:pt x="4" y="42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8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8" y="20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6" y="20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8" y="26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8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30"/>
                  </a:lnTo>
                  <a:lnTo>
                    <a:pt x="64" y="30"/>
                  </a:lnTo>
                  <a:lnTo>
                    <a:pt x="64" y="34"/>
                  </a:lnTo>
                  <a:lnTo>
                    <a:pt x="60" y="34"/>
                  </a:lnTo>
                  <a:lnTo>
                    <a:pt x="60" y="38"/>
                  </a:lnTo>
                  <a:lnTo>
                    <a:pt x="60" y="42"/>
                  </a:lnTo>
                  <a:lnTo>
                    <a:pt x="56" y="42"/>
                  </a:lnTo>
                  <a:lnTo>
                    <a:pt x="56" y="46"/>
                  </a:lnTo>
                  <a:lnTo>
                    <a:pt x="52" y="46"/>
                  </a:lnTo>
                  <a:lnTo>
                    <a:pt x="48" y="46"/>
                  </a:lnTo>
                  <a:lnTo>
                    <a:pt x="48" y="50"/>
                  </a:lnTo>
                  <a:lnTo>
                    <a:pt x="48" y="46"/>
                  </a:lnTo>
                  <a:lnTo>
                    <a:pt x="44" y="50"/>
                  </a:lnTo>
                  <a:lnTo>
                    <a:pt x="44" y="52"/>
                  </a:lnTo>
                  <a:lnTo>
                    <a:pt x="44" y="56"/>
                  </a:lnTo>
                  <a:lnTo>
                    <a:pt x="44" y="60"/>
                  </a:lnTo>
                  <a:lnTo>
                    <a:pt x="48" y="64"/>
                  </a:lnTo>
                  <a:lnTo>
                    <a:pt x="48" y="60"/>
                  </a:lnTo>
                  <a:lnTo>
                    <a:pt x="48" y="64"/>
                  </a:lnTo>
                  <a:lnTo>
                    <a:pt x="48" y="68"/>
                  </a:lnTo>
                  <a:lnTo>
                    <a:pt x="52" y="68"/>
                  </a:lnTo>
                  <a:lnTo>
                    <a:pt x="52" y="64"/>
                  </a:lnTo>
                  <a:lnTo>
                    <a:pt x="52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6"/>
                  </a:lnTo>
                  <a:lnTo>
                    <a:pt x="60" y="52"/>
                  </a:lnTo>
                  <a:lnTo>
                    <a:pt x="60" y="56"/>
                  </a:lnTo>
                  <a:lnTo>
                    <a:pt x="60" y="60"/>
                  </a:lnTo>
                  <a:lnTo>
                    <a:pt x="64" y="60"/>
                  </a:lnTo>
                  <a:lnTo>
                    <a:pt x="64" y="64"/>
                  </a:lnTo>
                  <a:lnTo>
                    <a:pt x="60" y="64"/>
                  </a:lnTo>
                  <a:lnTo>
                    <a:pt x="64" y="68"/>
                  </a:lnTo>
                  <a:lnTo>
                    <a:pt x="64" y="72"/>
                  </a:lnTo>
                  <a:lnTo>
                    <a:pt x="64" y="76"/>
                  </a:lnTo>
                  <a:lnTo>
                    <a:pt x="64" y="78"/>
                  </a:lnTo>
                  <a:lnTo>
                    <a:pt x="64" y="82"/>
                  </a:lnTo>
                  <a:lnTo>
                    <a:pt x="64" y="86"/>
                  </a:lnTo>
                  <a:lnTo>
                    <a:pt x="64" y="90"/>
                  </a:lnTo>
                  <a:lnTo>
                    <a:pt x="64" y="94"/>
                  </a:lnTo>
                  <a:lnTo>
                    <a:pt x="68" y="94"/>
                  </a:lnTo>
                  <a:lnTo>
                    <a:pt x="68" y="98"/>
                  </a:lnTo>
                  <a:lnTo>
                    <a:pt x="64" y="98"/>
                  </a:lnTo>
                  <a:lnTo>
                    <a:pt x="64" y="94"/>
                  </a:lnTo>
                  <a:lnTo>
                    <a:pt x="60" y="94"/>
                  </a:lnTo>
                  <a:lnTo>
                    <a:pt x="60" y="98"/>
                  </a:lnTo>
                  <a:lnTo>
                    <a:pt x="60" y="102"/>
                  </a:lnTo>
                  <a:lnTo>
                    <a:pt x="60" y="106"/>
                  </a:lnTo>
                  <a:lnTo>
                    <a:pt x="60" y="102"/>
                  </a:lnTo>
                  <a:lnTo>
                    <a:pt x="56" y="102"/>
                  </a:lnTo>
                  <a:lnTo>
                    <a:pt x="56" y="98"/>
                  </a:lnTo>
                  <a:lnTo>
                    <a:pt x="56" y="94"/>
                  </a:lnTo>
                  <a:lnTo>
                    <a:pt x="56" y="90"/>
                  </a:lnTo>
                  <a:lnTo>
                    <a:pt x="56" y="86"/>
                  </a:lnTo>
                  <a:lnTo>
                    <a:pt x="56" y="90"/>
                  </a:lnTo>
                  <a:lnTo>
                    <a:pt x="56" y="86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2" y="76"/>
                  </a:lnTo>
                  <a:lnTo>
                    <a:pt x="48" y="72"/>
                  </a:lnTo>
                  <a:lnTo>
                    <a:pt x="44" y="72"/>
                  </a:lnTo>
                  <a:lnTo>
                    <a:pt x="44" y="76"/>
                  </a:lnTo>
                  <a:lnTo>
                    <a:pt x="40" y="76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8" y="68"/>
                  </a:lnTo>
                  <a:lnTo>
                    <a:pt x="38" y="64"/>
                  </a:lnTo>
                  <a:lnTo>
                    <a:pt x="38" y="60"/>
                  </a:lnTo>
                  <a:lnTo>
                    <a:pt x="38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38" y="60"/>
                  </a:lnTo>
                  <a:lnTo>
                    <a:pt x="34" y="60"/>
                  </a:lnTo>
                  <a:lnTo>
                    <a:pt x="38" y="60"/>
                  </a:lnTo>
                  <a:lnTo>
                    <a:pt x="38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close/>
                  <a:moveTo>
                    <a:pt x="38" y="72"/>
                  </a:moveTo>
                  <a:lnTo>
                    <a:pt x="34" y="72"/>
                  </a:lnTo>
                  <a:lnTo>
                    <a:pt x="34" y="68"/>
                  </a:lnTo>
                  <a:lnTo>
                    <a:pt x="38" y="68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close/>
                  <a:moveTo>
                    <a:pt x="38" y="86"/>
                  </a:moveTo>
                  <a:lnTo>
                    <a:pt x="34" y="86"/>
                  </a:lnTo>
                  <a:lnTo>
                    <a:pt x="34" y="82"/>
                  </a:lnTo>
                  <a:lnTo>
                    <a:pt x="38" y="82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close/>
                  <a:moveTo>
                    <a:pt x="38" y="86"/>
                  </a:moveTo>
                  <a:lnTo>
                    <a:pt x="38" y="82"/>
                  </a:lnTo>
                  <a:lnTo>
                    <a:pt x="38" y="78"/>
                  </a:lnTo>
                  <a:lnTo>
                    <a:pt x="38" y="76"/>
                  </a:lnTo>
                  <a:lnTo>
                    <a:pt x="38" y="72"/>
                  </a:lnTo>
                  <a:lnTo>
                    <a:pt x="40" y="76"/>
                  </a:lnTo>
                  <a:lnTo>
                    <a:pt x="40" y="78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close/>
                  <a:moveTo>
                    <a:pt x="48" y="78"/>
                  </a:moveTo>
                  <a:lnTo>
                    <a:pt x="48" y="76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48" y="78"/>
                  </a:lnTo>
                  <a:close/>
                  <a:moveTo>
                    <a:pt x="40" y="82"/>
                  </a:moveTo>
                  <a:lnTo>
                    <a:pt x="44" y="82"/>
                  </a:lnTo>
                  <a:lnTo>
                    <a:pt x="44" y="78"/>
                  </a:lnTo>
                  <a:lnTo>
                    <a:pt x="44" y="76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0" y="82"/>
                  </a:lnTo>
                  <a:close/>
                  <a:moveTo>
                    <a:pt x="56" y="94"/>
                  </a:moveTo>
                  <a:lnTo>
                    <a:pt x="56" y="90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6" y="9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49" name="Freeform 21"/>
            <p:cNvSpPr/>
            <p:nvPr/>
          </p:nvSpPr>
          <p:spPr>
            <a:xfrm>
              <a:off x="6481080" y="3775320"/>
              <a:ext cx="75960" cy="47160"/>
            </a:xfrm>
            <a:custGeom>
              <a:avLst/>
              <a:gdLst/>
              <a:ahLst/>
              <a:rect l="l" t="t" r="r" b="b"/>
              <a:pathLst>
                <a:path w="48" h="30">
                  <a:moveTo>
                    <a:pt x="44" y="26"/>
                  </a:moveTo>
                  <a:lnTo>
                    <a:pt x="44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8" y="20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50" name="Freeform 22"/>
            <p:cNvSpPr/>
            <p:nvPr/>
          </p:nvSpPr>
          <p:spPr>
            <a:xfrm>
              <a:off x="7049520" y="4419720"/>
              <a:ext cx="28080" cy="31320"/>
            </a:xfrm>
            <a:custGeom>
              <a:avLst/>
              <a:gdLst/>
              <a:ahLst/>
              <a:rect l="l" t="t" r="r" b="b"/>
              <a:pathLst>
                <a:path w="18" h="20">
                  <a:moveTo>
                    <a:pt x="10" y="4"/>
                  </a:move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close/>
                  <a:moveTo>
                    <a:pt x="14" y="4"/>
                  </a:moveTo>
                  <a:lnTo>
                    <a:pt x="14" y="4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51" name="Freeform 23"/>
            <p:cNvSpPr/>
            <p:nvPr/>
          </p:nvSpPr>
          <p:spPr>
            <a:xfrm>
              <a:off x="6782760" y="4159440"/>
              <a:ext cx="117000" cy="117000"/>
            </a:xfrm>
            <a:custGeom>
              <a:avLst/>
              <a:gdLst/>
              <a:ahLst/>
              <a:rect l="l" t="t" r="r" b="b"/>
              <a:pathLst>
                <a:path w="74" h="74">
                  <a:moveTo>
                    <a:pt x="40" y="64"/>
                  </a:moveTo>
                  <a:lnTo>
                    <a:pt x="40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74"/>
                  </a:lnTo>
                  <a:lnTo>
                    <a:pt x="30" y="74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18" y="64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4" y="68"/>
                  </a:lnTo>
                  <a:lnTo>
                    <a:pt x="10" y="68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0" y="52"/>
                  </a:lnTo>
                  <a:lnTo>
                    <a:pt x="10" y="56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6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8"/>
                  </a:lnTo>
                  <a:lnTo>
                    <a:pt x="44" y="8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2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4" y="16"/>
                  </a:lnTo>
                  <a:lnTo>
                    <a:pt x="74" y="16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4" y="34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2" y="44"/>
                  </a:lnTo>
                  <a:lnTo>
                    <a:pt x="62" y="44"/>
                  </a:lnTo>
                  <a:lnTo>
                    <a:pt x="62" y="44"/>
                  </a:lnTo>
                  <a:lnTo>
                    <a:pt x="62" y="48"/>
                  </a:lnTo>
                  <a:lnTo>
                    <a:pt x="62" y="44"/>
                  </a:lnTo>
                  <a:lnTo>
                    <a:pt x="58" y="44"/>
                  </a:lnTo>
                  <a:lnTo>
                    <a:pt x="58" y="44"/>
                  </a:lnTo>
                  <a:lnTo>
                    <a:pt x="58" y="44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54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2" y="60"/>
                  </a:lnTo>
                  <a:lnTo>
                    <a:pt x="52" y="60"/>
                  </a:lnTo>
                  <a:lnTo>
                    <a:pt x="52" y="60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0" y="6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52" name="Freeform 24"/>
            <p:cNvSpPr/>
            <p:nvPr/>
          </p:nvSpPr>
          <p:spPr>
            <a:xfrm>
              <a:off x="6138360" y="2994120"/>
              <a:ext cx="1371240" cy="1069560"/>
            </a:xfrm>
            <a:custGeom>
              <a:avLst/>
              <a:gdLst/>
              <a:ahLst/>
              <a:rect l="l" t="t" r="r" b="b"/>
              <a:pathLst>
                <a:path w="864" h="674">
                  <a:moveTo>
                    <a:pt x="342" y="574"/>
                  </a:moveTo>
                  <a:lnTo>
                    <a:pt x="342" y="570"/>
                  </a:lnTo>
                  <a:lnTo>
                    <a:pt x="338" y="570"/>
                  </a:lnTo>
                  <a:lnTo>
                    <a:pt x="342" y="570"/>
                  </a:lnTo>
                  <a:lnTo>
                    <a:pt x="342" y="566"/>
                  </a:lnTo>
                  <a:lnTo>
                    <a:pt x="342" y="564"/>
                  </a:lnTo>
                  <a:lnTo>
                    <a:pt x="338" y="564"/>
                  </a:lnTo>
                  <a:lnTo>
                    <a:pt x="338" y="560"/>
                  </a:lnTo>
                  <a:lnTo>
                    <a:pt x="338" y="556"/>
                  </a:lnTo>
                  <a:lnTo>
                    <a:pt x="342" y="556"/>
                  </a:lnTo>
                  <a:lnTo>
                    <a:pt x="342" y="552"/>
                  </a:lnTo>
                  <a:lnTo>
                    <a:pt x="342" y="548"/>
                  </a:lnTo>
                  <a:lnTo>
                    <a:pt x="346" y="548"/>
                  </a:lnTo>
                  <a:lnTo>
                    <a:pt x="346" y="544"/>
                  </a:lnTo>
                  <a:lnTo>
                    <a:pt x="348" y="540"/>
                  </a:lnTo>
                  <a:lnTo>
                    <a:pt x="352" y="540"/>
                  </a:lnTo>
                  <a:lnTo>
                    <a:pt x="352" y="536"/>
                  </a:lnTo>
                  <a:lnTo>
                    <a:pt x="356" y="536"/>
                  </a:lnTo>
                  <a:lnTo>
                    <a:pt x="352" y="536"/>
                  </a:lnTo>
                  <a:lnTo>
                    <a:pt x="352" y="534"/>
                  </a:lnTo>
                  <a:lnTo>
                    <a:pt x="356" y="534"/>
                  </a:lnTo>
                  <a:lnTo>
                    <a:pt x="356" y="530"/>
                  </a:lnTo>
                  <a:lnTo>
                    <a:pt x="356" y="526"/>
                  </a:lnTo>
                  <a:lnTo>
                    <a:pt x="356" y="522"/>
                  </a:lnTo>
                  <a:lnTo>
                    <a:pt x="356" y="518"/>
                  </a:lnTo>
                  <a:lnTo>
                    <a:pt x="356" y="514"/>
                  </a:lnTo>
                  <a:lnTo>
                    <a:pt x="356" y="510"/>
                  </a:lnTo>
                  <a:lnTo>
                    <a:pt x="356" y="508"/>
                  </a:lnTo>
                  <a:lnTo>
                    <a:pt x="352" y="508"/>
                  </a:lnTo>
                  <a:lnTo>
                    <a:pt x="352" y="504"/>
                  </a:lnTo>
                  <a:lnTo>
                    <a:pt x="352" y="508"/>
                  </a:lnTo>
                  <a:lnTo>
                    <a:pt x="348" y="508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46" y="500"/>
                  </a:lnTo>
                  <a:lnTo>
                    <a:pt x="346" y="496"/>
                  </a:lnTo>
                  <a:lnTo>
                    <a:pt x="346" y="492"/>
                  </a:lnTo>
                  <a:lnTo>
                    <a:pt x="342" y="492"/>
                  </a:lnTo>
                  <a:lnTo>
                    <a:pt x="342" y="488"/>
                  </a:lnTo>
                  <a:lnTo>
                    <a:pt x="338" y="488"/>
                  </a:lnTo>
                  <a:lnTo>
                    <a:pt x="338" y="492"/>
                  </a:lnTo>
                  <a:lnTo>
                    <a:pt x="334" y="492"/>
                  </a:lnTo>
                  <a:lnTo>
                    <a:pt x="334" y="496"/>
                  </a:lnTo>
                  <a:lnTo>
                    <a:pt x="334" y="492"/>
                  </a:lnTo>
                  <a:lnTo>
                    <a:pt x="330" y="492"/>
                  </a:lnTo>
                  <a:lnTo>
                    <a:pt x="328" y="492"/>
                  </a:lnTo>
                  <a:lnTo>
                    <a:pt x="328" y="488"/>
                  </a:lnTo>
                  <a:lnTo>
                    <a:pt x="324" y="492"/>
                  </a:lnTo>
                  <a:lnTo>
                    <a:pt x="324" y="488"/>
                  </a:lnTo>
                  <a:lnTo>
                    <a:pt x="328" y="484"/>
                  </a:lnTo>
                  <a:lnTo>
                    <a:pt x="324" y="480"/>
                  </a:lnTo>
                  <a:lnTo>
                    <a:pt x="324" y="478"/>
                  </a:lnTo>
                  <a:lnTo>
                    <a:pt x="324" y="480"/>
                  </a:lnTo>
                  <a:lnTo>
                    <a:pt x="320" y="480"/>
                  </a:lnTo>
                  <a:lnTo>
                    <a:pt x="320" y="478"/>
                  </a:lnTo>
                  <a:lnTo>
                    <a:pt x="324" y="478"/>
                  </a:lnTo>
                  <a:lnTo>
                    <a:pt x="324" y="474"/>
                  </a:lnTo>
                  <a:lnTo>
                    <a:pt x="320" y="478"/>
                  </a:lnTo>
                  <a:lnTo>
                    <a:pt x="320" y="474"/>
                  </a:lnTo>
                  <a:lnTo>
                    <a:pt x="320" y="470"/>
                  </a:lnTo>
                  <a:lnTo>
                    <a:pt x="316" y="474"/>
                  </a:lnTo>
                  <a:lnTo>
                    <a:pt x="312" y="474"/>
                  </a:lnTo>
                  <a:lnTo>
                    <a:pt x="312" y="478"/>
                  </a:lnTo>
                  <a:lnTo>
                    <a:pt x="308" y="478"/>
                  </a:lnTo>
                  <a:lnTo>
                    <a:pt x="308" y="480"/>
                  </a:lnTo>
                  <a:lnTo>
                    <a:pt x="304" y="478"/>
                  </a:lnTo>
                  <a:lnTo>
                    <a:pt x="302" y="478"/>
                  </a:lnTo>
                  <a:lnTo>
                    <a:pt x="302" y="474"/>
                  </a:lnTo>
                  <a:lnTo>
                    <a:pt x="298" y="474"/>
                  </a:lnTo>
                  <a:lnTo>
                    <a:pt x="298" y="478"/>
                  </a:lnTo>
                  <a:lnTo>
                    <a:pt x="294" y="478"/>
                  </a:lnTo>
                  <a:lnTo>
                    <a:pt x="290" y="480"/>
                  </a:lnTo>
                  <a:lnTo>
                    <a:pt x="290" y="484"/>
                  </a:lnTo>
                  <a:lnTo>
                    <a:pt x="286" y="484"/>
                  </a:lnTo>
                  <a:lnTo>
                    <a:pt x="282" y="484"/>
                  </a:lnTo>
                  <a:lnTo>
                    <a:pt x="278" y="488"/>
                  </a:lnTo>
                  <a:lnTo>
                    <a:pt x="278" y="492"/>
                  </a:lnTo>
                  <a:lnTo>
                    <a:pt x="274" y="492"/>
                  </a:lnTo>
                  <a:lnTo>
                    <a:pt x="272" y="496"/>
                  </a:lnTo>
                  <a:lnTo>
                    <a:pt x="272" y="500"/>
                  </a:lnTo>
                  <a:lnTo>
                    <a:pt x="268" y="500"/>
                  </a:lnTo>
                  <a:lnTo>
                    <a:pt x="264" y="504"/>
                  </a:lnTo>
                  <a:lnTo>
                    <a:pt x="264" y="500"/>
                  </a:lnTo>
                  <a:lnTo>
                    <a:pt x="264" y="504"/>
                  </a:lnTo>
                  <a:lnTo>
                    <a:pt x="260" y="504"/>
                  </a:lnTo>
                  <a:lnTo>
                    <a:pt x="256" y="504"/>
                  </a:lnTo>
                  <a:lnTo>
                    <a:pt x="256" y="500"/>
                  </a:lnTo>
                  <a:lnTo>
                    <a:pt x="252" y="500"/>
                  </a:lnTo>
                  <a:lnTo>
                    <a:pt x="252" y="496"/>
                  </a:lnTo>
                  <a:lnTo>
                    <a:pt x="248" y="496"/>
                  </a:lnTo>
                  <a:lnTo>
                    <a:pt x="248" y="500"/>
                  </a:lnTo>
                  <a:lnTo>
                    <a:pt x="246" y="500"/>
                  </a:lnTo>
                  <a:lnTo>
                    <a:pt x="246" y="496"/>
                  </a:lnTo>
                  <a:lnTo>
                    <a:pt x="242" y="496"/>
                  </a:lnTo>
                  <a:lnTo>
                    <a:pt x="238" y="496"/>
                  </a:lnTo>
                  <a:lnTo>
                    <a:pt x="238" y="492"/>
                  </a:lnTo>
                  <a:lnTo>
                    <a:pt x="234" y="492"/>
                  </a:lnTo>
                  <a:lnTo>
                    <a:pt x="230" y="492"/>
                  </a:lnTo>
                  <a:lnTo>
                    <a:pt x="230" y="496"/>
                  </a:lnTo>
                  <a:lnTo>
                    <a:pt x="226" y="496"/>
                  </a:lnTo>
                  <a:lnTo>
                    <a:pt x="222" y="500"/>
                  </a:lnTo>
                  <a:lnTo>
                    <a:pt x="222" y="504"/>
                  </a:lnTo>
                  <a:lnTo>
                    <a:pt x="218" y="504"/>
                  </a:lnTo>
                  <a:lnTo>
                    <a:pt x="218" y="508"/>
                  </a:lnTo>
                  <a:lnTo>
                    <a:pt x="218" y="510"/>
                  </a:lnTo>
                  <a:lnTo>
                    <a:pt x="216" y="510"/>
                  </a:lnTo>
                  <a:lnTo>
                    <a:pt x="216" y="508"/>
                  </a:lnTo>
                  <a:lnTo>
                    <a:pt x="216" y="504"/>
                  </a:lnTo>
                  <a:lnTo>
                    <a:pt x="216" y="500"/>
                  </a:lnTo>
                  <a:lnTo>
                    <a:pt x="216" y="496"/>
                  </a:lnTo>
                  <a:lnTo>
                    <a:pt x="212" y="496"/>
                  </a:lnTo>
                  <a:lnTo>
                    <a:pt x="208" y="500"/>
                  </a:lnTo>
                  <a:lnTo>
                    <a:pt x="204" y="500"/>
                  </a:lnTo>
                  <a:lnTo>
                    <a:pt x="200" y="500"/>
                  </a:lnTo>
                  <a:lnTo>
                    <a:pt x="200" y="504"/>
                  </a:lnTo>
                  <a:lnTo>
                    <a:pt x="200" y="500"/>
                  </a:lnTo>
                  <a:lnTo>
                    <a:pt x="200" y="504"/>
                  </a:lnTo>
                  <a:lnTo>
                    <a:pt x="196" y="504"/>
                  </a:lnTo>
                  <a:lnTo>
                    <a:pt x="196" y="500"/>
                  </a:lnTo>
                  <a:lnTo>
                    <a:pt x="192" y="500"/>
                  </a:lnTo>
                  <a:lnTo>
                    <a:pt x="192" y="504"/>
                  </a:lnTo>
                  <a:lnTo>
                    <a:pt x="192" y="500"/>
                  </a:lnTo>
                  <a:lnTo>
                    <a:pt x="188" y="500"/>
                  </a:lnTo>
                  <a:lnTo>
                    <a:pt x="186" y="496"/>
                  </a:lnTo>
                  <a:lnTo>
                    <a:pt x="182" y="500"/>
                  </a:lnTo>
                  <a:lnTo>
                    <a:pt x="178" y="500"/>
                  </a:lnTo>
                  <a:lnTo>
                    <a:pt x="178" y="496"/>
                  </a:lnTo>
                  <a:lnTo>
                    <a:pt x="178" y="500"/>
                  </a:lnTo>
                  <a:lnTo>
                    <a:pt x="174" y="500"/>
                  </a:lnTo>
                  <a:lnTo>
                    <a:pt x="174" y="496"/>
                  </a:lnTo>
                  <a:lnTo>
                    <a:pt x="170" y="492"/>
                  </a:lnTo>
                  <a:lnTo>
                    <a:pt x="166" y="492"/>
                  </a:lnTo>
                  <a:lnTo>
                    <a:pt x="162" y="492"/>
                  </a:lnTo>
                  <a:lnTo>
                    <a:pt x="162" y="488"/>
                  </a:lnTo>
                  <a:lnTo>
                    <a:pt x="162" y="484"/>
                  </a:lnTo>
                  <a:lnTo>
                    <a:pt x="162" y="488"/>
                  </a:lnTo>
                  <a:lnTo>
                    <a:pt x="160" y="488"/>
                  </a:lnTo>
                  <a:lnTo>
                    <a:pt x="156" y="488"/>
                  </a:lnTo>
                  <a:lnTo>
                    <a:pt x="156" y="484"/>
                  </a:lnTo>
                  <a:lnTo>
                    <a:pt x="152" y="484"/>
                  </a:lnTo>
                  <a:lnTo>
                    <a:pt x="152" y="480"/>
                  </a:lnTo>
                  <a:lnTo>
                    <a:pt x="152" y="478"/>
                  </a:lnTo>
                  <a:lnTo>
                    <a:pt x="148" y="478"/>
                  </a:lnTo>
                  <a:lnTo>
                    <a:pt x="148" y="474"/>
                  </a:lnTo>
                  <a:lnTo>
                    <a:pt x="144" y="474"/>
                  </a:lnTo>
                  <a:lnTo>
                    <a:pt x="144" y="478"/>
                  </a:lnTo>
                  <a:lnTo>
                    <a:pt x="140" y="478"/>
                  </a:lnTo>
                  <a:lnTo>
                    <a:pt x="140" y="474"/>
                  </a:lnTo>
                  <a:lnTo>
                    <a:pt x="136" y="474"/>
                  </a:lnTo>
                  <a:lnTo>
                    <a:pt x="136" y="470"/>
                  </a:lnTo>
                  <a:lnTo>
                    <a:pt x="132" y="470"/>
                  </a:lnTo>
                  <a:lnTo>
                    <a:pt x="132" y="466"/>
                  </a:lnTo>
                  <a:lnTo>
                    <a:pt x="130" y="466"/>
                  </a:lnTo>
                  <a:lnTo>
                    <a:pt x="126" y="462"/>
                  </a:lnTo>
                  <a:lnTo>
                    <a:pt x="122" y="458"/>
                  </a:lnTo>
                  <a:lnTo>
                    <a:pt x="122" y="462"/>
                  </a:lnTo>
                  <a:lnTo>
                    <a:pt x="122" y="458"/>
                  </a:lnTo>
                  <a:lnTo>
                    <a:pt x="122" y="454"/>
                  </a:lnTo>
                  <a:lnTo>
                    <a:pt x="118" y="454"/>
                  </a:lnTo>
                  <a:lnTo>
                    <a:pt x="114" y="454"/>
                  </a:lnTo>
                  <a:lnTo>
                    <a:pt x="110" y="454"/>
                  </a:lnTo>
                  <a:lnTo>
                    <a:pt x="110" y="458"/>
                  </a:lnTo>
                  <a:lnTo>
                    <a:pt x="106" y="462"/>
                  </a:lnTo>
                  <a:lnTo>
                    <a:pt x="106" y="458"/>
                  </a:lnTo>
                  <a:lnTo>
                    <a:pt x="104" y="458"/>
                  </a:lnTo>
                  <a:lnTo>
                    <a:pt x="106" y="458"/>
                  </a:lnTo>
                  <a:lnTo>
                    <a:pt x="104" y="458"/>
                  </a:lnTo>
                  <a:lnTo>
                    <a:pt x="104" y="454"/>
                  </a:lnTo>
                  <a:lnTo>
                    <a:pt x="100" y="454"/>
                  </a:lnTo>
                  <a:lnTo>
                    <a:pt x="96" y="452"/>
                  </a:lnTo>
                  <a:lnTo>
                    <a:pt x="92" y="452"/>
                  </a:lnTo>
                  <a:lnTo>
                    <a:pt x="96" y="448"/>
                  </a:lnTo>
                  <a:lnTo>
                    <a:pt x="92" y="448"/>
                  </a:lnTo>
                  <a:lnTo>
                    <a:pt x="88" y="444"/>
                  </a:lnTo>
                  <a:lnTo>
                    <a:pt x="84" y="444"/>
                  </a:lnTo>
                  <a:lnTo>
                    <a:pt x="80" y="444"/>
                  </a:lnTo>
                  <a:lnTo>
                    <a:pt x="80" y="440"/>
                  </a:lnTo>
                  <a:lnTo>
                    <a:pt x="80" y="436"/>
                  </a:lnTo>
                  <a:lnTo>
                    <a:pt x="76" y="436"/>
                  </a:lnTo>
                  <a:lnTo>
                    <a:pt x="74" y="436"/>
                  </a:lnTo>
                  <a:lnTo>
                    <a:pt x="74" y="440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4" y="428"/>
                  </a:lnTo>
                  <a:lnTo>
                    <a:pt x="74" y="424"/>
                  </a:lnTo>
                  <a:lnTo>
                    <a:pt x="70" y="424"/>
                  </a:lnTo>
                  <a:lnTo>
                    <a:pt x="70" y="422"/>
                  </a:lnTo>
                  <a:lnTo>
                    <a:pt x="70" y="418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4" y="418"/>
                  </a:lnTo>
                  <a:lnTo>
                    <a:pt x="76" y="418"/>
                  </a:lnTo>
                  <a:lnTo>
                    <a:pt x="80" y="414"/>
                  </a:lnTo>
                  <a:lnTo>
                    <a:pt x="80" y="418"/>
                  </a:lnTo>
                  <a:lnTo>
                    <a:pt x="84" y="414"/>
                  </a:lnTo>
                  <a:lnTo>
                    <a:pt x="84" y="410"/>
                  </a:lnTo>
                  <a:lnTo>
                    <a:pt x="80" y="410"/>
                  </a:lnTo>
                  <a:lnTo>
                    <a:pt x="80" y="406"/>
                  </a:lnTo>
                  <a:lnTo>
                    <a:pt x="80" y="402"/>
                  </a:lnTo>
                  <a:lnTo>
                    <a:pt x="76" y="402"/>
                  </a:lnTo>
                  <a:lnTo>
                    <a:pt x="76" y="398"/>
                  </a:lnTo>
                  <a:lnTo>
                    <a:pt x="74" y="398"/>
                  </a:lnTo>
                  <a:lnTo>
                    <a:pt x="74" y="396"/>
                  </a:lnTo>
                  <a:lnTo>
                    <a:pt x="74" y="392"/>
                  </a:lnTo>
                  <a:lnTo>
                    <a:pt x="74" y="388"/>
                  </a:lnTo>
                  <a:lnTo>
                    <a:pt x="74" y="384"/>
                  </a:lnTo>
                  <a:lnTo>
                    <a:pt x="76" y="384"/>
                  </a:lnTo>
                  <a:lnTo>
                    <a:pt x="76" y="380"/>
                  </a:lnTo>
                  <a:lnTo>
                    <a:pt x="74" y="376"/>
                  </a:lnTo>
                  <a:lnTo>
                    <a:pt x="70" y="376"/>
                  </a:lnTo>
                  <a:lnTo>
                    <a:pt x="66" y="376"/>
                  </a:lnTo>
                  <a:lnTo>
                    <a:pt x="66" y="372"/>
                  </a:lnTo>
                  <a:lnTo>
                    <a:pt x="66" y="368"/>
                  </a:lnTo>
                  <a:lnTo>
                    <a:pt x="62" y="366"/>
                  </a:lnTo>
                  <a:lnTo>
                    <a:pt x="58" y="368"/>
                  </a:lnTo>
                  <a:lnTo>
                    <a:pt x="60" y="368"/>
                  </a:lnTo>
                  <a:lnTo>
                    <a:pt x="58" y="368"/>
                  </a:lnTo>
                  <a:lnTo>
                    <a:pt x="56" y="366"/>
                  </a:lnTo>
                  <a:lnTo>
                    <a:pt x="58" y="366"/>
                  </a:lnTo>
                  <a:lnTo>
                    <a:pt x="52" y="364"/>
                  </a:lnTo>
                  <a:lnTo>
                    <a:pt x="52" y="362"/>
                  </a:lnTo>
                  <a:lnTo>
                    <a:pt x="50" y="358"/>
                  </a:lnTo>
                  <a:lnTo>
                    <a:pt x="48" y="358"/>
                  </a:lnTo>
                  <a:lnTo>
                    <a:pt x="44" y="358"/>
                  </a:lnTo>
                  <a:lnTo>
                    <a:pt x="44" y="354"/>
                  </a:lnTo>
                  <a:lnTo>
                    <a:pt x="42" y="354"/>
                  </a:lnTo>
                  <a:lnTo>
                    <a:pt x="40" y="354"/>
                  </a:lnTo>
                  <a:lnTo>
                    <a:pt x="36" y="354"/>
                  </a:lnTo>
                  <a:lnTo>
                    <a:pt x="36" y="350"/>
                  </a:lnTo>
                  <a:lnTo>
                    <a:pt x="32" y="350"/>
                  </a:lnTo>
                  <a:lnTo>
                    <a:pt x="32" y="346"/>
                  </a:lnTo>
                  <a:lnTo>
                    <a:pt x="36" y="346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26" y="338"/>
                  </a:lnTo>
                  <a:lnTo>
                    <a:pt x="24" y="336"/>
                  </a:lnTo>
                  <a:lnTo>
                    <a:pt x="24" y="336"/>
                  </a:lnTo>
                  <a:lnTo>
                    <a:pt x="20" y="332"/>
                  </a:lnTo>
                  <a:lnTo>
                    <a:pt x="18" y="332"/>
                  </a:lnTo>
                  <a:lnTo>
                    <a:pt x="14" y="332"/>
                  </a:lnTo>
                  <a:lnTo>
                    <a:pt x="10" y="328"/>
                  </a:lnTo>
                  <a:lnTo>
                    <a:pt x="14" y="328"/>
                  </a:lnTo>
                  <a:lnTo>
                    <a:pt x="18" y="324"/>
                  </a:lnTo>
                  <a:lnTo>
                    <a:pt x="18" y="328"/>
                  </a:lnTo>
                  <a:lnTo>
                    <a:pt x="20" y="324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20" y="316"/>
                  </a:lnTo>
                  <a:lnTo>
                    <a:pt x="18" y="316"/>
                  </a:lnTo>
                  <a:lnTo>
                    <a:pt x="18" y="312"/>
                  </a:lnTo>
                  <a:lnTo>
                    <a:pt x="18" y="310"/>
                  </a:lnTo>
                  <a:lnTo>
                    <a:pt x="18" y="306"/>
                  </a:lnTo>
                  <a:lnTo>
                    <a:pt x="18" y="302"/>
                  </a:lnTo>
                  <a:lnTo>
                    <a:pt x="14" y="302"/>
                  </a:lnTo>
                  <a:lnTo>
                    <a:pt x="10" y="298"/>
                  </a:lnTo>
                  <a:lnTo>
                    <a:pt x="6" y="298"/>
                  </a:lnTo>
                  <a:lnTo>
                    <a:pt x="6" y="302"/>
                  </a:lnTo>
                  <a:lnTo>
                    <a:pt x="4" y="302"/>
                  </a:lnTo>
                  <a:lnTo>
                    <a:pt x="4" y="298"/>
                  </a:lnTo>
                  <a:lnTo>
                    <a:pt x="4" y="294"/>
                  </a:lnTo>
                  <a:lnTo>
                    <a:pt x="4" y="290"/>
                  </a:lnTo>
                  <a:lnTo>
                    <a:pt x="0" y="286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6" y="284"/>
                  </a:lnTo>
                  <a:lnTo>
                    <a:pt x="6" y="280"/>
                  </a:lnTo>
                  <a:lnTo>
                    <a:pt x="4" y="280"/>
                  </a:lnTo>
                  <a:lnTo>
                    <a:pt x="4" y="276"/>
                  </a:lnTo>
                  <a:lnTo>
                    <a:pt x="6" y="272"/>
                  </a:lnTo>
                  <a:lnTo>
                    <a:pt x="10" y="272"/>
                  </a:lnTo>
                  <a:lnTo>
                    <a:pt x="14" y="272"/>
                  </a:lnTo>
                  <a:lnTo>
                    <a:pt x="14" y="268"/>
                  </a:lnTo>
                  <a:lnTo>
                    <a:pt x="18" y="268"/>
                  </a:lnTo>
                  <a:lnTo>
                    <a:pt x="18" y="264"/>
                  </a:lnTo>
                  <a:lnTo>
                    <a:pt x="20" y="264"/>
                  </a:lnTo>
                  <a:lnTo>
                    <a:pt x="24" y="264"/>
                  </a:lnTo>
                  <a:lnTo>
                    <a:pt x="24" y="260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8" y="268"/>
                  </a:lnTo>
                  <a:lnTo>
                    <a:pt x="32" y="268"/>
                  </a:lnTo>
                  <a:lnTo>
                    <a:pt x="36" y="264"/>
                  </a:lnTo>
                  <a:lnTo>
                    <a:pt x="40" y="264"/>
                  </a:lnTo>
                  <a:lnTo>
                    <a:pt x="40" y="268"/>
                  </a:lnTo>
                  <a:lnTo>
                    <a:pt x="40" y="264"/>
                  </a:lnTo>
                  <a:lnTo>
                    <a:pt x="44" y="264"/>
                  </a:lnTo>
                  <a:lnTo>
                    <a:pt x="44" y="260"/>
                  </a:lnTo>
                  <a:lnTo>
                    <a:pt x="44" y="254"/>
                  </a:lnTo>
                  <a:lnTo>
                    <a:pt x="48" y="254"/>
                  </a:lnTo>
                  <a:lnTo>
                    <a:pt x="50" y="254"/>
                  </a:lnTo>
                  <a:lnTo>
                    <a:pt x="54" y="254"/>
                  </a:lnTo>
                  <a:lnTo>
                    <a:pt x="58" y="254"/>
                  </a:lnTo>
                  <a:lnTo>
                    <a:pt x="62" y="254"/>
                  </a:lnTo>
                  <a:lnTo>
                    <a:pt x="66" y="254"/>
                  </a:lnTo>
                  <a:lnTo>
                    <a:pt x="66" y="250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4" y="242"/>
                  </a:lnTo>
                  <a:lnTo>
                    <a:pt x="76" y="242"/>
                  </a:lnTo>
                  <a:lnTo>
                    <a:pt x="76" y="238"/>
                  </a:lnTo>
                  <a:lnTo>
                    <a:pt x="80" y="238"/>
                  </a:lnTo>
                  <a:lnTo>
                    <a:pt x="84" y="238"/>
                  </a:lnTo>
                  <a:lnTo>
                    <a:pt x="88" y="238"/>
                  </a:lnTo>
                  <a:lnTo>
                    <a:pt x="88" y="234"/>
                  </a:lnTo>
                  <a:lnTo>
                    <a:pt x="92" y="234"/>
                  </a:lnTo>
                  <a:lnTo>
                    <a:pt x="96" y="234"/>
                  </a:lnTo>
                  <a:lnTo>
                    <a:pt x="96" y="230"/>
                  </a:lnTo>
                  <a:lnTo>
                    <a:pt x="92" y="230"/>
                  </a:lnTo>
                  <a:lnTo>
                    <a:pt x="96" y="230"/>
                  </a:lnTo>
                  <a:lnTo>
                    <a:pt x="96" y="228"/>
                  </a:lnTo>
                  <a:lnTo>
                    <a:pt x="92" y="228"/>
                  </a:lnTo>
                  <a:lnTo>
                    <a:pt x="92" y="224"/>
                  </a:lnTo>
                  <a:lnTo>
                    <a:pt x="96" y="220"/>
                  </a:lnTo>
                  <a:lnTo>
                    <a:pt x="100" y="216"/>
                  </a:lnTo>
                  <a:lnTo>
                    <a:pt x="96" y="216"/>
                  </a:lnTo>
                  <a:lnTo>
                    <a:pt x="100" y="214"/>
                  </a:lnTo>
                  <a:lnTo>
                    <a:pt x="104" y="214"/>
                  </a:lnTo>
                  <a:lnTo>
                    <a:pt x="104" y="210"/>
                  </a:lnTo>
                  <a:lnTo>
                    <a:pt x="100" y="206"/>
                  </a:lnTo>
                  <a:lnTo>
                    <a:pt x="100" y="202"/>
                  </a:lnTo>
                  <a:lnTo>
                    <a:pt x="100" y="198"/>
                  </a:lnTo>
                  <a:lnTo>
                    <a:pt x="96" y="198"/>
                  </a:lnTo>
                  <a:lnTo>
                    <a:pt x="96" y="194"/>
                  </a:lnTo>
                  <a:lnTo>
                    <a:pt x="96" y="190"/>
                  </a:lnTo>
                  <a:lnTo>
                    <a:pt x="96" y="186"/>
                  </a:lnTo>
                  <a:lnTo>
                    <a:pt x="96" y="184"/>
                  </a:lnTo>
                  <a:lnTo>
                    <a:pt x="100" y="184"/>
                  </a:lnTo>
                  <a:lnTo>
                    <a:pt x="100" y="180"/>
                  </a:lnTo>
                  <a:lnTo>
                    <a:pt x="96" y="180"/>
                  </a:lnTo>
                  <a:lnTo>
                    <a:pt x="92" y="180"/>
                  </a:lnTo>
                  <a:lnTo>
                    <a:pt x="88" y="180"/>
                  </a:lnTo>
                  <a:lnTo>
                    <a:pt x="92" y="176"/>
                  </a:lnTo>
                  <a:lnTo>
                    <a:pt x="96" y="176"/>
                  </a:lnTo>
                  <a:lnTo>
                    <a:pt x="100" y="172"/>
                  </a:lnTo>
                  <a:lnTo>
                    <a:pt x="104" y="172"/>
                  </a:lnTo>
                  <a:lnTo>
                    <a:pt x="106" y="172"/>
                  </a:lnTo>
                  <a:lnTo>
                    <a:pt x="110" y="172"/>
                  </a:lnTo>
                  <a:lnTo>
                    <a:pt x="110" y="168"/>
                  </a:lnTo>
                  <a:lnTo>
                    <a:pt x="114" y="168"/>
                  </a:lnTo>
                  <a:lnTo>
                    <a:pt x="114" y="172"/>
                  </a:lnTo>
                  <a:lnTo>
                    <a:pt x="118" y="172"/>
                  </a:lnTo>
                  <a:lnTo>
                    <a:pt x="122" y="172"/>
                  </a:lnTo>
                  <a:lnTo>
                    <a:pt x="126" y="172"/>
                  </a:lnTo>
                  <a:lnTo>
                    <a:pt x="130" y="172"/>
                  </a:lnTo>
                  <a:lnTo>
                    <a:pt x="130" y="168"/>
                  </a:lnTo>
                  <a:lnTo>
                    <a:pt x="126" y="168"/>
                  </a:lnTo>
                  <a:lnTo>
                    <a:pt x="126" y="164"/>
                  </a:lnTo>
                  <a:lnTo>
                    <a:pt x="122" y="164"/>
                  </a:lnTo>
                  <a:lnTo>
                    <a:pt x="126" y="160"/>
                  </a:lnTo>
                  <a:lnTo>
                    <a:pt x="126" y="158"/>
                  </a:lnTo>
                  <a:lnTo>
                    <a:pt x="126" y="154"/>
                  </a:lnTo>
                  <a:lnTo>
                    <a:pt x="126" y="150"/>
                  </a:lnTo>
                  <a:lnTo>
                    <a:pt x="130" y="150"/>
                  </a:lnTo>
                  <a:lnTo>
                    <a:pt x="130" y="146"/>
                  </a:lnTo>
                  <a:lnTo>
                    <a:pt x="130" y="142"/>
                  </a:lnTo>
                  <a:lnTo>
                    <a:pt x="132" y="138"/>
                  </a:lnTo>
                  <a:lnTo>
                    <a:pt x="132" y="134"/>
                  </a:lnTo>
                  <a:lnTo>
                    <a:pt x="132" y="130"/>
                  </a:lnTo>
                  <a:lnTo>
                    <a:pt x="136" y="130"/>
                  </a:lnTo>
                  <a:lnTo>
                    <a:pt x="140" y="134"/>
                  </a:lnTo>
                  <a:lnTo>
                    <a:pt x="144" y="134"/>
                  </a:lnTo>
                  <a:lnTo>
                    <a:pt x="148" y="134"/>
                  </a:lnTo>
                  <a:lnTo>
                    <a:pt x="152" y="134"/>
                  </a:lnTo>
                  <a:lnTo>
                    <a:pt x="156" y="134"/>
                  </a:lnTo>
                  <a:lnTo>
                    <a:pt x="160" y="138"/>
                  </a:lnTo>
                  <a:lnTo>
                    <a:pt x="162" y="138"/>
                  </a:lnTo>
                  <a:lnTo>
                    <a:pt x="162" y="134"/>
                  </a:lnTo>
                  <a:lnTo>
                    <a:pt x="166" y="134"/>
                  </a:lnTo>
                  <a:lnTo>
                    <a:pt x="170" y="134"/>
                  </a:lnTo>
                  <a:lnTo>
                    <a:pt x="170" y="130"/>
                  </a:lnTo>
                  <a:lnTo>
                    <a:pt x="170" y="128"/>
                  </a:lnTo>
                  <a:lnTo>
                    <a:pt x="170" y="124"/>
                  </a:lnTo>
                  <a:lnTo>
                    <a:pt x="170" y="120"/>
                  </a:lnTo>
                  <a:lnTo>
                    <a:pt x="170" y="116"/>
                  </a:lnTo>
                  <a:lnTo>
                    <a:pt x="170" y="112"/>
                  </a:lnTo>
                  <a:lnTo>
                    <a:pt x="170" y="108"/>
                  </a:lnTo>
                  <a:lnTo>
                    <a:pt x="174" y="108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6" y="98"/>
                  </a:lnTo>
                  <a:lnTo>
                    <a:pt x="186" y="94"/>
                  </a:lnTo>
                  <a:lnTo>
                    <a:pt x="188" y="94"/>
                  </a:lnTo>
                  <a:lnTo>
                    <a:pt x="192" y="94"/>
                  </a:lnTo>
                  <a:lnTo>
                    <a:pt x="196" y="94"/>
                  </a:lnTo>
                  <a:lnTo>
                    <a:pt x="200" y="90"/>
                  </a:lnTo>
                  <a:lnTo>
                    <a:pt x="200" y="94"/>
                  </a:lnTo>
                  <a:lnTo>
                    <a:pt x="204" y="94"/>
                  </a:lnTo>
                  <a:lnTo>
                    <a:pt x="200" y="98"/>
                  </a:lnTo>
                  <a:lnTo>
                    <a:pt x="204" y="102"/>
                  </a:lnTo>
                  <a:lnTo>
                    <a:pt x="204" y="104"/>
                  </a:lnTo>
                  <a:lnTo>
                    <a:pt x="208" y="104"/>
                  </a:lnTo>
                  <a:lnTo>
                    <a:pt x="212" y="108"/>
                  </a:lnTo>
                  <a:lnTo>
                    <a:pt x="212" y="112"/>
                  </a:lnTo>
                  <a:lnTo>
                    <a:pt x="216" y="112"/>
                  </a:lnTo>
                  <a:lnTo>
                    <a:pt x="218" y="112"/>
                  </a:lnTo>
                  <a:lnTo>
                    <a:pt x="218" y="116"/>
                  </a:lnTo>
                  <a:lnTo>
                    <a:pt x="222" y="116"/>
                  </a:lnTo>
                  <a:lnTo>
                    <a:pt x="226" y="116"/>
                  </a:lnTo>
                  <a:lnTo>
                    <a:pt x="230" y="120"/>
                  </a:lnTo>
                  <a:lnTo>
                    <a:pt x="230" y="116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8" y="120"/>
                  </a:lnTo>
                  <a:lnTo>
                    <a:pt x="238" y="124"/>
                  </a:lnTo>
                  <a:lnTo>
                    <a:pt x="238" y="128"/>
                  </a:lnTo>
                  <a:lnTo>
                    <a:pt x="238" y="130"/>
                  </a:lnTo>
                  <a:lnTo>
                    <a:pt x="242" y="130"/>
                  </a:lnTo>
                  <a:lnTo>
                    <a:pt x="242" y="134"/>
                  </a:lnTo>
                  <a:lnTo>
                    <a:pt x="246" y="134"/>
                  </a:lnTo>
                  <a:lnTo>
                    <a:pt x="246" y="138"/>
                  </a:lnTo>
                  <a:lnTo>
                    <a:pt x="246" y="142"/>
                  </a:lnTo>
                  <a:lnTo>
                    <a:pt x="248" y="142"/>
                  </a:lnTo>
                  <a:lnTo>
                    <a:pt x="246" y="142"/>
                  </a:lnTo>
                  <a:lnTo>
                    <a:pt x="248" y="146"/>
                  </a:lnTo>
                  <a:lnTo>
                    <a:pt x="246" y="150"/>
                  </a:lnTo>
                  <a:lnTo>
                    <a:pt x="246" y="154"/>
                  </a:lnTo>
                  <a:lnTo>
                    <a:pt x="246" y="158"/>
                  </a:lnTo>
                  <a:lnTo>
                    <a:pt x="242" y="160"/>
                  </a:lnTo>
                  <a:lnTo>
                    <a:pt x="242" y="164"/>
                  </a:lnTo>
                  <a:lnTo>
                    <a:pt x="242" y="168"/>
                  </a:lnTo>
                  <a:lnTo>
                    <a:pt x="246" y="168"/>
                  </a:lnTo>
                  <a:lnTo>
                    <a:pt x="246" y="172"/>
                  </a:lnTo>
                  <a:lnTo>
                    <a:pt x="248" y="172"/>
                  </a:lnTo>
                  <a:lnTo>
                    <a:pt x="252" y="172"/>
                  </a:lnTo>
                  <a:lnTo>
                    <a:pt x="252" y="176"/>
                  </a:lnTo>
                  <a:lnTo>
                    <a:pt x="260" y="176"/>
                  </a:lnTo>
                  <a:lnTo>
                    <a:pt x="264" y="176"/>
                  </a:lnTo>
                  <a:lnTo>
                    <a:pt x="268" y="176"/>
                  </a:lnTo>
                  <a:lnTo>
                    <a:pt x="272" y="176"/>
                  </a:lnTo>
                  <a:lnTo>
                    <a:pt x="274" y="176"/>
                  </a:lnTo>
                  <a:lnTo>
                    <a:pt x="278" y="176"/>
                  </a:lnTo>
                  <a:lnTo>
                    <a:pt x="282" y="176"/>
                  </a:lnTo>
                  <a:lnTo>
                    <a:pt x="282" y="180"/>
                  </a:lnTo>
                  <a:lnTo>
                    <a:pt x="286" y="180"/>
                  </a:lnTo>
                  <a:lnTo>
                    <a:pt x="290" y="180"/>
                  </a:lnTo>
                  <a:lnTo>
                    <a:pt x="290" y="184"/>
                  </a:lnTo>
                  <a:lnTo>
                    <a:pt x="294" y="184"/>
                  </a:lnTo>
                  <a:lnTo>
                    <a:pt x="294" y="186"/>
                  </a:lnTo>
                  <a:lnTo>
                    <a:pt x="298" y="186"/>
                  </a:lnTo>
                  <a:lnTo>
                    <a:pt x="298" y="190"/>
                  </a:lnTo>
                  <a:lnTo>
                    <a:pt x="304" y="190"/>
                  </a:lnTo>
                  <a:lnTo>
                    <a:pt x="308" y="190"/>
                  </a:lnTo>
                  <a:lnTo>
                    <a:pt x="308" y="194"/>
                  </a:lnTo>
                  <a:lnTo>
                    <a:pt x="312" y="194"/>
                  </a:lnTo>
                  <a:lnTo>
                    <a:pt x="312" y="198"/>
                  </a:lnTo>
                  <a:lnTo>
                    <a:pt x="312" y="202"/>
                  </a:lnTo>
                  <a:lnTo>
                    <a:pt x="312" y="206"/>
                  </a:lnTo>
                  <a:lnTo>
                    <a:pt x="316" y="206"/>
                  </a:lnTo>
                  <a:lnTo>
                    <a:pt x="316" y="210"/>
                  </a:lnTo>
                  <a:lnTo>
                    <a:pt x="316" y="214"/>
                  </a:lnTo>
                  <a:lnTo>
                    <a:pt x="320" y="214"/>
                  </a:lnTo>
                  <a:lnTo>
                    <a:pt x="324" y="216"/>
                  </a:lnTo>
                  <a:lnTo>
                    <a:pt x="324" y="220"/>
                  </a:lnTo>
                  <a:lnTo>
                    <a:pt x="328" y="220"/>
                  </a:lnTo>
                  <a:lnTo>
                    <a:pt x="330" y="220"/>
                  </a:lnTo>
                  <a:lnTo>
                    <a:pt x="334" y="220"/>
                  </a:lnTo>
                  <a:lnTo>
                    <a:pt x="338" y="220"/>
                  </a:lnTo>
                  <a:lnTo>
                    <a:pt x="342" y="220"/>
                  </a:lnTo>
                  <a:lnTo>
                    <a:pt x="346" y="220"/>
                  </a:lnTo>
                  <a:lnTo>
                    <a:pt x="348" y="224"/>
                  </a:lnTo>
                  <a:lnTo>
                    <a:pt x="352" y="224"/>
                  </a:lnTo>
                  <a:lnTo>
                    <a:pt x="356" y="224"/>
                  </a:lnTo>
                  <a:lnTo>
                    <a:pt x="360" y="224"/>
                  </a:lnTo>
                  <a:lnTo>
                    <a:pt x="364" y="224"/>
                  </a:lnTo>
                  <a:lnTo>
                    <a:pt x="368" y="224"/>
                  </a:lnTo>
                  <a:lnTo>
                    <a:pt x="372" y="224"/>
                  </a:lnTo>
                  <a:lnTo>
                    <a:pt x="374" y="224"/>
                  </a:lnTo>
                  <a:lnTo>
                    <a:pt x="378" y="220"/>
                  </a:lnTo>
                  <a:lnTo>
                    <a:pt x="382" y="220"/>
                  </a:lnTo>
                  <a:lnTo>
                    <a:pt x="386" y="220"/>
                  </a:lnTo>
                  <a:lnTo>
                    <a:pt x="386" y="224"/>
                  </a:lnTo>
                  <a:lnTo>
                    <a:pt x="390" y="224"/>
                  </a:lnTo>
                  <a:lnTo>
                    <a:pt x="394" y="224"/>
                  </a:lnTo>
                  <a:lnTo>
                    <a:pt x="398" y="224"/>
                  </a:lnTo>
                  <a:lnTo>
                    <a:pt x="402" y="228"/>
                  </a:lnTo>
                  <a:lnTo>
                    <a:pt x="402" y="230"/>
                  </a:lnTo>
                  <a:lnTo>
                    <a:pt x="408" y="230"/>
                  </a:lnTo>
                  <a:lnTo>
                    <a:pt x="412" y="230"/>
                  </a:lnTo>
                  <a:lnTo>
                    <a:pt x="416" y="234"/>
                  </a:lnTo>
                  <a:lnTo>
                    <a:pt x="420" y="234"/>
                  </a:lnTo>
                  <a:lnTo>
                    <a:pt x="420" y="238"/>
                  </a:lnTo>
                  <a:lnTo>
                    <a:pt x="428" y="238"/>
                  </a:lnTo>
                  <a:lnTo>
                    <a:pt x="430" y="238"/>
                  </a:lnTo>
                  <a:lnTo>
                    <a:pt x="438" y="238"/>
                  </a:lnTo>
                  <a:lnTo>
                    <a:pt x="438" y="242"/>
                  </a:lnTo>
                  <a:lnTo>
                    <a:pt x="442" y="242"/>
                  </a:lnTo>
                  <a:lnTo>
                    <a:pt x="446" y="238"/>
                  </a:lnTo>
                  <a:lnTo>
                    <a:pt x="450" y="238"/>
                  </a:lnTo>
                  <a:lnTo>
                    <a:pt x="454" y="238"/>
                  </a:lnTo>
                  <a:lnTo>
                    <a:pt x="458" y="234"/>
                  </a:lnTo>
                  <a:lnTo>
                    <a:pt x="460" y="234"/>
                  </a:lnTo>
                  <a:lnTo>
                    <a:pt x="464" y="230"/>
                  </a:lnTo>
                  <a:lnTo>
                    <a:pt x="468" y="228"/>
                  </a:lnTo>
                  <a:lnTo>
                    <a:pt x="472" y="228"/>
                  </a:lnTo>
                  <a:lnTo>
                    <a:pt x="476" y="228"/>
                  </a:lnTo>
                  <a:lnTo>
                    <a:pt x="480" y="228"/>
                  </a:lnTo>
                  <a:lnTo>
                    <a:pt x="484" y="228"/>
                  </a:lnTo>
                  <a:lnTo>
                    <a:pt x="490" y="228"/>
                  </a:lnTo>
                  <a:lnTo>
                    <a:pt x="494" y="228"/>
                  </a:lnTo>
                  <a:lnTo>
                    <a:pt x="498" y="228"/>
                  </a:lnTo>
                  <a:lnTo>
                    <a:pt x="502" y="228"/>
                  </a:lnTo>
                  <a:lnTo>
                    <a:pt x="506" y="228"/>
                  </a:lnTo>
                  <a:lnTo>
                    <a:pt x="510" y="228"/>
                  </a:lnTo>
                  <a:lnTo>
                    <a:pt x="510" y="224"/>
                  </a:lnTo>
                  <a:lnTo>
                    <a:pt x="514" y="224"/>
                  </a:lnTo>
                  <a:lnTo>
                    <a:pt x="516" y="224"/>
                  </a:lnTo>
                  <a:lnTo>
                    <a:pt x="516" y="220"/>
                  </a:lnTo>
                  <a:lnTo>
                    <a:pt x="520" y="220"/>
                  </a:lnTo>
                  <a:lnTo>
                    <a:pt x="520" y="216"/>
                  </a:lnTo>
                  <a:lnTo>
                    <a:pt x="524" y="216"/>
                  </a:lnTo>
                  <a:lnTo>
                    <a:pt x="524" y="214"/>
                  </a:lnTo>
                  <a:lnTo>
                    <a:pt x="528" y="214"/>
                  </a:lnTo>
                  <a:lnTo>
                    <a:pt x="528" y="210"/>
                  </a:lnTo>
                  <a:lnTo>
                    <a:pt x="532" y="210"/>
                  </a:lnTo>
                  <a:lnTo>
                    <a:pt x="532" y="206"/>
                  </a:lnTo>
                  <a:lnTo>
                    <a:pt x="536" y="206"/>
                  </a:lnTo>
                  <a:lnTo>
                    <a:pt x="540" y="206"/>
                  </a:lnTo>
                  <a:lnTo>
                    <a:pt x="540" y="202"/>
                  </a:lnTo>
                  <a:lnTo>
                    <a:pt x="542" y="202"/>
                  </a:lnTo>
                  <a:lnTo>
                    <a:pt x="542" y="198"/>
                  </a:lnTo>
                  <a:lnTo>
                    <a:pt x="540" y="194"/>
                  </a:lnTo>
                  <a:lnTo>
                    <a:pt x="536" y="190"/>
                  </a:lnTo>
                  <a:lnTo>
                    <a:pt x="536" y="186"/>
                  </a:lnTo>
                  <a:lnTo>
                    <a:pt x="536" y="184"/>
                  </a:lnTo>
                  <a:lnTo>
                    <a:pt x="540" y="180"/>
                  </a:lnTo>
                  <a:lnTo>
                    <a:pt x="540" y="176"/>
                  </a:lnTo>
                  <a:lnTo>
                    <a:pt x="542" y="176"/>
                  </a:lnTo>
                  <a:lnTo>
                    <a:pt x="546" y="176"/>
                  </a:lnTo>
                  <a:lnTo>
                    <a:pt x="550" y="176"/>
                  </a:lnTo>
                  <a:lnTo>
                    <a:pt x="554" y="180"/>
                  </a:lnTo>
                  <a:lnTo>
                    <a:pt x="558" y="180"/>
                  </a:lnTo>
                  <a:lnTo>
                    <a:pt x="562" y="180"/>
                  </a:lnTo>
                  <a:lnTo>
                    <a:pt x="566" y="180"/>
                  </a:lnTo>
                  <a:lnTo>
                    <a:pt x="570" y="180"/>
                  </a:lnTo>
                  <a:lnTo>
                    <a:pt x="570" y="176"/>
                  </a:lnTo>
                  <a:lnTo>
                    <a:pt x="572" y="176"/>
                  </a:lnTo>
                  <a:lnTo>
                    <a:pt x="576" y="176"/>
                  </a:lnTo>
                  <a:lnTo>
                    <a:pt x="576" y="172"/>
                  </a:lnTo>
                  <a:lnTo>
                    <a:pt x="580" y="168"/>
                  </a:lnTo>
                  <a:lnTo>
                    <a:pt x="584" y="168"/>
                  </a:lnTo>
                  <a:lnTo>
                    <a:pt x="588" y="168"/>
                  </a:lnTo>
                  <a:lnTo>
                    <a:pt x="592" y="168"/>
                  </a:lnTo>
                  <a:lnTo>
                    <a:pt x="596" y="168"/>
                  </a:lnTo>
                  <a:lnTo>
                    <a:pt x="596" y="164"/>
                  </a:lnTo>
                  <a:lnTo>
                    <a:pt x="600" y="164"/>
                  </a:lnTo>
                  <a:lnTo>
                    <a:pt x="600" y="160"/>
                  </a:lnTo>
                  <a:lnTo>
                    <a:pt x="602" y="160"/>
                  </a:lnTo>
                  <a:lnTo>
                    <a:pt x="602" y="158"/>
                  </a:lnTo>
                  <a:lnTo>
                    <a:pt x="606" y="154"/>
                  </a:lnTo>
                  <a:lnTo>
                    <a:pt x="606" y="150"/>
                  </a:lnTo>
                  <a:lnTo>
                    <a:pt x="610" y="150"/>
                  </a:lnTo>
                  <a:lnTo>
                    <a:pt x="614" y="150"/>
                  </a:lnTo>
                  <a:lnTo>
                    <a:pt x="618" y="150"/>
                  </a:lnTo>
                  <a:lnTo>
                    <a:pt x="618" y="146"/>
                  </a:lnTo>
                  <a:lnTo>
                    <a:pt x="622" y="146"/>
                  </a:lnTo>
                  <a:lnTo>
                    <a:pt x="622" y="142"/>
                  </a:lnTo>
                  <a:lnTo>
                    <a:pt x="622" y="146"/>
                  </a:lnTo>
                  <a:lnTo>
                    <a:pt x="626" y="146"/>
                  </a:lnTo>
                  <a:lnTo>
                    <a:pt x="626" y="142"/>
                  </a:lnTo>
                  <a:lnTo>
                    <a:pt x="628" y="142"/>
                  </a:lnTo>
                  <a:lnTo>
                    <a:pt x="632" y="142"/>
                  </a:lnTo>
                  <a:lnTo>
                    <a:pt x="636" y="142"/>
                  </a:lnTo>
                  <a:lnTo>
                    <a:pt x="640" y="142"/>
                  </a:lnTo>
                  <a:lnTo>
                    <a:pt x="640" y="138"/>
                  </a:lnTo>
                  <a:lnTo>
                    <a:pt x="640" y="142"/>
                  </a:lnTo>
                  <a:lnTo>
                    <a:pt x="644" y="142"/>
                  </a:lnTo>
                  <a:lnTo>
                    <a:pt x="648" y="142"/>
                  </a:lnTo>
                  <a:lnTo>
                    <a:pt x="652" y="142"/>
                  </a:lnTo>
                  <a:lnTo>
                    <a:pt x="656" y="142"/>
                  </a:lnTo>
                  <a:lnTo>
                    <a:pt x="656" y="138"/>
                  </a:lnTo>
                  <a:lnTo>
                    <a:pt x="656" y="134"/>
                  </a:lnTo>
                  <a:lnTo>
                    <a:pt x="652" y="130"/>
                  </a:lnTo>
                  <a:lnTo>
                    <a:pt x="648" y="130"/>
                  </a:lnTo>
                  <a:lnTo>
                    <a:pt x="648" y="128"/>
                  </a:lnTo>
                  <a:lnTo>
                    <a:pt x="648" y="124"/>
                  </a:lnTo>
                  <a:lnTo>
                    <a:pt x="644" y="124"/>
                  </a:lnTo>
                  <a:lnTo>
                    <a:pt x="640" y="120"/>
                  </a:lnTo>
                  <a:lnTo>
                    <a:pt x="636" y="116"/>
                  </a:lnTo>
                  <a:lnTo>
                    <a:pt x="632" y="116"/>
                  </a:lnTo>
                  <a:lnTo>
                    <a:pt x="628" y="116"/>
                  </a:lnTo>
                  <a:lnTo>
                    <a:pt x="626" y="116"/>
                  </a:lnTo>
                  <a:lnTo>
                    <a:pt x="622" y="116"/>
                  </a:lnTo>
                  <a:lnTo>
                    <a:pt x="622" y="120"/>
                  </a:lnTo>
                  <a:lnTo>
                    <a:pt x="618" y="124"/>
                  </a:lnTo>
                  <a:lnTo>
                    <a:pt x="614" y="120"/>
                  </a:lnTo>
                  <a:lnTo>
                    <a:pt x="614" y="116"/>
                  </a:lnTo>
                  <a:lnTo>
                    <a:pt x="610" y="116"/>
                  </a:lnTo>
                  <a:lnTo>
                    <a:pt x="606" y="120"/>
                  </a:lnTo>
                  <a:lnTo>
                    <a:pt x="602" y="116"/>
                  </a:lnTo>
                  <a:lnTo>
                    <a:pt x="602" y="120"/>
                  </a:lnTo>
                  <a:lnTo>
                    <a:pt x="600" y="120"/>
                  </a:lnTo>
                  <a:lnTo>
                    <a:pt x="596" y="116"/>
                  </a:lnTo>
                  <a:lnTo>
                    <a:pt x="592" y="112"/>
                  </a:lnTo>
                  <a:lnTo>
                    <a:pt x="596" y="112"/>
                  </a:lnTo>
                  <a:lnTo>
                    <a:pt x="600" y="108"/>
                  </a:lnTo>
                  <a:lnTo>
                    <a:pt x="596" y="104"/>
                  </a:lnTo>
                  <a:lnTo>
                    <a:pt x="600" y="102"/>
                  </a:lnTo>
                  <a:lnTo>
                    <a:pt x="602" y="98"/>
                  </a:lnTo>
                  <a:lnTo>
                    <a:pt x="600" y="98"/>
                  </a:lnTo>
                  <a:lnTo>
                    <a:pt x="602" y="94"/>
                  </a:lnTo>
                  <a:lnTo>
                    <a:pt x="602" y="90"/>
                  </a:lnTo>
                  <a:lnTo>
                    <a:pt x="606" y="90"/>
                  </a:lnTo>
                  <a:lnTo>
                    <a:pt x="606" y="86"/>
                  </a:lnTo>
                  <a:lnTo>
                    <a:pt x="606" y="82"/>
                  </a:lnTo>
                  <a:lnTo>
                    <a:pt x="610" y="78"/>
                  </a:lnTo>
                  <a:lnTo>
                    <a:pt x="614" y="78"/>
                  </a:lnTo>
                  <a:lnTo>
                    <a:pt x="618" y="82"/>
                  </a:lnTo>
                  <a:lnTo>
                    <a:pt x="622" y="82"/>
                  </a:lnTo>
                  <a:lnTo>
                    <a:pt x="626" y="82"/>
                  </a:lnTo>
                  <a:lnTo>
                    <a:pt x="628" y="82"/>
                  </a:lnTo>
                  <a:lnTo>
                    <a:pt x="632" y="78"/>
                  </a:lnTo>
                  <a:lnTo>
                    <a:pt x="636" y="78"/>
                  </a:lnTo>
                  <a:lnTo>
                    <a:pt x="636" y="74"/>
                  </a:lnTo>
                  <a:lnTo>
                    <a:pt x="640" y="74"/>
                  </a:lnTo>
                  <a:lnTo>
                    <a:pt x="644" y="74"/>
                  </a:lnTo>
                  <a:lnTo>
                    <a:pt x="648" y="72"/>
                  </a:lnTo>
                  <a:lnTo>
                    <a:pt x="648" y="68"/>
                  </a:lnTo>
                  <a:lnTo>
                    <a:pt x="644" y="68"/>
                  </a:lnTo>
                  <a:lnTo>
                    <a:pt x="644" y="64"/>
                  </a:lnTo>
                  <a:lnTo>
                    <a:pt x="648" y="64"/>
                  </a:lnTo>
                  <a:lnTo>
                    <a:pt x="648" y="60"/>
                  </a:lnTo>
                  <a:lnTo>
                    <a:pt x="652" y="60"/>
                  </a:lnTo>
                  <a:lnTo>
                    <a:pt x="652" y="56"/>
                  </a:lnTo>
                  <a:lnTo>
                    <a:pt x="652" y="52"/>
                  </a:lnTo>
                  <a:lnTo>
                    <a:pt x="656" y="48"/>
                  </a:lnTo>
                  <a:lnTo>
                    <a:pt x="656" y="46"/>
                  </a:lnTo>
                  <a:lnTo>
                    <a:pt x="656" y="42"/>
                  </a:lnTo>
                  <a:lnTo>
                    <a:pt x="658" y="42"/>
                  </a:lnTo>
                  <a:lnTo>
                    <a:pt x="658" y="38"/>
                  </a:lnTo>
                  <a:lnTo>
                    <a:pt x="662" y="38"/>
                  </a:lnTo>
                  <a:lnTo>
                    <a:pt x="662" y="34"/>
                  </a:lnTo>
                  <a:lnTo>
                    <a:pt x="666" y="34"/>
                  </a:lnTo>
                  <a:lnTo>
                    <a:pt x="666" y="30"/>
                  </a:lnTo>
                  <a:lnTo>
                    <a:pt x="666" y="26"/>
                  </a:lnTo>
                  <a:lnTo>
                    <a:pt x="666" y="22"/>
                  </a:lnTo>
                  <a:lnTo>
                    <a:pt x="666" y="18"/>
                  </a:lnTo>
                  <a:lnTo>
                    <a:pt x="662" y="18"/>
                  </a:lnTo>
                  <a:lnTo>
                    <a:pt x="658" y="18"/>
                  </a:lnTo>
                  <a:lnTo>
                    <a:pt x="656" y="18"/>
                  </a:lnTo>
                  <a:lnTo>
                    <a:pt x="658" y="16"/>
                  </a:lnTo>
                  <a:lnTo>
                    <a:pt x="662" y="12"/>
                  </a:lnTo>
                  <a:lnTo>
                    <a:pt x="666" y="8"/>
                  </a:lnTo>
                  <a:lnTo>
                    <a:pt x="670" y="4"/>
                  </a:lnTo>
                  <a:lnTo>
                    <a:pt x="674" y="4"/>
                  </a:lnTo>
                  <a:lnTo>
                    <a:pt x="676" y="4"/>
                  </a:lnTo>
                  <a:lnTo>
                    <a:pt x="680" y="4"/>
                  </a:lnTo>
                  <a:lnTo>
                    <a:pt x="680" y="0"/>
                  </a:lnTo>
                  <a:lnTo>
                    <a:pt x="684" y="0"/>
                  </a:lnTo>
                  <a:lnTo>
                    <a:pt x="688" y="0"/>
                  </a:lnTo>
                  <a:lnTo>
                    <a:pt x="692" y="0"/>
                  </a:lnTo>
                  <a:lnTo>
                    <a:pt x="696" y="0"/>
                  </a:lnTo>
                  <a:lnTo>
                    <a:pt x="698" y="0"/>
                  </a:lnTo>
                  <a:lnTo>
                    <a:pt x="702" y="0"/>
                  </a:lnTo>
                  <a:lnTo>
                    <a:pt x="706" y="0"/>
                  </a:lnTo>
                  <a:lnTo>
                    <a:pt x="710" y="0"/>
                  </a:lnTo>
                  <a:lnTo>
                    <a:pt x="714" y="0"/>
                  </a:lnTo>
                  <a:lnTo>
                    <a:pt x="714" y="4"/>
                  </a:lnTo>
                  <a:lnTo>
                    <a:pt x="718" y="4"/>
                  </a:lnTo>
                  <a:lnTo>
                    <a:pt x="718" y="8"/>
                  </a:lnTo>
                  <a:lnTo>
                    <a:pt x="722" y="8"/>
                  </a:lnTo>
                  <a:lnTo>
                    <a:pt x="726" y="8"/>
                  </a:lnTo>
                  <a:lnTo>
                    <a:pt x="728" y="8"/>
                  </a:lnTo>
                  <a:lnTo>
                    <a:pt x="732" y="8"/>
                  </a:lnTo>
                  <a:lnTo>
                    <a:pt x="736" y="8"/>
                  </a:lnTo>
                  <a:lnTo>
                    <a:pt x="736" y="12"/>
                  </a:lnTo>
                  <a:lnTo>
                    <a:pt x="740" y="16"/>
                  </a:lnTo>
                  <a:lnTo>
                    <a:pt x="744" y="16"/>
                  </a:lnTo>
                  <a:lnTo>
                    <a:pt x="740" y="16"/>
                  </a:lnTo>
                  <a:lnTo>
                    <a:pt x="740" y="18"/>
                  </a:lnTo>
                  <a:lnTo>
                    <a:pt x="744" y="18"/>
                  </a:lnTo>
                  <a:lnTo>
                    <a:pt x="744" y="22"/>
                  </a:lnTo>
                  <a:lnTo>
                    <a:pt x="744" y="26"/>
                  </a:lnTo>
                  <a:lnTo>
                    <a:pt x="748" y="26"/>
                  </a:lnTo>
                  <a:lnTo>
                    <a:pt x="748" y="30"/>
                  </a:lnTo>
                  <a:lnTo>
                    <a:pt x="748" y="34"/>
                  </a:lnTo>
                  <a:lnTo>
                    <a:pt x="748" y="38"/>
                  </a:lnTo>
                  <a:lnTo>
                    <a:pt x="752" y="38"/>
                  </a:lnTo>
                  <a:lnTo>
                    <a:pt x="752" y="42"/>
                  </a:lnTo>
                  <a:lnTo>
                    <a:pt x="752" y="46"/>
                  </a:lnTo>
                  <a:lnTo>
                    <a:pt x="756" y="46"/>
                  </a:lnTo>
                  <a:lnTo>
                    <a:pt x="752" y="46"/>
                  </a:lnTo>
                  <a:lnTo>
                    <a:pt x="752" y="48"/>
                  </a:lnTo>
                  <a:lnTo>
                    <a:pt x="756" y="48"/>
                  </a:lnTo>
                  <a:lnTo>
                    <a:pt x="756" y="46"/>
                  </a:lnTo>
                  <a:lnTo>
                    <a:pt x="756" y="48"/>
                  </a:lnTo>
                  <a:lnTo>
                    <a:pt x="756" y="52"/>
                  </a:lnTo>
                  <a:lnTo>
                    <a:pt x="756" y="56"/>
                  </a:lnTo>
                  <a:lnTo>
                    <a:pt x="758" y="56"/>
                  </a:lnTo>
                  <a:lnTo>
                    <a:pt x="758" y="60"/>
                  </a:lnTo>
                  <a:lnTo>
                    <a:pt x="758" y="64"/>
                  </a:lnTo>
                  <a:lnTo>
                    <a:pt x="758" y="68"/>
                  </a:lnTo>
                  <a:lnTo>
                    <a:pt x="762" y="68"/>
                  </a:lnTo>
                  <a:lnTo>
                    <a:pt x="762" y="72"/>
                  </a:lnTo>
                  <a:lnTo>
                    <a:pt x="762" y="74"/>
                  </a:lnTo>
                  <a:lnTo>
                    <a:pt x="762" y="78"/>
                  </a:lnTo>
                  <a:lnTo>
                    <a:pt x="766" y="78"/>
                  </a:lnTo>
                  <a:lnTo>
                    <a:pt x="766" y="82"/>
                  </a:lnTo>
                  <a:lnTo>
                    <a:pt x="770" y="82"/>
                  </a:lnTo>
                  <a:lnTo>
                    <a:pt x="774" y="82"/>
                  </a:lnTo>
                  <a:lnTo>
                    <a:pt x="778" y="82"/>
                  </a:lnTo>
                  <a:lnTo>
                    <a:pt x="782" y="82"/>
                  </a:lnTo>
                  <a:lnTo>
                    <a:pt x="782" y="86"/>
                  </a:lnTo>
                  <a:lnTo>
                    <a:pt x="784" y="86"/>
                  </a:lnTo>
                  <a:lnTo>
                    <a:pt x="788" y="86"/>
                  </a:lnTo>
                  <a:lnTo>
                    <a:pt x="792" y="86"/>
                  </a:lnTo>
                  <a:lnTo>
                    <a:pt x="792" y="90"/>
                  </a:lnTo>
                  <a:lnTo>
                    <a:pt x="796" y="94"/>
                  </a:lnTo>
                  <a:lnTo>
                    <a:pt x="800" y="98"/>
                  </a:lnTo>
                  <a:lnTo>
                    <a:pt x="804" y="98"/>
                  </a:lnTo>
                  <a:lnTo>
                    <a:pt x="808" y="98"/>
                  </a:lnTo>
                  <a:lnTo>
                    <a:pt x="808" y="102"/>
                  </a:lnTo>
                  <a:lnTo>
                    <a:pt x="804" y="102"/>
                  </a:lnTo>
                  <a:lnTo>
                    <a:pt x="808" y="104"/>
                  </a:lnTo>
                  <a:lnTo>
                    <a:pt x="808" y="108"/>
                  </a:lnTo>
                  <a:lnTo>
                    <a:pt x="808" y="112"/>
                  </a:lnTo>
                  <a:lnTo>
                    <a:pt x="808" y="116"/>
                  </a:lnTo>
                  <a:lnTo>
                    <a:pt x="812" y="116"/>
                  </a:lnTo>
                  <a:lnTo>
                    <a:pt x="812" y="120"/>
                  </a:lnTo>
                  <a:lnTo>
                    <a:pt x="812" y="124"/>
                  </a:lnTo>
                  <a:lnTo>
                    <a:pt x="814" y="120"/>
                  </a:lnTo>
                  <a:lnTo>
                    <a:pt x="818" y="120"/>
                  </a:lnTo>
                  <a:lnTo>
                    <a:pt x="818" y="124"/>
                  </a:lnTo>
                  <a:lnTo>
                    <a:pt x="822" y="124"/>
                  </a:lnTo>
                  <a:lnTo>
                    <a:pt x="826" y="124"/>
                  </a:lnTo>
                  <a:lnTo>
                    <a:pt x="826" y="120"/>
                  </a:lnTo>
                  <a:lnTo>
                    <a:pt x="830" y="120"/>
                  </a:lnTo>
                  <a:lnTo>
                    <a:pt x="834" y="120"/>
                  </a:lnTo>
                  <a:lnTo>
                    <a:pt x="834" y="116"/>
                  </a:lnTo>
                  <a:lnTo>
                    <a:pt x="838" y="116"/>
                  </a:lnTo>
                  <a:lnTo>
                    <a:pt x="840" y="112"/>
                  </a:lnTo>
                  <a:lnTo>
                    <a:pt x="844" y="112"/>
                  </a:lnTo>
                  <a:lnTo>
                    <a:pt x="848" y="112"/>
                  </a:lnTo>
                  <a:lnTo>
                    <a:pt x="852" y="108"/>
                  </a:lnTo>
                  <a:lnTo>
                    <a:pt x="856" y="108"/>
                  </a:lnTo>
                  <a:lnTo>
                    <a:pt x="860" y="108"/>
                  </a:lnTo>
                  <a:lnTo>
                    <a:pt x="864" y="108"/>
                  </a:lnTo>
                  <a:lnTo>
                    <a:pt x="864" y="112"/>
                  </a:lnTo>
                  <a:lnTo>
                    <a:pt x="864" y="116"/>
                  </a:lnTo>
                  <a:lnTo>
                    <a:pt x="864" y="120"/>
                  </a:lnTo>
                  <a:lnTo>
                    <a:pt x="864" y="128"/>
                  </a:lnTo>
                  <a:lnTo>
                    <a:pt x="860" y="128"/>
                  </a:lnTo>
                  <a:lnTo>
                    <a:pt x="856" y="128"/>
                  </a:lnTo>
                  <a:lnTo>
                    <a:pt x="856" y="130"/>
                  </a:lnTo>
                  <a:lnTo>
                    <a:pt x="856" y="134"/>
                  </a:lnTo>
                  <a:lnTo>
                    <a:pt x="856" y="138"/>
                  </a:lnTo>
                  <a:lnTo>
                    <a:pt x="856" y="142"/>
                  </a:lnTo>
                  <a:lnTo>
                    <a:pt x="852" y="142"/>
                  </a:lnTo>
                  <a:lnTo>
                    <a:pt x="852" y="146"/>
                  </a:lnTo>
                  <a:lnTo>
                    <a:pt x="852" y="150"/>
                  </a:lnTo>
                  <a:lnTo>
                    <a:pt x="852" y="154"/>
                  </a:lnTo>
                  <a:lnTo>
                    <a:pt x="848" y="154"/>
                  </a:lnTo>
                  <a:lnTo>
                    <a:pt x="848" y="158"/>
                  </a:lnTo>
                  <a:lnTo>
                    <a:pt x="848" y="160"/>
                  </a:lnTo>
                  <a:lnTo>
                    <a:pt x="848" y="164"/>
                  </a:lnTo>
                  <a:lnTo>
                    <a:pt x="844" y="164"/>
                  </a:lnTo>
                  <a:lnTo>
                    <a:pt x="840" y="164"/>
                  </a:lnTo>
                  <a:lnTo>
                    <a:pt x="840" y="168"/>
                  </a:lnTo>
                  <a:lnTo>
                    <a:pt x="840" y="172"/>
                  </a:lnTo>
                  <a:lnTo>
                    <a:pt x="840" y="176"/>
                  </a:lnTo>
                  <a:lnTo>
                    <a:pt x="838" y="176"/>
                  </a:lnTo>
                  <a:lnTo>
                    <a:pt x="834" y="172"/>
                  </a:lnTo>
                  <a:lnTo>
                    <a:pt x="830" y="172"/>
                  </a:lnTo>
                  <a:lnTo>
                    <a:pt x="826" y="172"/>
                  </a:lnTo>
                  <a:lnTo>
                    <a:pt x="826" y="168"/>
                  </a:lnTo>
                  <a:lnTo>
                    <a:pt x="822" y="168"/>
                  </a:lnTo>
                  <a:lnTo>
                    <a:pt x="822" y="172"/>
                  </a:lnTo>
                  <a:lnTo>
                    <a:pt x="822" y="176"/>
                  </a:lnTo>
                  <a:lnTo>
                    <a:pt x="818" y="176"/>
                  </a:lnTo>
                  <a:lnTo>
                    <a:pt x="814" y="176"/>
                  </a:lnTo>
                  <a:lnTo>
                    <a:pt x="814" y="180"/>
                  </a:lnTo>
                  <a:lnTo>
                    <a:pt x="814" y="176"/>
                  </a:lnTo>
                  <a:lnTo>
                    <a:pt x="812" y="180"/>
                  </a:lnTo>
                  <a:lnTo>
                    <a:pt x="812" y="184"/>
                  </a:lnTo>
                  <a:lnTo>
                    <a:pt x="814" y="184"/>
                  </a:lnTo>
                  <a:lnTo>
                    <a:pt x="814" y="190"/>
                  </a:lnTo>
                  <a:lnTo>
                    <a:pt x="814" y="194"/>
                  </a:lnTo>
                  <a:lnTo>
                    <a:pt x="814" y="198"/>
                  </a:lnTo>
                  <a:lnTo>
                    <a:pt x="814" y="206"/>
                  </a:lnTo>
                  <a:lnTo>
                    <a:pt x="814" y="210"/>
                  </a:lnTo>
                  <a:lnTo>
                    <a:pt x="814" y="214"/>
                  </a:lnTo>
                  <a:lnTo>
                    <a:pt x="814" y="216"/>
                  </a:lnTo>
                  <a:lnTo>
                    <a:pt x="812" y="216"/>
                  </a:lnTo>
                  <a:lnTo>
                    <a:pt x="812" y="220"/>
                  </a:lnTo>
                  <a:lnTo>
                    <a:pt x="812" y="216"/>
                  </a:lnTo>
                  <a:lnTo>
                    <a:pt x="808" y="216"/>
                  </a:lnTo>
                  <a:lnTo>
                    <a:pt x="808" y="220"/>
                  </a:lnTo>
                  <a:lnTo>
                    <a:pt x="804" y="220"/>
                  </a:lnTo>
                  <a:lnTo>
                    <a:pt x="808" y="224"/>
                  </a:lnTo>
                  <a:lnTo>
                    <a:pt x="808" y="228"/>
                  </a:lnTo>
                  <a:lnTo>
                    <a:pt x="804" y="228"/>
                  </a:lnTo>
                  <a:lnTo>
                    <a:pt x="804" y="224"/>
                  </a:lnTo>
                  <a:lnTo>
                    <a:pt x="800" y="220"/>
                  </a:lnTo>
                  <a:lnTo>
                    <a:pt x="800" y="216"/>
                  </a:lnTo>
                  <a:lnTo>
                    <a:pt x="796" y="216"/>
                  </a:lnTo>
                  <a:lnTo>
                    <a:pt x="796" y="220"/>
                  </a:lnTo>
                  <a:lnTo>
                    <a:pt x="792" y="220"/>
                  </a:lnTo>
                  <a:lnTo>
                    <a:pt x="792" y="224"/>
                  </a:lnTo>
                  <a:lnTo>
                    <a:pt x="792" y="228"/>
                  </a:lnTo>
                  <a:lnTo>
                    <a:pt x="788" y="228"/>
                  </a:lnTo>
                  <a:lnTo>
                    <a:pt x="784" y="228"/>
                  </a:lnTo>
                  <a:lnTo>
                    <a:pt x="784" y="230"/>
                  </a:lnTo>
                  <a:lnTo>
                    <a:pt x="784" y="234"/>
                  </a:lnTo>
                  <a:lnTo>
                    <a:pt x="782" y="234"/>
                  </a:lnTo>
                  <a:lnTo>
                    <a:pt x="778" y="234"/>
                  </a:lnTo>
                  <a:lnTo>
                    <a:pt x="774" y="234"/>
                  </a:lnTo>
                  <a:lnTo>
                    <a:pt x="770" y="234"/>
                  </a:lnTo>
                  <a:lnTo>
                    <a:pt x="770" y="238"/>
                  </a:lnTo>
                  <a:lnTo>
                    <a:pt x="770" y="242"/>
                  </a:lnTo>
                  <a:lnTo>
                    <a:pt x="774" y="242"/>
                  </a:lnTo>
                  <a:lnTo>
                    <a:pt x="774" y="246"/>
                  </a:lnTo>
                  <a:lnTo>
                    <a:pt x="770" y="246"/>
                  </a:lnTo>
                  <a:lnTo>
                    <a:pt x="766" y="246"/>
                  </a:lnTo>
                  <a:lnTo>
                    <a:pt x="762" y="246"/>
                  </a:lnTo>
                  <a:lnTo>
                    <a:pt x="758" y="246"/>
                  </a:lnTo>
                  <a:lnTo>
                    <a:pt x="758" y="242"/>
                  </a:lnTo>
                  <a:lnTo>
                    <a:pt x="756" y="242"/>
                  </a:lnTo>
                  <a:lnTo>
                    <a:pt x="756" y="238"/>
                  </a:lnTo>
                  <a:lnTo>
                    <a:pt x="752" y="238"/>
                  </a:lnTo>
                  <a:lnTo>
                    <a:pt x="752" y="242"/>
                  </a:lnTo>
                  <a:lnTo>
                    <a:pt x="748" y="242"/>
                  </a:lnTo>
                  <a:lnTo>
                    <a:pt x="748" y="246"/>
                  </a:lnTo>
                  <a:lnTo>
                    <a:pt x="748" y="250"/>
                  </a:lnTo>
                  <a:lnTo>
                    <a:pt x="744" y="250"/>
                  </a:lnTo>
                  <a:lnTo>
                    <a:pt x="744" y="254"/>
                  </a:lnTo>
                  <a:lnTo>
                    <a:pt x="740" y="256"/>
                  </a:lnTo>
                  <a:lnTo>
                    <a:pt x="736" y="256"/>
                  </a:lnTo>
                  <a:lnTo>
                    <a:pt x="736" y="260"/>
                  </a:lnTo>
                  <a:lnTo>
                    <a:pt x="732" y="260"/>
                  </a:lnTo>
                  <a:lnTo>
                    <a:pt x="728" y="260"/>
                  </a:lnTo>
                  <a:lnTo>
                    <a:pt x="728" y="264"/>
                  </a:lnTo>
                  <a:lnTo>
                    <a:pt x="726" y="264"/>
                  </a:lnTo>
                  <a:lnTo>
                    <a:pt x="728" y="264"/>
                  </a:lnTo>
                  <a:lnTo>
                    <a:pt x="726" y="264"/>
                  </a:lnTo>
                  <a:lnTo>
                    <a:pt x="722" y="268"/>
                  </a:lnTo>
                  <a:lnTo>
                    <a:pt x="718" y="272"/>
                  </a:lnTo>
                  <a:lnTo>
                    <a:pt x="718" y="276"/>
                  </a:lnTo>
                  <a:lnTo>
                    <a:pt x="714" y="276"/>
                  </a:lnTo>
                  <a:lnTo>
                    <a:pt x="710" y="276"/>
                  </a:lnTo>
                  <a:lnTo>
                    <a:pt x="706" y="276"/>
                  </a:lnTo>
                  <a:lnTo>
                    <a:pt x="706" y="280"/>
                  </a:lnTo>
                  <a:lnTo>
                    <a:pt x="702" y="280"/>
                  </a:lnTo>
                  <a:lnTo>
                    <a:pt x="702" y="276"/>
                  </a:lnTo>
                  <a:lnTo>
                    <a:pt x="702" y="280"/>
                  </a:lnTo>
                  <a:lnTo>
                    <a:pt x="698" y="280"/>
                  </a:lnTo>
                  <a:lnTo>
                    <a:pt x="696" y="284"/>
                  </a:lnTo>
                  <a:lnTo>
                    <a:pt x="692" y="284"/>
                  </a:lnTo>
                  <a:lnTo>
                    <a:pt x="692" y="286"/>
                  </a:lnTo>
                  <a:lnTo>
                    <a:pt x="688" y="284"/>
                  </a:lnTo>
                  <a:lnTo>
                    <a:pt x="688" y="286"/>
                  </a:lnTo>
                  <a:lnTo>
                    <a:pt x="684" y="290"/>
                  </a:lnTo>
                  <a:lnTo>
                    <a:pt x="680" y="290"/>
                  </a:lnTo>
                  <a:lnTo>
                    <a:pt x="680" y="294"/>
                  </a:lnTo>
                  <a:lnTo>
                    <a:pt x="676" y="298"/>
                  </a:lnTo>
                  <a:lnTo>
                    <a:pt x="674" y="298"/>
                  </a:lnTo>
                  <a:lnTo>
                    <a:pt x="674" y="294"/>
                  </a:lnTo>
                  <a:lnTo>
                    <a:pt x="676" y="294"/>
                  </a:lnTo>
                  <a:lnTo>
                    <a:pt x="676" y="290"/>
                  </a:lnTo>
                  <a:lnTo>
                    <a:pt x="680" y="290"/>
                  </a:lnTo>
                  <a:lnTo>
                    <a:pt x="676" y="290"/>
                  </a:lnTo>
                  <a:lnTo>
                    <a:pt x="676" y="286"/>
                  </a:lnTo>
                  <a:lnTo>
                    <a:pt x="680" y="286"/>
                  </a:lnTo>
                  <a:lnTo>
                    <a:pt x="676" y="286"/>
                  </a:lnTo>
                  <a:lnTo>
                    <a:pt x="676" y="284"/>
                  </a:lnTo>
                  <a:lnTo>
                    <a:pt x="674" y="284"/>
                  </a:lnTo>
                  <a:lnTo>
                    <a:pt x="676" y="280"/>
                  </a:lnTo>
                  <a:lnTo>
                    <a:pt x="676" y="276"/>
                  </a:lnTo>
                  <a:lnTo>
                    <a:pt x="680" y="276"/>
                  </a:lnTo>
                  <a:lnTo>
                    <a:pt x="684" y="272"/>
                  </a:lnTo>
                  <a:lnTo>
                    <a:pt x="684" y="268"/>
                  </a:lnTo>
                  <a:lnTo>
                    <a:pt x="688" y="268"/>
                  </a:lnTo>
                  <a:lnTo>
                    <a:pt x="688" y="264"/>
                  </a:lnTo>
                  <a:lnTo>
                    <a:pt x="684" y="260"/>
                  </a:lnTo>
                  <a:lnTo>
                    <a:pt x="684" y="256"/>
                  </a:lnTo>
                  <a:lnTo>
                    <a:pt x="680" y="256"/>
                  </a:lnTo>
                  <a:lnTo>
                    <a:pt x="676" y="256"/>
                  </a:lnTo>
                  <a:lnTo>
                    <a:pt x="674" y="256"/>
                  </a:lnTo>
                  <a:lnTo>
                    <a:pt x="670" y="256"/>
                  </a:lnTo>
                  <a:lnTo>
                    <a:pt x="670" y="260"/>
                  </a:lnTo>
                  <a:lnTo>
                    <a:pt x="666" y="264"/>
                  </a:lnTo>
                  <a:lnTo>
                    <a:pt x="662" y="264"/>
                  </a:lnTo>
                  <a:lnTo>
                    <a:pt x="662" y="268"/>
                  </a:lnTo>
                  <a:lnTo>
                    <a:pt x="658" y="272"/>
                  </a:lnTo>
                  <a:lnTo>
                    <a:pt x="656" y="272"/>
                  </a:lnTo>
                  <a:lnTo>
                    <a:pt x="656" y="276"/>
                  </a:lnTo>
                  <a:lnTo>
                    <a:pt x="652" y="276"/>
                  </a:lnTo>
                  <a:lnTo>
                    <a:pt x="648" y="280"/>
                  </a:lnTo>
                  <a:lnTo>
                    <a:pt x="648" y="284"/>
                  </a:lnTo>
                  <a:lnTo>
                    <a:pt x="648" y="286"/>
                  </a:lnTo>
                  <a:lnTo>
                    <a:pt x="644" y="286"/>
                  </a:lnTo>
                  <a:lnTo>
                    <a:pt x="644" y="290"/>
                  </a:lnTo>
                  <a:lnTo>
                    <a:pt x="640" y="290"/>
                  </a:lnTo>
                  <a:lnTo>
                    <a:pt x="636" y="290"/>
                  </a:lnTo>
                  <a:lnTo>
                    <a:pt x="632" y="290"/>
                  </a:lnTo>
                  <a:lnTo>
                    <a:pt x="628" y="290"/>
                  </a:lnTo>
                  <a:lnTo>
                    <a:pt x="628" y="286"/>
                  </a:lnTo>
                  <a:lnTo>
                    <a:pt x="626" y="290"/>
                  </a:lnTo>
                  <a:lnTo>
                    <a:pt x="622" y="294"/>
                  </a:lnTo>
                  <a:lnTo>
                    <a:pt x="622" y="298"/>
                  </a:lnTo>
                  <a:lnTo>
                    <a:pt x="622" y="302"/>
                  </a:lnTo>
                  <a:lnTo>
                    <a:pt x="622" y="306"/>
                  </a:lnTo>
                  <a:lnTo>
                    <a:pt x="626" y="306"/>
                  </a:lnTo>
                  <a:lnTo>
                    <a:pt x="626" y="310"/>
                  </a:lnTo>
                  <a:lnTo>
                    <a:pt x="628" y="310"/>
                  </a:lnTo>
                  <a:lnTo>
                    <a:pt x="632" y="310"/>
                  </a:lnTo>
                  <a:lnTo>
                    <a:pt x="636" y="310"/>
                  </a:lnTo>
                  <a:lnTo>
                    <a:pt x="640" y="310"/>
                  </a:lnTo>
                  <a:lnTo>
                    <a:pt x="640" y="312"/>
                  </a:lnTo>
                  <a:lnTo>
                    <a:pt x="644" y="312"/>
                  </a:lnTo>
                  <a:lnTo>
                    <a:pt x="644" y="316"/>
                  </a:lnTo>
                  <a:lnTo>
                    <a:pt x="644" y="320"/>
                  </a:lnTo>
                  <a:lnTo>
                    <a:pt x="640" y="320"/>
                  </a:lnTo>
                  <a:lnTo>
                    <a:pt x="640" y="324"/>
                  </a:lnTo>
                  <a:lnTo>
                    <a:pt x="644" y="328"/>
                  </a:lnTo>
                  <a:lnTo>
                    <a:pt x="648" y="328"/>
                  </a:lnTo>
                  <a:lnTo>
                    <a:pt x="652" y="328"/>
                  </a:lnTo>
                  <a:lnTo>
                    <a:pt x="656" y="328"/>
                  </a:lnTo>
                  <a:lnTo>
                    <a:pt x="656" y="324"/>
                  </a:lnTo>
                  <a:lnTo>
                    <a:pt x="658" y="324"/>
                  </a:lnTo>
                  <a:lnTo>
                    <a:pt x="658" y="320"/>
                  </a:lnTo>
                  <a:lnTo>
                    <a:pt x="662" y="320"/>
                  </a:lnTo>
                  <a:lnTo>
                    <a:pt x="662" y="316"/>
                  </a:lnTo>
                  <a:lnTo>
                    <a:pt x="666" y="316"/>
                  </a:lnTo>
                  <a:lnTo>
                    <a:pt x="670" y="316"/>
                  </a:lnTo>
                  <a:lnTo>
                    <a:pt x="674" y="320"/>
                  </a:lnTo>
                  <a:lnTo>
                    <a:pt x="676" y="320"/>
                  </a:lnTo>
                  <a:lnTo>
                    <a:pt x="676" y="324"/>
                  </a:lnTo>
                  <a:lnTo>
                    <a:pt x="680" y="324"/>
                  </a:lnTo>
                  <a:lnTo>
                    <a:pt x="684" y="324"/>
                  </a:lnTo>
                  <a:lnTo>
                    <a:pt x="684" y="320"/>
                  </a:lnTo>
                  <a:lnTo>
                    <a:pt x="688" y="320"/>
                  </a:lnTo>
                  <a:lnTo>
                    <a:pt x="684" y="320"/>
                  </a:lnTo>
                  <a:lnTo>
                    <a:pt x="688" y="324"/>
                  </a:lnTo>
                  <a:lnTo>
                    <a:pt x="692" y="324"/>
                  </a:lnTo>
                  <a:lnTo>
                    <a:pt x="692" y="328"/>
                  </a:lnTo>
                  <a:lnTo>
                    <a:pt x="688" y="332"/>
                  </a:lnTo>
                  <a:lnTo>
                    <a:pt x="692" y="332"/>
                  </a:lnTo>
                  <a:lnTo>
                    <a:pt x="688" y="336"/>
                  </a:lnTo>
                  <a:lnTo>
                    <a:pt x="688" y="332"/>
                  </a:lnTo>
                  <a:lnTo>
                    <a:pt x="684" y="332"/>
                  </a:lnTo>
                  <a:lnTo>
                    <a:pt x="680" y="336"/>
                  </a:lnTo>
                  <a:lnTo>
                    <a:pt x="676" y="336"/>
                  </a:lnTo>
                  <a:lnTo>
                    <a:pt x="674" y="336"/>
                  </a:lnTo>
                  <a:lnTo>
                    <a:pt x="674" y="340"/>
                  </a:lnTo>
                  <a:lnTo>
                    <a:pt x="670" y="340"/>
                  </a:lnTo>
                  <a:lnTo>
                    <a:pt x="666" y="340"/>
                  </a:lnTo>
                  <a:lnTo>
                    <a:pt x="670" y="340"/>
                  </a:lnTo>
                  <a:lnTo>
                    <a:pt x="670" y="342"/>
                  </a:lnTo>
                  <a:lnTo>
                    <a:pt x="666" y="342"/>
                  </a:lnTo>
                  <a:lnTo>
                    <a:pt x="666" y="346"/>
                  </a:lnTo>
                  <a:lnTo>
                    <a:pt x="662" y="350"/>
                  </a:lnTo>
                  <a:lnTo>
                    <a:pt x="658" y="350"/>
                  </a:lnTo>
                  <a:lnTo>
                    <a:pt x="662" y="346"/>
                  </a:lnTo>
                  <a:lnTo>
                    <a:pt x="658" y="346"/>
                  </a:lnTo>
                  <a:lnTo>
                    <a:pt x="658" y="350"/>
                  </a:lnTo>
                  <a:lnTo>
                    <a:pt x="658" y="354"/>
                  </a:lnTo>
                  <a:lnTo>
                    <a:pt x="656" y="354"/>
                  </a:lnTo>
                  <a:lnTo>
                    <a:pt x="656" y="358"/>
                  </a:lnTo>
                  <a:lnTo>
                    <a:pt x="652" y="358"/>
                  </a:lnTo>
                  <a:lnTo>
                    <a:pt x="652" y="362"/>
                  </a:lnTo>
                  <a:lnTo>
                    <a:pt x="648" y="362"/>
                  </a:lnTo>
                  <a:lnTo>
                    <a:pt x="648" y="366"/>
                  </a:lnTo>
                  <a:lnTo>
                    <a:pt x="648" y="368"/>
                  </a:lnTo>
                  <a:lnTo>
                    <a:pt x="644" y="368"/>
                  </a:lnTo>
                  <a:lnTo>
                    <a:pt x="644" y="372"/>
                  </a:lnTo>
                  <a:lnTo>
                    <a:pt x="648" y="372"/>
                  </a:lnTo>
                  <a:lnTo>
                    <a:pt x="648" y="376"/>
                  </a:lnTo>
                  <a:lnTo>
                    <a:pt x="652" y="376"/>
                  </a:lnTo>
                  <a:lnTo>
                    <a:pt x="656" y="380"/>
                  </a:lnTo>
                  <a:lnTo>
                    <a:pt x="658" y="380"/>
                  </a:lnTo>
                  <a:lnTo>
                    <a:pt x="662" y="384"/>
                  </a:lnTo>
                  <a:lnTo>
                    <a:pt x="662" y="388"/>
                  </a:lnTo>
                  <a:lnTo>
                    <a:pt x="662" y="392"/>
                  </a:lnTo>
                  <a:lnTo>
                    <a:pt x="662" y="396"/>
                  </a:lnTo>
                  <a:lnTo>
                    <a:pt x="666" y="398"/>
                  </a:lnTo>
                  <a:lnTo>
                    <a:pt x="666" y="402"/>
                  </a:lnTo>
                  <a:lnTo>
                    <a:pt x="670" y="406"/>
                  </a:lnTo>
                  <a:lnTo>
                    <a:pt x="670" y="410"/>
                  </a:lnTo>
                  <a:lnTo>
                    <a:pt x="670" y="414"/>
                  </a:lnTo>
                  <a:lnTo>
                    <a:pt x="674" y="414"/>
                  </a:lnTo>
                  <a:lnTo>
                    <a:pt x="674" y="418"/>
                  </a:lnTo>
                  <a:lnTo>
                    <a:pt x="676" y="418"/>
                  </a:lnTo>
                  <a:lnTo>
                    <a:pt x="676" y="422"/>
                  </a:lnTo>
                  <a:lnTo>
                    <a:pt x="680" y="424"/>
                  </a:lnTo>
                  <a:lnTo>
                    <a:pt x="680" y="428"/>
                  </a:lnTo>
                  <a:lnTo>
                    <a:pt x="684" y="428"/>
                  </a:lnTo>
                  <a:lnTo>
                    <a:pt x="684" y="432"/>
                  </a:lnTo>
                  <a:lnTo>
                    <a:pt x="680" y="432"/>
                  </a:lnTo>
                  <a:lnTo>
                    <a:pt x="680" y="428"/>
                  </a:lnTo>
                  <a:lnTo>
                    <a:pt x="676" y="428"/>
                  </a:lnTo>
                  <a:lnTo>
                    <a:pt x="674" y="428"/>
                  </a:lnTo>
                  <a:lnTo>
                    <a:pt x="670" y="428"/>
                  </a:lnTo>
                  <a:lnTo>
                    <a:pt x="670" y="424"/>
                  </a:lnTo>
                  <a:lnTo>
                    <a:pt x="666" y="424"/>
                  </a:lnTo>
                  <a:lnTo>
                    <a:pt x="662" y="422"/>
                  </a:lnTo>
                  <a:lnTo>
                    <a:pt x="662" y="424"/>
                  </a:lnTo>
                  <a:lnTo>
                    <a:pt x="658" y="424"/>
                  </a:lnTo>
                  <a:lnTo>
                    <a:pt x="656" y="424"/>
                  </a:lnTo>
                  <a:lnTo>
                    <a:pt x="656" y="422"/>
                  </a:lnTo>
                  <a:lnTo>
                    <a:pt x="656" y="418"/>
                  </a:lnTo>
                  <a:lnTo>
                    <a:pt x="652" y="418"/>
                  </a:lnTo>
                  <a:lnTo>
                    <a:pt x="652" y="422"/>
                  </a:lnTo>
                  <a:lnTo>
                    <a:pt x="656" y="422"/>
                  </a:lnTo>
                  <a:lnTo>
                    <a:pt x="652" y="422"/>
                  </a:lnTo>
                  <a:lnTo>
                    <a:pt x="656" y="422"/>
                  </a:lnTo>
                  <a:lnTo>
                    <a:pt x="656" y="424"/>
                  </a:lnTo>
                  <a:lnTo>
                    <a:pt x="658" y="424"/>
                  </a:lnTo>
                  <a:lnTo>
                    <a:pt x="662" y="424"/>
                  </a:lnTo>
                  <a:lnTo>
                    <a:pt x="666" y="424"/>
                  </a:lnTo>
                  <a:lnTo>
                    <a:pt x="666" y="428"/>
                  </a:lnTo>
                  <a:lnTo>
                    <a:pt x="670" y="428"/>
                  </a:lnTo>
                  <a:lnTo>
                    <a:pt x="674" y="428"/>
                  </a:lnTo>
                  <a:lnTo>
                    <a:pt x="674" y="432"/>
                  </a:lnTo>
                  <a:lnTo>
                    <a:pt x="676" y="436"/>
                  </a:lnTo>
                  <a:lnTo>
                    <a:pt x="680" y="436"/>
                  </a:lnTo>
                  <a:lnTo>
                    <a:pt x="680" y="440"/>
                  </a:lnTo>
                  <a:lnTo>
                    <a:pt x="680" y="444"/>
                  </a:lnTo>
                  <a:lnTo>
                    <a:pt x="684" y="444"/>
                  </a:lnTo>
                  <a:lnTo>
                    <a:pt x="684" y="448"/>
                  </a:lnTo>
                  <a:lnTo>
                    <a:pt x="680" y="448"/>
                  </a:lnTo>
                  <a:lnTo>
                    <a:pt x="676" y="448"/>
                  </a:lnTo>
                  <a:lnTo>
                    <a:pt x="674" y="448"/>
                  </a:lnTo>
                  <a:lnTo>
                    <a:pt x="674" y="452"/>
                  </a:lnTo>
                  <a:lnTo>
                    <a:pt x="670" y="452"/>
                  </a:lnTo>
                  <a:lnTo>
                    <a:pt x="670" y="454"/>
                  </a:lnTo>
                  <a:lnTo>
                    <a:pt x="666" y="454"/>
                  </a:lnTo>
                  <a:lnTo>
                    <a:pt x="662" y="454"/>
                  </a:lnTo>
                  <a:lnTo>
                    <a:pt x="658" y="458"/>
                  </a:lnTo>
                  <a:lnTo>
                    <a:pt x="662" y="458"/>
                  </a:lnTo>
                  <a:lnTo>
                    <a:pt x="662" y="454"/>
                  </a:lnTo>
                  <a:lnTo>
                    <a:pt x="666" y="458"/>
                  </a:lnTo>
                  <a:lnTo>
                    <a:pt x="666" y="462"/>
                  </a:lnTo>
                  <a:lnTo>
                    <a:pt x="666" y="458"/>
                  </a:lnTo>
                  <a:lnTo>
                    <a:pt x="670" y="458"/>
                  </a:lnTo>
                  <a:lnTo>
                    <a:pt x="674" y="454"/>
                  </a:lnTo>
                  <a:lnTo>
                    <a:pt x="676" y="454"/>
                  </a:lnTo>
                  <a:lnTo>
                    <a:pt x="676" y="458"/>
                  </a:lnTo>
                  <a:lnTo>
                    <a:pt x="680" y="462"/>
                  </a:lnTo>
                  <a:lnTo>
                    <a:pt x="684" y="462"/>
                  </a:lnTo>
                  <a:lnTo>
                    <a:pt x="684" y="466"/>
                  </a:lnTo>
                  <a:lnTo>
                    <a:pt x="680" y="466"/>
                  </a:lnTo>
                  <a:lnTo>
                    <a:pt x="680" y="470"/>
                  </a:lnTo>
                  <a:lnTo>
                    <a:pt x="676" y="470"/>
                  </a:lnTo>
                  <a:lnTo>
                    <a:pt x="676" y="474"/>
                  </a:lnTo>
                  <a:lnTo>
                    <a:pt x="676" y="470"/>
                  </a:lnTo>
                  <a:lnTo>
                    <a:pt x="680" y="470"/>
                  </a:lnTo>
                  <a:lnTo>
                    <a:pt x="684" y="470"/>
                  </a:lnTo>
                  <a:lnTo>
                    <a:pt x="684" y="474"/>
                  </a:lnTo>
                  <a:lnTo>
                    <a:pt x="684" y="478"/>
                  </a:lnTo>
                  <a:lnTo>
                    <a:pt x="680" y="478"/>
                  </a:lnTo>
                  <a:lnTo>
                    <a:pt x="680" y="474"/>
                  </a:lnTo>
                  <a:lnTo>
                    <a:pt x="680" y="478"/>
                  </a:lnTo>
                  <a:lnTo>
                    <a:pt x="676" y="478"/>
                  </a:lnTo>
                  <a:lnTo>
                    <a:pt x="676" y="474"/>
                  </a:lnTo>
                  <a:lnTo>
                    <a:pt x="676" y="478"/>
                  </a:lnTo>
                  <a:lnTo>
                    <a:pt x="680" y="478"/>
                  </a:lnTo>
                  <a:lnTo>
                    <a:pt x="680" y="480"/>
                  </a:lnTo>
                  <a:lnTo>
                    <a:pt x="676" y="480"/>
                  </a:lnTo>
                  <a:lnTo>
                    <a:pt x="680" y="484"/>
                  </a:lnTo>
                  <a:lnTo>
                    <a:pt x="676" y="484"/>
                  </a:lnTo>
                  <a:lnTo>
                    <a:pt x="674" y="484"/>
                  </a:lnTo>
                  <a:lnTo>
                    <a:pt x="676" y="484"/>
                  </a:lnTo>
                  <a:lnTo>
                    <a:pt x="676" y="488"/>
                  </a:lnTo>
                  <a:lnTo>
                    <a:pt x="676" y="492"/>
                  </a:lnTo>
                  <a:lnTo>
                    <a:pt x="680" y="492"/>
                  </a:lnTo>
                  <a:lnTo>
                    <a:pt x="676" y="492"/>
                  </a:lnTo>
                  <a:lnTo>
                    <a:pt x="676" y="496"/>
                  </a:lnTo>
                  <a:lnTo>
                    <a:pt x="674" y="496"/>
                  </a:lnTo>
                  <a:lnTo>
                    <a:pt x="674" y="492"/>
                  </a:lnTo>
                  <a:lnTo>
                    <a:pt x="674" y="496"/>
                  </a:lnTo>
                  <a:lnTo>
                    <a:pt x="670" y="496"/>
                  </a:lnTo>
                  <a:lnTo>
                    <a:pt x="670" y="500"/>
                  </a:lnTo>
                  <a:lnTo>
                    <a:pt x="666" y="496"/>
                  </a:lnTo>
                  <a:lnTo>
                    <a:pt x="666" y="500"/>
                  </a:lnTo>
                  <a:lnTo>
                    <a:pt x="670" y="500"/>
                  </a:lnTo>
                  <a:lnTo>
                    <a:pt x="666" y="500"/>
                  </a:lnTo>
                  <a:lnTo>
                    <a:pt x="666" y="504"/>
                  </a:lnTo>
                  <a:lnTo>
                    <a:pt x="666" y="508"/>
                  </a:lnTo>
                  <a:lnTo>
                    <a:pt x="666" y="510"/>
                  </a:lnTo>
                  <a:lnTo>
                    <a:pt x="662" y="510"/>
                  </a:lnTo>
                  <a:lnTo>
                    <a:pt x="662" y="514"/>
                  </a:lnTo>
                  <a:lnTo>
                    <a:pt x="662" y="510"/>
                  </a:lnTo>
                  <a:lnTo>
                    <a:pt x="662" y="514"/>
                  </a:lnTo>
                  <a:lnTo>
                    <a:pt x="662" y="510"/>
                  </a:lnTo>
                  <a:lnTo>
                    <a:pt x="658" y="510"/>
                  </a:lnTo>
                  <a:lnTo>
                    <a:pt x="662" y="510"/>
                  </a:lnTo>
                  <a:lnTo>
                    <a:pt x="662" y="514"/>
                  </a:lnTo>
                  <a:lnTo>
                    <a:pt x="658" y="514"/>
                  </a:lnTo>
                  <a:lnTo>
                    <a:pt x="658" y="518"/>
                  </a:lnTo>
                  <a:lnTo>
                    <a:pt x="656" y="518"/>
                  </a:lnTo>
                  <a:lnTo>
                    <a:pt x="658" y="518"/>
                  </a:lnTo>
                  <a:lnTo>
                    <a:pt x="658" y="522"/>
                  </a:lnTo>
                  <a:lnTo>
                    <a:pt x="656" y="522"/>
                  </a:lnTo>
                  <a:lnTo>
                    <a:pt x="656" y="526"/>
                  </a:lnTo>
                  <a:lnTo>
                    <a:pt x="656" y="522"/>
                  </a:lnTo>
                  <a:lnTo>
                    <a:pt x="658" y="522"/>
                  </a:lnTo>
                  <a:lnTo>
                    <a:pt x="656" y="518"/>
                  </a:lnTo>
                  <a:lnTo>
                    <a:pt x="656" y="522"/>
                  </a:lnTo>
                  <a:lnTo>
                    <a:pt x="656" y="518"/>
                  </a:lnTo>
                  <a:lnTo>
                    <a:pt x="652" y="518"/>
                  </a:lnTo>
                  <a:lnTo>
                    <a:pt x="652" y="522"/>
                  </a:lnTo>
                  <a:lnTo>
                    <a:pt x="652" y="518"/>
                  </a:lnTo>
                  <a:lnTo>
                    <a:pt x="652" y="522"/>
                  </a:lnTo>
                  <a:lnTo>
                    <a:pt x="652" y="526"/>
                  </a:lnTo>
                  <a:lnTo>
                    <a:pt x="652" y="522"/>
                  </a:lnTo>
                  <a:lnTo>
                    <a:pt x="656" y="526"/>
                  </a:lnTo>
                  <a:lnTo>
                    <a:pt x="652" y="526"/>
                  </a:lnTo>
                  <a:lnTo>
                    <a:pt x="652" y="530"/>
                  </a:lnTo>
                  <a:lnTo>
                    <a:pt x="656" y="526"/>
                  </a:lnTo>
                  <a:lnTo>
                    <a:pt x="656" y="530"/>
                  </a:lnTo>
                  <a:lnTo>
                    <a:pt x="652" y="530"/>
                  </a:lnTo>
                  <a:lnTo>
                    <a:pt x="652" y="534"/>
                  </a:lnTo>
                  <a:lnTo>
                    <a:pt x="648" y="534"/>
                  </a:lnTo>
                  <a:lnTo>
                    <a:pt x="644" y="534"/>
                  </a:lnTo>
                  <a:lnTo>
                    <a:pt x="648" y="534"/>
                  </a:lnTo>
                  <a:lnTo>
                    <a:pt x="648" y="536"/>
                  </a:lnTo>
                  <a:lnTo>
                    <a:pt x="648" y="534"/>
                  </a:lnTo>
                  <a:lnTo>
                    <a:pt x="652" y="534"/>
                  </a:lnTo>
                  <a:lnTo>
                    <a:pt x="652" y="536"/>
                  </a:lnTo>
                  <a:lnTo>
                    <a:pt x="652" y="540"/>
                  </a:lnTo>
                  <a:lnTo>
                    <a:pt x="648" y="540"/>
                  </a:lnTo>
                  <a:lnTo>
                    <a:pt x="652" y="540"/>
                  </a:lnTo>
                  <a:lnTo>
                    <a:pt x="652" y="544"/>
                  </a:lnTo>
                  <a:lnTo>
                    <a:pt x="652" y="548"/>
                  </a:lnTo>
                  <a:lnTo>
                    <a:pt x="652" y="544"/>
                  </a:lnTo>
                  <a:lnTo>
                    <a:pt x="648" y="544"/>
                  </a:lnTo>
                  <a:lnTo>
                    <a:pt x="648" y="540"/>
                  </a:lnTo>
                  <a:lnTo>
                    <a:pt x="648" y="544"/>
                  </a:lnTo>
                  <a:lnTo>
                    <a:pt x="644" y="544"/>
                  </a:lnTo>
                  <a:lnTo>
                    <a:pt x="648" y="548"/>
                  </a:lnTo>
                  <a:lnTo>
                    <a:pt x="644" y="552"/>
                  </a:lnTo>
                  <a:lnTo>
                    <a:pt x="644" y="548"/>
                  </a:lnTo>
                  <a:lnTo>
                    <a:pt x="640" y="548"/>
                  </a:lnTo>
                  <a:lnTo>
                    <a:pt x="640" y="552"/>
                  </a:lnTo>
                  <a:lnTo>
                    <a:pt x="644" y="552"/>
                  </a:lnTo>
                  <a:lnTo>
                    <a:pt x="640" y="556"/>
                  </a:lnTo>
                  <a:lnTo>
                    <a:pt x="636" y="556"/>
                  </a:lnTo>
                  <a:lnTo>
                    <a:pt x="640" y="556"/>
                  </a:lnTo>
                  <a:lnTo>
                    <a:pt x="636" y="552"/>
                  </a:lnTo>
                  <a:lnTo>
                    <a:pt x="636" y="556"/>
                  </a:lnTo>
                  <a:lnTo>
                    <a:pt x="640" y="556"/>
                  </a:lnTo>
                  <a:lnTo>
                    <a:pt x="636" y="560"/>
                  </a:lnTo>
                  <a:lnTo>
                    <a:pt x="632" y="560"/>
                  </a:lnTo>
                  <a:lnTo>
                    <a:pt x="628" y="560"/>
                  </a:lnTo>
                  <a:lnTo>
                    <a:pt x="628" y="564"/>
                  </a:lnTo>
                  <a:lnTo>
                    <a:pt x="626" y="564"/>
                  </a:lnTo>
                  <a:lnTo>
                    <a:pt x="628" y="564"/>
                  </a:lnTo>
                  <a:lnTo>
                    <a:pt x="628" y="566"/>
                  </a:lnTo>
                  <a:lnTo>
                    <a:pt x="626" y="570"/>
                  </a:lnTo>
                  <a:lnTo>
                    <a:pt x="622" y="570"/>
                  </a:lnTo>
                  <a:lnTo>
                    <a:pt x="622" y="574"/>
                  </a:lnTo>
                  <a:lnTo>
                    <a:pt x="618" y="574"/>
                  </a:lnTo>
                  <a:lnTo>
                    <a:pt x="618" y="578"/>
                  </a:lnTo>
                  <a:lnTo>
                    <a:pt x="614" y="578"/>
                  </a:lnTo>
                  <a:lnTo>
                    <a:pt x="610" y="578"/>
                  </a:lnTo>
                  <a:lnTo>
                    <a:pt x="610" y="582"/>
                  </a:lnTo>
                  <a:lnTo>
                    <a:pt x="606" y="582"/>
                  </a:lnTo>
                  <a:lnTo>
                    <a:pt x="610" y="582"/>
                  </a:lnTo>
                  <a:lnTo>
                    <a:pt x="610" y="586"/>
                  </a:lnTo>
                  <a:lnTo>
                    <a:pt x="606" y="586"/>
                  </a:lnTo>
                  <a:lnTo>
                    <a:pt x="606" y="590"/>
                  </a:lnTo>
                  <a:lnTo>
                    <a:pt x="602" y="590"/>
                  </a:lnTo>
                  <a:lnTo>
                    <a:pt x="602" y="592"/>
                  </a:lnTo>
                  <a:lnTo>
                    <a:pt x="600" y="590"/>
                  </a:lnTo>
                  <a:lnTo>
                    <a:pt x="600" y="592"/>
                  </a:lnTo>
                  <a:lnTo>
                    <a:pt x="596" y="592"/>
                  </a:lnTo>
                  <a:lnTo>
                    <a:pt x="596" y="590"/>
                  </a:lnTo>
                  <a:lnTo>
                    <a:pt x="592" y="592"/>
                  </a:lnTo>
                  <a:lnTo>
                    <a:pt x="596" y="592"/>
                  </a:lnTo>
                  <a:lnTo>
                    <a:pt x="592" y="592"/>
                  </a:lnTo>
                  <a:lnTo>
                    <a:pt x="588" y="592"/>
                  </a:lnTo>
                  <a:lnTo>
                    <a:pt x="584" y="592"/>
                  </a:lnTo>
                  <a:lnTo>
                    <a:pt x="584" y="596"/>
                  </a:lnTo>
                  <a:lnTo>
                    <a:pt x="580" y="596"/>
                  </a:lnTo>
                  <a:lnTo>
                    <a:pt x="580" y="592"/>
                  </a:lnTo>
                  <a:lnTo>
                    <a:pt x="584" y="592"/>
                  </a:lnTo>
                  <a:lnTo>
                    <a:pt x="580" y="592"/>
                  </a:lnTo>
                  <a:lnTo>
                    <a:pt x="580" y="596"/>
                  </a:lnTo>
                  <a:lnTo>
                    <a:pt x="576" y="596"/>
                  </a:lnTo>
                  <a:lnTo>
                    <a:pt x="572" y="596"/>
                  </a:lnTo>
                  <a:lnTo>
                    <a:pt x="576" y="596"/>
                  </a:lnTo>
                  <a:lnTo>
                    <a:pt x="576" y="600"/>
                  </a:lnTo>
                  <a:lnTo>
                    <a:pt x="572" y="600"/>
                  </a:lnTo>
                  <a:lnTo>
                    <a:pt x="570" y="600"/>
                  </a:lnTo>
                  <a:lnTo>
                    <a:pt x="570" y="596"/>
                  </a:lnTo>
                  <a:lnTo>
                    <a:pt x="572" y="596"/>
                  </a:lnTo>
                  <a:lnTo>
                    <a:pt x="570" y="596"/>
                  </a:lnTo>
                  <a:lnTo>
                    <a:pt x="570" y="592"/>
                  </a:lnTo>
                  <a:lnTo>
                    <a:pt x="566" y="590"/>
                  </a:lnTo>
                  <a:lnTo>
                    <a:pt x="566" y="586"/>
                  </a:lnTo>
                  <a:lnTo>
                    <a:pt x="570" y="586"/>
                  </a:lnTo>
                  <a:lnTo>
                    <a:pt x="566" y="586"/>
                  </a:lnTo>
                  <a:lnTo>
                    <a:pt x="566" y="590"/>
                  </a:lnTo>
                  <a:lnTo>
                    <a:pt x="562" y="590"/>
                  </a:lnTo>
                  <a:lnTo>
                    <a:pt x="566" y="592"/>
                  </a:lnTo>
                  <a:lnTo>
                    <a:pt x="562" y="592"/>
                  </a:lnTo>
                  <a:lnTo>
                    <a:pt x="566" y="592"/>
                  </a:lnTo>
                  <a:lnTo>
                    <a:pt x="566" y="596"/>
                  </a:lnTo>
                  <a:lnTo>
                    <a:pt x="566" y="600"/>
                  </a:lnTo>
                  <a:lnTo>
                    <a:pt x="566" y="604"/>
                  </a:lnTo>
                  <a:lnTo>
                    <a:pt x="562" y="604"/>
                  </a:lnTo>
                  <a:lnTo>
                    <a:pt x="562" y="600"/>
                  </a:lnTo>
                  <a:lnTo>
                    <a:pt x="562" y="596"/>
                  </a:lnTo>
                  <a:lnTo>
                    <a:pt x="558" y="596"/>
                  </a:lnTo>
                  <a:lnTo>
                    <a:pt x="562" y="596"/>
                  </a:lnTo>
                  <a:lnTo>
                    <a:pt x="562" y="600"/>
                  </a:lnTo>
                  <a:lnTo>
                    <a:pt x="562" y="604"/>
                  </a:lnTo>
                  <a:lnTo>
                    <a:pt x="558" y="604"/>
                  </a:lnTo>
                  <a:lnTo>
                    <a:pt x="558" y="600"/>
                  </a:lnTo>
                  <a:lnTo>
                    <a:pt x="558" y="604"/>
                  </a:lnTo>
                  <a:lnTo>
                    <a:pt x="558" y="608"/>
                  </a:lnTo>
                  <a:lnTo>
                    <a:pt x="554" y="608"/>
                  </a:lnTo>
                  <a:lnTo>
                    <a:pt x="550" y="608"/>
                  </a:lnTo>
                  <a:lnTo>
                    <a:pt x="550" y="612"/>
                  </a:lnTo>
                  <a:lnTo>
                    <a:pt x="550" y="608"/>
                  </a:lnTo>
                  <a:lnTo>
                    <a:pt x="546" y="612"/>
                  </a:lnTo>
                  <a:lnTo>
                    <a:pt x="542" y="608"/>
                  </a:lnTo>
                  <a:lnTo>
                    <a:pt x="542" y="612"/>
                  </a:lnTo>
                  <a:lnTo>
                    <a:pt x="540" y="612"/>
                  </a:lnTo>
                  <a:lnTo>
                    <a:pt x="540" y="616"/>
                  </a:lnTo>
                  <a:lnTo>
                    <a:pt x="536" y="616"/>
                  </a:lnTo>
                  <a:lnTo>
                    <a:pt x="532" y="616"/>
                  </a:lnTo>
                  <a:lnTo>
                    <a:pt x="528" y="616"/>
                  </a:lnTo>
                  <a:lnTo>
                    <a:pt x="524" y="616"/>
                  </a:lnTo>
                  <a:lnTo>
                    <a:pt x="524" y="620"/>
                  </a:lnTo>
                  <a:lnTo>
                    <a:pt x="524" y="616"/>
                  </a:lnTo>
                  <a:lnTo>
                    <a:pt x="524" y="620"/>
                  </a:lnTo>
                  <a:lnTo>
                    <a:pt x="520" y="620"/>
                  </a:lnTo>
                  <a:lnTo>
                    <a:pt x="520" y="616"/>
                  </a:lnTo>
                  <a:lnTo>
                    <a:pt x="520" y="620"/>
                  </a:lnTo>
                  <a:lnTo>
                    <a:pt x="520" y="622"/>
                  </a:lnTo>
                  <a:lnTo>
                    <a:pt x="516" y="622"/>
                  </a:lnTo>
                  <a:lnTo>
                    <a:pt x="516" y="626"/>
                  </a:lnTo>
                  <a:lnTo>
                    <a:pt x="520" y="626"/>
                  </a:lnTo>
                  <a:lnTo>
                    <a:pt x="520" y="630"/>
                  </a:lnTo>
                  <a:lnTo>
                    <a:pt x="520" y="626"/>
                  </a:lnTo>
                  <a:lnTo>
                    <a:pt x="520" y="630"/>
                  </a:lnTo>
                  <a:lnTo>
                    <a:pt x="520" y="634"/>
                  </a:lnTo>
                  <a:lnTo>
                    <a:pt x="520" y="636"/>
                  </a:lnTo>
                  <a:lnTo>
                    <a:pt x="516" y="636"/>
                  </a:lnTo>
                  <a:lnTo>
                    <a:pt x="514" y="636"/>
                  </a:lnTo>
                  <a:lnTo>
                    <a:pt x="514" y="634"/>
                  </a:lnTo>
                  <a:lnTo>
                    <a:pt x="510" y="630"/>
                  </a:lnTo>
                  <a:lnTo>
                    <a:pt x="510" y="626"/>
                  </a:lnTo>
                  <a:lnTo>
                    <a:pt x="510" y="622"/>
                  </a:lnTo>
                  <a:lnTo>
                    <a:pt x="514" y="620"/>
                  </a:lnTo>
                  <a:lnTo>
                    <a:pt x="514" y="616"/>
                  </a:lnTo>
                  <a:lnTo>
                    <a:pt x="514" y="612"/>
                  </a:lnTo>
                  <a:lnTo>
                    <a:pt x="510" y="612"/>
                  </a:lnTo>
                  <a:lnTo>
                    <a:pt x="510" y="616"/>
                  </a:lnTo>
                  <a:lnTo>
                    <a:pt x="514" y="616"/>
                  </a:lnTo>
                  <a:lnTo>
                    <a:pt x="510" y="616"/>
                  </a:lnTo>
                  <a:lnTo>
                    <a:pt x="510" y="612"/>
                  </a:lnTo>
                  <a:lnTo>
                    <a:pt x="510" y="616"/>
                  </a:lnTo>
                  <a:lnTo>
                    <a:pt x="506" y="616"/>
                  </a:lnTo>
                  <a:lnTo>
                    <a:pt x="502" y="616"/>
                  </a:lnTo>
                  <a:lnTo>
                    <a:pt x="502" y="612"/>
                  </a:lnTo>
                  <a:lnTo>
                    <a:pt x="498" y="612"/>
                  </a:lnTo>
                  <a:lnTo>
                    <a:pt x="498" y="608"/>
                  </a:lnTo>
                  <a:lnTo>
                    <a:pt x="498" y="612"/>
                  </a:lnTo>
                  <a:lnTo>
                    <a:pt x="494" y="612"/>
                  </a:lnTo>
                  <a:lnTo>
                    <a:pt x="494" y="608"/>
                  </a:lnTo>
                  <a:lnTo>
                    <a:pt x="494" y="612"/>
                  </a:lnTo>
                  <a:lnTo>
                    <a:pt x="494" y="616"/>
                  </a:lnTo>
                  <a:lnTo>
                    <a:pt x="490" y="616"/>
                  </a:lnTo>
                  <a:lnTo>
                    <a:pt x="490" y="612"/>
                  </a:lnTo>
                  <a:lnTo>
                    <a:pt x="494" y="612"/>
                  </a:lnTo>
                  <a:lnTo>
                    <a:pt x="490" y="612"/>
                  </a:lnTo>
                  <a:lnTo>
                    <a:pt x="490" y="616"/>
                  </a:lnTo>
                  <a:lnTo>
                    <a:pt x="490" y="612"/>
                  </a:lnTo>
                  <a:lnTo>
                    <a:pt x="486" y="616"/>
                  </a:lnTo>
                  <a:lnTo>
                    <a:pt x="486" y="612"/>
                  </a:lnTo>
                  <a:lnTo>
                    <a:pt x="484" y="612"/>
                  </a:lnTo>
                  <a:lnTo>
                    <a:pt x="480" y="612"/>
                  </a:lnTo>
                  <a:lnTo>
                    <a:pt x="476" y="612"/>
                  </a:lnTo>
                  <a:lnTo>
                    <a:pt x="472" y="608"/>
                  </a:lnTo>
                  <a:lnTo>
                    <a:pt x="468" y="604"/>
                  </a:lnTo>
                  <a:lnTo>
                    <a:pt x="468" y="600"/>
                  </a:lnTo>
                  <a:lnTo>
                    <a:pt x="464" y="600"/>
                  </a:lnTo>
                  <a:lnTo>
                    <a:pt x="464" y="596"/>
                  </a:lnTo>
                  <a:lnTo>
                    <a:pt x="468" y="596"/>
                  </a:lnTo>
                  <a:lnTo>
                    <a:pt x="468" y="592"/>
                  </a:lnTo>
                  <a:lnTo>
                    <a:pt x="468" y="590"/>
                  </a:lnTo>
                  <a:lnTo>
                    <a:pt x="464" y="590"/>
                  </a:lnTo>
                  <a:lnTo>
                    <a:pt x="460" y="590"/>
                  </a:lnTo>
                  <a:lnTo>
                    <a:pt x="458" y="590"/>
                  </a:lnTo>
                  <a:lnTo>
                    <a:pt x="454" y="590"/>
                  </a:lnTo>
                  <a:lnTo>
                    <a:pt x="454" y="586"/>
                  </a:lnTo>
                  <a:lnTo>
                    <a:pt x="450" y="586"/>
                  </a:lnTo>
                  <a:lnTo>
                    <a:pt x="450" y="582"/>
                  </a:lnTo>
                  <a:lnTo>
                    <a:pt x="446" y="582"/>
                  </a:lnTo>
                  <a:lnTo>
                    <a:pt x="442" y="586"/>
                  </a:lnTo>
                  <a:lnTo>
                    <a:pt x="442" y="590"/>
                  </a:lnTo>
                  <a:lnTo>
                    <a:pt x="438" y="592"/>
                  </a:lnTo>
                  <a:lnTo>
                    <a:pt x="434" y="592"/>
                  </a:lnTo>
                  <a:lnTo>
                    <a:pt x="430" y="592"/>
                  </a:lnTo>
                  <a:lnTo>
                    <a:pt x="430" y="596"/>
                  </a:lnTo>
                  <a:lnTo>
                    <a:pt x="428" y="596"/>
                  </a:lnTo>
                  <a:lnTo>
                    <a:pt x="428" y="592"/>
                  </a:lnTo>
                  <a:lnTo>
                    <a:pt x="424" y="592"/>
                  </a:lnTo>
                  <a:lnTo>
                    <a:pt x="424" y="596"/>
                  </a:lnTo>
                  <a:lnTo>
                    <a:pt x="424" y="592"/>
                  </a:lnTo>
                  <a:lnTo>
                    <a:pt x="420" y="592"/>
                  </a:lnTo>
                  <a:lnTo>
                    <a:pt x="420" y="596"/>
                  </a:lnTo>
                  <a:lnTo>
                    <a:pt x="416" y="596"/>
                  </a:lnTo>
                  <a:lnTo>
                    <a:pt x="412" y="596"/>
                  </a:lnTo>
                  <a:lnTo>
                    <a:pt x="412" y="592"/>
                  </a:lnTo>
                  <a:lnTo>
                    <a:pt x="408" y="592"/>
                  </a:lnTo>
                  <a:lnTo>
                    <a:pt x="408" y="596"/>
                  </a:lnTo>
                  <a:lnTo>
                    <a:pt x="404" y="596"/>
                  </a:lnTo>
                  <a:lnTo>
                    <a:pt x="404" y="600"/>
                  </a:lnTo>
                  <a:lnTo>
                    <a:pt x="404" y="596"/>
                  </a:lnTo>
                  <a:lnTo>
                    <a:pt x="402" y="596"/>
                  </a:lnTo>
                  <a:lnTo>
                    <a:pt x="398" y="596"/>
                  </a:lnTo>
                  <a:lnTo>
                    <a:pt x="398" y="600"/>
                  </a:lnTo>
                  <a:lnTo>
                    <a:pt x="394" y="600"/>
                  </a:lnTo>
                  <a:lnTo>
                    <a:pt x="398" y="608"/>
                  </a:lnTo>
                  <a:lnTo>
                    <a:pt x="398" y="612"/>
                  </a:lnTo>
                  <a:lnTo>
                    <a:pt x="398" y="616"/>
                  </a:lnTo>
                  <a:lnTo>
                    <a:pt x="398" y="620"/>
                  </a:lnTo>
                  <a:lnTo>
                    <a:pt x="402" y="620"/>
                  </a:lnTo>
                  <a:lnTo>
                    <a:pt x="398" y="620"/>
                  </a:lnTo>
                  <a:lnTo>
                    <a:pt x="398" y="622"/>
                  </a:lnTo>
                  <a:lnTo>
                    <a:pt x="398" y="620"/>
                  </a:lnTo>
                  <a:lnTo>
                    <a:pt x="394" y="620"/>
                  </a:lnTo>
                  <a:lnTo>
                    <a:pt x="390" y="620"/>
                  </a:lnTo>
                  <a:lnTo>
                    <a:pt x="390" y="616"/>
                  </a:lnTo>
                  <a:lnTo>
                    <a:pt x="390" y="612"/>
                  </a:lnTo>
                  <a:lnTo>
                    <a:pt x="386" y="612"/>
                  </a:lnTo>
                  <a:lnTo>
                    <a:pt x="382" y="616"/>
                  </a:lnTo>
                  <a:lnTo>
                    <a:pt x="378" y="616"/>
                  </a:lnTo>
                  <a:lnTo>
                    <a:pt x="374" y="616"/>
                  </a:lnTo>
                  <a:lnTo>
                    <a:pt x="374" y="612"/>
                  </a:lnTo>
                  <a:lnTo>
                    <a:pt x="372" y="612"/>
                  </a:lnTo>
                  <a:lnTo>
                    <a:pt x="372" y="608"/>
                  </a:lnTo>
                  <a:lnTo>
                    <a:pt x="372" y="604"/>
                  </a:lnTo>
                  <a:lnTo>
                    <a:pt x="368" y="604"/>
                  </a:lnTo>
                  <a:lnTo>
                    <a:pt x="364" y="604"/>
                  </a:lnTo>
                  <a:lnTo>
                    <a:pt x="360" y="604"/>
                  </a:lnTo>
                  <a:lnTo>
                    <a:pt x="364" y="600"/>
                  </a:lnTo>
                  <a:lnTo>
                    <a:pt x="364" y="596"/>
                  </a:lnTo>
                  <a:lnTo>
                    <a:pt x="364" y="592"/>
                  </a:lnTo>
                  <a:lnTo>
                    <a:pt x="364" y="590"/>
                  </a:lnTo>
                  <a:lnTo>
                    <a:pt x="368" y="590"/>
                  </a:lnTo>
                  <a:lnTo>
                    <a:pt x="368" y="586"/>
                  </a:lnTo>
                  <a:lnTo>
                    <a:pt x="364" y="586"/>
                  </a:lnTo>
                  <a:lnTo>
                    <a:pt x="360" y="586"/>
                  </a:lnTo>
                  <a:lnTo>
                    <a:pt x="356" y="586"/>
                  </a:lnTo>
                  <a:lnTo>
                    <a:pt x="356" y="582"/>
                  </a:lnTo>
                  <a:lnTo>
                    <a:pt x="356" y="578"/>
                  </a:lnTo>
                  <a:lnTo>
                    <a:pt x="356" y="574"/>
                  </a:lnTo>
                  <a:lnTo>
                    <a:pt x="352" y="570"/>
                  </a:lnTo>
                  <a:lnTo>
                    <a:pt x="356" y="570"/>
                  </a:lnTo>
                  <a:lnTo>
                    <a:pt x="356" y="566"/>
                  </a:lnTo>
                  <a:lnTo>
                    <a:pt x="352" y="566"/>
                  </a:lnTo>
                  <a:lnTo>
                    <a:pt x="348" y="566"/>
                  </a:lnTo>
                  <a:lnTo>
                    <a:pt x="346" y="566"/>
                  </a:lnTo>
                  <a:lnTo>
                    <a:pt x="346" y="570"/>
                  </a:lnTo>
                  <a:lnTo>
                    <a:pt x="342" y="570"/>
                  </a:lnTo>
                  <a:lnTo>
                    <a:pt x="342" y="574"/>
                  </a:lnTo>
                  <a:lnTo>
                    <a:pt x="342" y="574"/>
                  </a:lnTo>
                  <a:lnTo>
                    <a:pt x="342" y="574"/>
                  </a:lnTo>
                  <a:close/>
                  <a:moveTo>
                    <a:pt x="658" y="578"/>
                  </a:moveTo>
                  <a:lnTo>
                    <a:pt x="658" y="574"/>
                  </a:lnTo>
                  <a:lnTo>
                    <a:pt x="658" y="570"/>
                  </a:lnTo>
                  <a:lnTo>
                    <a:pt x="662" y="570"/>
                  </a:lnTo>
                  <a:lnTo>
                    <a:pt x="662" y="566"/>
                  </a:lnTo>
                  <a:lnTo>
                    <a:pt x="662" y="564"/>
                  </a:lnTo>
                  <a:lnTo>
                    <a:pt x="666" y="564"/>
                  </a:lnTo>
                  <a:lnTo>
                    <a:pt x="666" y="560"/>
                  </a:lnTo>
                  <a:lnTo>
                    <a:pt x="670" y="556"/>
                  </a:lnTo>
                  <a:lnTo>
                    <a:pt x="670" y="552"/>
                  </a:lnTo>
                  <a:lnTo>
                    <a:pt x="674" y="552"/>
                  </a:lnTo>
                  <a:lnTo>
                    <a:pt x="674" y="548"/>
                  </a:lnTo>
                  <a:lnTo>
                    <a:pt x="676" y="548"/>
                  </a:lnTo>
                  <a:lnTo>
                    <a:pt x="676" y="552"/>
                  </a:lnTo>
                  <a:lnTo>
                    <a:pt x="676" y="548"/>
                  </a:lnTo>
                  <a:lnTo>
                    <a:pt x="680" y="548"/>
                  </a:lnTo>
                  <a:lnTo>
                    <a:pt x="680" y="552"/>
                  </a:lnTo>
                  <a:lnTo>
                    <a:pt x="684" y="552"/>
                  </a:lnTo>
                  <a:lnTo>
                    <a:pt x="680" y="556"/>
                  </a:lnTo>
                  <a:lnTo>
                    <a:pt x="680" y="560"/>
                  </a:lnTo>
                  <a:lnTo>
                    <a:pt x="680" y="564"/>
                  </a:lnTo>
                  <a:lnTo>
                    <a:pt x="680" y="566"/>
                  </a:lnTo>
                  <a:lnTo>
                    <a:pt x="676" y="570"/>
                  </a:lnTo>
                  <a:lnTo>
                    <a:pt x="680" y="570"/>
                  </a:lnTo>
                  <a:lnTo>
                    <a:pt x="676" y="570"/>
                  </a:lnTo>
                  <a:lnTo>
                    <a:pt x="676" y="574"/>
                  </a:lnTo>
                  <a:lnTo>
                    <a:pt x="676" y="578"/>
                  </a:lnTo>
                  <a:lnTo>
                    <a:pt x="676" y="582"/>
                  </a:lnTo>
                  <a:lnTo>
                    <a:pt x="676" y="586"/>
                  </a:lnTo>
                  <a:lnTo>
                    <a:pt x="674" y="590"/>
                  </a:lnTo>
                  <a:lnTo>
                    <a:pt x="674" y="592"/>
                  </a:lnTo>
                  <a:lnTo>
                    <a:pt x="670" y="592"/>
                  </a:lnTo>
                  <a:lnTo>
                    <a:pt x="670" y="596"/>
                  </a:lnTo>
                  <a:lnTo>
                    <a:pt x="670" y="600"/>
                  </a:lnTo>
                  <a:lnTo>
                    <a:pt x="670" y="604"/>
                  </a:lnTo>
                  <a:lnTo>
                    <a:pt x="670" y="608"/>
                  </a:lnTo>
                  <a:lnTo>
                    <a:pt x="666" y="608"/>
                  </a:lnTo>
                  <a:lnTo>
                    <a:pt x="666" y="604"/>
                  </a:lnTo>
                  <a:lnTo>
                    <a:pt x="666" y="600"/>
                  </a:lnTo>
                  <a:lnTo>
                    <a:pt x="662" y="600"/>
                  </a:lnTo>
                  <a:lnTo>
                    <a:pt x="662" y="596"/>
                  </a:lnTo>
                  <a:lnTo>
                    <a:pt x="658" y="596"/>
                  </a:lnTo>
                  <a:lnTo>
                    <a:pt x="658" y="592"/>
                  </a:lnTo>
                  <a:lnTo>
                    <a:pt x="658" y="590"/>
                  </a:lnTo>
                  <a:lnTo>
                    <a:pt x="658" y="586"/>
                  </a:lnTo>
                  <a:lnTo>
                    <a:pt x="658" y="582"/>
                  </a:lnTo>
                  <a:lnTo>
                    <a:pt x="658" y="578"/>
                  </a:lnTo>
                  <a:lnTo>
                    <a:pt x="658" y="578"/>
                  </a:lnTo>
                  <a:lnTo>
                    <a:pt x="658" y="578"/>
                  </a:lnTo>
                  <a:close/>
                  <a:moveTo>
                    <a:pt x="510" y="670"/>
                  </a:moveTo>
                  <a:lnTo>
                    <a:pt x="510" y="674"/>
                  </a:lnTo>
                  <a:lnTo>
                    <a:pt x="510" y="670"/>
                  </a:lnTo>
                  <a:lnTo>
                    <a:pt x="506" y="670"/>
                  </a:lnTo>
                  <a:lnTo>
                    <a:pt x="502" y="670"/>
                  </a:lnTo>
                  <a:lnTo>
                    <a:pt x="498" y="670"/>
                  </a:lnTo>
                  <a:lnTo>
                    <a:pt x="498" y="666"/>
                  </a:lnTo>
                  <a:lnTo>
                    <a:pt x="494" y="666"/>
                  </a:lnTo>
                  <a:lnTo>
                    <a:pt x="494" y="662"/>
                  </a:lnTo>
                  <a:lnTo>
                    <a:pt x="498" y="662"/>
                  </a:lnTo>
                  <a:lnTo>
                    <a:pt x="494" y="662"/>
                  </a:lnTo>
                  <a:lnTo>
                    <a:pt x="494" y="660"/>
                  </a:lnTo>
                  <a:lnTo>
                    <a:pt x="494" y="656"/>
                  </a:lnTo>
                  <a:lnTo>
                    <a:pt x="494" y="652"/>
                  </a:lnTo>
                  <a:lnTo>
                    <a:pt x="498" y="652"/>
                  </a:lnTo>
                  <a:lnTo>
                    <a:pt x="498" y="648"/>
                  </a:lnTo>
                  <a:lnTo>
                    <a:pt x="502" y="648"/>
                  </a:lnTo>
                  <a:lnTo>
                    <a:pt x="506" y="644"/>
                  </a:lnTo>
                  <a:lnTo>
                    <a:pt x="502" y="644"/>
                  </a:lnTo>
                  <a:lnTo>
                    <a:pt x="506" y="640"/>
                  </a:lnTo>
                  <a:lnTo>
                    <a:pt x="506" y="644"/>
                  </a:lnTo>
                  <a:lnTo>
                    <a:pt x="510" y="644"/>
                  </a:lnTo>
                  <a:lnTo>
                    <a:pt x="510" y="640"/>
                  </a:lnTo>
                  <a:lnTo>
                    <a:pt x="514" y="640"/>
                  </a:lnTo>
                  <a:lnTo>
                    <a:pt x="516" y="640"/>
                  </a:lnTo>
                  <a:lnTo>
                    <a:pt x="520" y="640"/>
                  </a:lnTo>
                  <a:lnTo>
                    <a:pt x="524" y="640"/>
                  </a:lnTo>
                  <a:lnTo>
                    <a:pt x="524" y="636"/>
                  </a:lnTo>
                  <a:lnTo>
                    <a:pt x="524" y="640"/>
                  </a:lnTo>
                  <a:lnTo>
                    <a:pt x="528" y="640"/>
                  </a:lnTo>
                  <a:lnTo>
                    <a:pt x="528" y="648"/>
                  </a:lnTo>
                  <a:lnTo>
                    <a:pt x="524" y="652"/>
                  </a:lnTo>
                  <a:lnTo>
                    <a:pt x="524" y="656"/>
                  </a:lnTo>
                  <a:lnTo>
                    <a:pt x="520" y="656"/>
                  </a:lnTo>
                  <a:lnTo>
                    <a:pt x="524" y="656"/>
                  </a:lnTo>
                  <a:lnTo>
                    <a:pt x="520" y="660"/>
                  </a:lnTo>
                  <a:lnTo>
                    <a:pt x="520" y="662"/>
                  </a:lnTo>
                  <a:lnTo>
                    <a:pt x="516" y="662"/>
                  </a:lnTo>
                  <a:lnTo>
                    <a:pt x="516" y="666"/>
                  </a:lnTo>
                  <a:lnTo>
                    <a:pt x="516" y="670"/>
                  </a:lnTo>
                  <a:lnTo>
                    <a:pt x="514" y="670"/>
                  </a:lnTo>
                  <a:lnTo>
                    <a:pt x="514" y="666"/>
                  </a:lnTo>
                  <a:lnTo>
                    <a:pt x="514" y="670"/>
                  </a:lnTo>
                  <a:lnTo>
                    <a:pt x="510" y="670"/>
                  </a:lnTo>
                  <a:lnTo>
                    <a:pt x="510" y="670"/>
                  </a:lnTo>
                  <a:lnTo>
                    <a:pt x="510" y="670"/>
                  </a:lnTo>
                  <a:close/>
                  <a:moveTo>
                    <a:pt x="674" y="428"/>
                  </a:moveTo>
                  <a:lnTo>
                    <a:pt x="676" y="428"/>
                  </a:lnTo>
                  <a:lnTo>
                    <a:pt x="676" y="432"/>
                  </a:lnTo>
                  <a:lnTo>
                    <a:pt x="680" y="432"/>
                  </a:lnTo>
                  <a:lnTo>
                    <a:pt x="684" y="432"/>
                  </a:lnTo>
                  <a:lnTo>
                    <a:pt x="680" y="432"/>
                  </a:lnTo>
                  <a:lnTo>
                    <a:pt x="680" y="436"/>
                  </a:lnTo>
                  <a:lnTo>
                    <a:pt x="676" y="432"/>
                  </a:lnTo>
                  <a:lnTo>
                    <a:pt x="674" y="432"/>
                  </a:lnTo>
                  <a:lnTo>
                    <a:pt x="674" y="428"/>
                  </a:lnTo>
                  <a:lnTo>
                    <a:pt x="674" y="428"/>
                  </a:lnTo>
                  <a:lnTo>
                    <a:pt x="674" y="428"/>
                  </a:lnTo>
                  <a:close/>
                  <a:moveTo>
                    <a:pt x="684" y="462"/>
                  </a:moveTo>
                  <a:lnTo>
                    <a:pt x="684" y="458"/>
                  </a:lnTo>
                  <a:lnTo>
                    <a:pt x="688" y="458"/>
                  </a:lnTo>
                  <a:lnTo>
                    <a:pt x="688" y="462"/>
                  </a:lnTo>
                  <a:lnTo>
                    <a:pt x="684" y="462"/>
                  </a:lnTo>
                  <a:lnTo>
                    <a:pt x="684" y="462"/>
                  </a:lnTo>
                  <a:lnTo>
                    <a:pt x="684" y="462"/>
                  </a:lnTo>
                  <a:close/>
                  <a:moveTo>
                    <a:pt x="652" y="544"/>
                  </a:moveTo>
                  <a:lnTo>
                    <a:pt x="652" y="540"/>
                  </a:lnTo>
                  <a:lnTo>
                    <a:pt x="656" y="540"/>
                  </a:lnTo>
                  <a:lnTo>
                    <a:pt x="656" y="544"/>
                  </a:lnTo>
                  <a:lnTo>
                    <a:pt x="652" y="544"/>
                  </a:lnTo>
                  <a:lnTo>
                    <a:pt x="652" y="544"/>
                  </a:lnTo>
                  <a:lnTo>
                    <a:pt x="652" y="544"/>
                  </a:lnTo>
                  <a:close/>
                  <a:moveTo>
                    <a:pt x="622" y="574"/>
                  </a:moveTo>
                  <a:lnTo>
                    <a:pt x="622" y="578"/>
                  </a:lnTo>
                  <a:lnTo>
                    <a:pt x="618" y="578"/>
                  </a:lnTo>
                  <a:lnTo>
                    <a:pt x="618" y="574"/>
                  </a:lnTo>
                  <a:lnTo>
                    <a:pt x="622" y="574"/>
                  </a:lnTo>
                  <a:lnTo>
                    <a:pt x="622" y="574"/>
                  </a:lnTo>
                  <a:lnTo>
                    <a:pt x="622" y="574"/>
                  </a:lnTo>
                  <a:close/>
                  <a:moveTo>
                    <a:pt x="520" y="622"/>
                  </a:moveTo>
                  <a:lnTo>
                    <a:pt x="524" y="622"/>
                  </a:lnTo>
                  <a:lnTo>
                    <a:pt x="520" y="622"/>
                  </a:lnTo>
                  <a:lnTo>
                    <a:pt x="516" y="622"/>
                  </a:lnTo>
                  <a:lnTo>
                    <a:pt x="520" y="622"/>
                  </a:lnTo>
                  <a:lnTo>
                    <a:pt x="520" y="622"/>
                  </a:lnTo>
                  <a:lnTo>
                    <a:pt x="520" y="622"/>
                  </a:lnTo>
                  <a:close/>
                  <a:moveTo>
                    <a:pt x="676" y="286"/>
                  </a:moveTo>
                  <a:lnTo>
                    <a:pt x="674" y="286"/>
                  </a:lnTo>
                  <a:lnTo>
                    <a:pt x="674" y="284"/>
                  </a:lnTo>
                  <a:lnTo>
                    <a:pt x="676" y="284"/>
                  </a:lnTo>
                  <a:lnTo>
                    <a:pt x="676" y="286"/>
                  </a:lnTo>
                  <a:lnTo>
                    <a:pt x="676" y="286"/>
                  </a:lnTo>
                  <a:lnTo>
                    <a:pt x="676" y="286"/>
                  </a:lnTo>
                  <a:close/>
                  <a:moveTo>
                    <a:pt x="572" y="600"/>
                  </a:moveTo>
                  <a:lnTo>
                    <a:pt x="570" y="600"/>
                  </a:lnTo>
                  <a:lnTo>
                    <a:pt x="570" y="604"/>
                  </a:lnTo>
                  <a:lnTo>
                    <a:pt x="570" y="600"/>
                  </a:lnTo>
                  <a:lnTo>
                    <a:pt x="572" y="600"/>
                  </a:lnTo>
                  <a:lnTo>
                    <a:pt x="572" y="600"/>
                  </a:lnTo>
                  <a:lnTo>
                    <a:pt x="572" y="600"/>
                  </a:lnTo>
                  <a:close/>
                  <a:moveTo>
                    <a:pt x="652" y="422"/>
                  </a:moveTo>
                  <a:lnTo>
                    <a:pt x="656" y="422"/>
                  </a:lnTo>
                  <a:lnTo>
                    <a:pt x="656" y="424"/>
                  </a:lnTo>
                  <a:lnTo>
                    <a:pt x="656" y="422"/>
                  </a:lnTo>
                  <a:lnTo>
                    <a:pt x="652" y="422"/>
                  </a:lnTo>
                  <a:lnTo>
                    <a:pt x="652" y="422"/>
                  </a:lnTo>
                  <a:lnTo>
                    <a:pt x="652" y="422"/>
                  </a:lnTo>
                  <a:close/>
                  <a:moveTo>
                    <a:pt x="566" y="592"/>
                  </a:moveTo>
                  <a:lnTo>
                    <a:pt x="562" y="590"/>
                  </a:lnTo>
                  <a:lnTo>
                    <a:pt x="566" y="590"/>
                  </a:lnTo>
                  <a:lnTo>
                    <a:pt x="566" y="592"/>
                  </a:lnTo>
                  <a:lnTo>
                    <a:pt x="566" y="592"/>
                  </a:lnTo>
                  <a:lnTo>
                    <a:pt x="566" y="592"/>
                  </a:lnTo>
                  <a:close/>
                  <a:moveTo>
                    <a:pt x="632" y="564"/>
                  </a:moveTo>
                  <a:lnTo>
                    <a:pt x="632" y="560"/>
                  </a:lnTo>
                  <a:lnTo>
                    <a:pt x="632" y="564"/>
                  </a:lnTo>
                  <a:lnTo>
                    <a:pt x="636" y="564"/>
                  </a:lnTo>
                  <a:lnTo>
                    <a:pt x="632" y="564"/>
                  </a:lnTo>
                  <a:lnTo>
                    <a:pt x="632" y="564"/>
                  </a:lnTo>
                  <a:lnTo>
                    <a:pt x="632" y="564"/>
                  </a:lnTo>
                  <a:close/>
                  <a:moveTo>
                    <a:pt x="614" y="578"/>
                  </a:moveTo>
                  <a:lnTo>
                    <a:pt x="614" y="582"/>
                  </a:lnTo>
                  <a:lnTo>
                    <a:pt x="614" y="578"/>
                  </a:lnTo>
                  <a:lnTo>
                    <a:pt x="614" y="578"/>
                  </a:lnTo>
                  <a:lnTo>
                    <a:pt x="614" y="578"/>
                  </a:lnTo>
                  <a:close/>
                  <a:moveTo>
                    <a:pt x="540" y="616"/>
                  </a:moveTo>
                  <a:lnTo>
                    <a:pt x="540" y="612"/>
                  </a:lnTo>
                  <a:lnTo>
                    <a:pt x="542" y="612"/>
                  </a:lnTo>
                  <a:lnTo>
                    <a:pt x="540" y="616"/>
                  </a:lnTo>
                  <a:lnTo>
                    <a:pt x="540" y="616"/>
                  </a:lnTo>
                  <a:lnTo>
                    <a:pt x="540" y="616"/>
                  </a:lnTo>
                  <a:close/>
                  <a:moveTo>
                    <a:pt x="628" y="564"/>
                  </a:moveTo>
                  <a:lnTo>
                    <a:pt x="628" y="560"/>
                  </a:lnTo>
                  <a:lnTo>
                    <a:pt x="632" y="564"/>
                  </a:lnTo>
                  <a:lnTo>
                    <a:pt x="628" y="564"/>
                  </a:lnTo>
                  <a:lnTo>
                    <a:pt x="628" y="564"/>
                  </a:lnTo>
                  <a:lnTo>
                    <a:pt x="628" y="564"/>
                  </a:lnTo>
                  <a:close/>
                  <a:moveTo>
                    <a:pt x="520" y="620"/>
                  </a:moveTo>
                  <a:lnTo>
                    <a:pt x="524" y="620"/>
                  </a:lnTo>
                  <a:lnTo>
                    <a:pt x="524" y="622"/>
                  </a:lnTo>
                  <a:lnTo>
                    <a:pt x="520" y="622"/>
                  </a:lnTo>
                  <a:lnTo>
                    <a:pt x="520" y="620"/>
                  </a:lnTo>
                  <a:lnTo>
                    <a:pt x="520" y="620"/>
                  </a:lnTo>
                  <a:lnTo>
                    <a:pt x="520" y="620"/>
                  </a:lnTo>
                  <a:close/>
                  <a:moveTo>
                    <a:pt x="684" y="454"/>
                  </a:moveTo>
                  <a:lnTo>
                    <a:pt x="688" y="454"/>
                  </a:lnTo>
                  <a:lnTo>
                    <a:pt x="688" y="458"/>
                  </a:lnTo>
                  <a:lnTo>
                    <a:pt x="684" y="458"/>
                  </a:lnTo>
                  <a:lnTo>
                    <a:pt x="684" y="454"/>
                  </a:lnTo>
                  <a:lnTo>
                    <a:pt x="684" y="454"/>
                  </a:lnTo>
                  <a:lnTo>
                    <a:pt x="684" y="454"/>
                  </a:lnTo>
                  <a:close/>
                  <a:moveTo>
                    <a:pt x="684" y="466"/>
                  </a:moveTo>
                  <a:lnTo>
                    <a:pt x="688" y="466"/>
                  </a:lnTo>
                  <a:lnTo>
                    <a:pt x="688" y="470"/>
                  </a:lnTo>
                  <a:lnTo>
                    <a:pt x="684" y="466"/>
                  </a:lnTo>
                  <a:lnTo>
                    <a:pt x="684" y="466"/>
                  </a:lnTo>
                  <a:lnTo>
                    <a:pt x="684" y="466"/>
                  </a:lnTo>
                  <a:close/>
                  <a:moveTo>
                    <a:pt x="572" y="600"/>
                  </a:moveTo>
                  <a:lnTo>
                    <a:pt x="576" y="600"/>
                  </a:lnTo>
                  <a:lnTo>
                    <a:pt x="576" y="604"/>
                  </a:lnTo>
                  <a:lnTo>
                    <a:pt x="572" y="600"/>
                  </a:lnTo>
                  <a:lnTo>
                    <a:pt x="572" y="604"/>
                  </a:lnTo>
                  <a:lnTo>
                    <a:pt x="572" y="600"/>
                  </a:lnTo>
                  <a:lnTo>
                    <a:pt x="572" y="600"/>
                  </a:lnTo>
                  <a:lnTo>
                    <a:pt x="572" y="60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53" name="Freeform 25"/>
            <p:cNvSpPr/>
            <p:nvPr/>
          </p:nvSpPr>
          <p:spPr>
            <a:xfrm>
              <a:off x="5208120" y="3562560"/>
              <a:ext cx="53640" cy="28080"/>
            </a:xfrm>
            <a:custGeom>
              <a:avLst/>
              <a:gdLst/>
              <a:ahLst/>
              <a:rect l="l" t="t" r="r" b="b"/>
              <a:pathLst>
                <a:path w="34" h="18">
                  <a:moveTo>
                    <a:pt x="14" y="14"/>
                  </a:moveTo>
                  <a:lnTo>
                    <a:pt x="14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54" name="Freeform 26"/>
            <p:cNvSpPr/>
            <p:nvPr/>
          </p:nvSpPr>
          <p:spPr>
            <a:xfrm>
              <a:off x="5255640" y="3679920"/>
              <a:ext cx="6120" cy="12240"/>
            </a:xfrm>
            <a:custGeom>
              <a:avLst/>
              <a:gdLst/>
              <a:ahLst/>
              <a:rect l="l" t="t" r="r" b="b"/>
              <a:pathLst>
                <a:path w="4" h="8">
                  <a:moveTo>
                    <a:pt x="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55" name="Freeform 27"/>
            <p:cNvSpPr/>
            <p:nvPr/>
          </p:nvSpPr>
          <p:spPr>
            <a:xfrm>
              <a:off x="5385960" y="3321000"/>
              <a:ext cx="149040" cy="72720"/>
            </a:xfrm>
            <a:custGeom>
              <a:avLst/>
              <a:gdLst/>
              <a:ahLst/>
              <a:rect l="l" t="t" r="r" b="b"/>
              <a:pathLst>
                <a:path w="94" h="46">
                  <a:moveTo>
                    <a:pt x="38" y="36"/>
                  </a:moveTo>
                  <a:lnTo>
                    <a:pt x="38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2" y="2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0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4" y="14"/>
                  </a:lnTo>
                  <a:lnTo>
                    <a:pt x="74" y="18"/>
                  </a:lnTo>
                  <a:lnTo>
                    <a:pt x="74" y="18"/>
                  </a:lnTo>
                  <a:lnTo>
                    <a:pt x="74" y="18"/>
                  </a:lnTo>
                  <a:lnTo>
                    <a:pt x="74" y="18"/>
                  </a:lnTo>
                  <a:lnTo>
                    <a:pt x="74" y="18"/>
                  </a:lnTo>
                  <a:lnTo>
                    <a:pt x="74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6" y="28"/>
                  </a:lnTo>
                  <a:lnTo>
                    <a:pt x="86" y="28"/>
                  </a:lnTo>
                  <a:lnTo>
                    <a:pt x="86" y="28"/>
                  </a:lnTo>
                  <a:lnTo>
                    <a:pt x="90" y="28"/>
                  </a:lnTo>
                  <a:lnTo>
                    <a:pt x="90" y="28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86" y="32"/>
                  </a:lnTo>
                  <a:lnTo>
                    <a:pt x="86" y="32"/>
                  </a:lnTo>
                  <a:lnTo>
                    <a:pt x="86" y="32"/>
                  </a:lnTo>
                  <a:lnTo>
                    <a:pt x="86" y="36"/>
                  </a:lnTo>
                  <a:lnTo>
                    <a:pt x="86" y="36"/>
                  </a:lnTo>
                  <a:lnTo>
                    <a:pt x="86" y="36"/>
                  </a:lnTo>
                  <a:lnTo>
                    <a:pt x="86" y="36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0" y="44"/>
                  </a:lnTo>
                  <a:lnTo>
                    <a:pt x="60" y="44"/>
                  </a:lnTo>
                  <a:lnTo>
                    <a:pt x="60" y="44"/>
                  </a:lnTo>
                  <a:lnTo>
                    <a:pt x="60" y="44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2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56" name="Freeform 28"/>
            <p:cNvSpPr/>
            <p:nvPr/>
          </p:nvSpPr>
          <p:spPr>
            <a:xfrm>
              <a:off x="6624000" y="4397400"/>
              <a:ext cx="1028520" cy="460080"/>
            </a:xfrm>
            <a:custGeom>
              <a:avLst/>
              <a:gdLst/>
              <a:ahLst/>
              <a:rect l="l" t="t" r="r" b="b"/>
              <a:pathLst>
                <a:path w="648" h="290">
                  <a:moveTo>
                    <a:pt x="114" y="92"/>
                  </a:moveTo>
                  <a:lnTo>
                    <a:pt x="110" y="92"/>
                  </a:lnTo>
                  <a:lnTo>
                    <a:pt x="110" y="90"/>
                  </a:lnTo>
                  <a:lnTo>
                    <a:pt x="114" y="90"/>
                  </a:lnTo>
                  <a:lnTo>
                    <a:pt x="114" y="92"/>
                  </a:lnTo>
                  <a:lnTo>
                    <a:pt x="114" y="92"/>
                  </a:lnTo>
                  <a:lnTo>
                    <a:pt x="114" y="92"/>
                  </a:lnTo>
                  <a:close/>
                  <a:moveTo>
                    <a:pt x="460" y="156"/>
                  </a:moveTo>
                  <a:lnTo>
                    <a:pt x="458" y="156"/>
                  </a:lnTo>
                  <a:lnTo>
                    <a:pt x="460" y="156"/>
                  </a:lnTo>
                  <a:lnTo>
                    <a:pt x="460" y="156"/>
                  </a:lnTo>
                  <a:lnTo>
                    <a:pt x="460" y="156"/>
                  </a:lnTo>
                  <a:close/>
                  <a:moveTo>
                    <a:pt x="302" y="160"/>
                  </a:moveTo>
                  <a:lnTo>
                    <a:pt x="302" y="164"/>
                  </a:lnTo>
                  <a:lnTo>
                    <a:pt x="298" y="164"/>
                  </a:lnTo>
                  <a:lnTo>
                    <a:pt x="302" y="160"/>
                  </a:lnTo>
                  <a:lnTo>
                    <a:pt x="302" y="160"/>
                  </a:lnTo>
                  <a:lnTo>
                    <a:pt x="302" y="160"/>
                  </a:lnTo>
                  <a:close/>
                  <a:moveTo>
                    <a:pt x="446" y="34"/>
                  </a:moveTo>
                  <a:lnTo>
                    <a:pt x="446" y="30"/>
                  </a:lnTo>
                  <a:lnTo>
                    <a:pt x="446" y="26"/>
                  </a:lnTo>
                  <a:lnTo>
                    <a:pt x="450" y="30"/>
                  </a:lnTo>
                  <a:lnTo>
                    <a:pt x="446" y="30"/>
                  </a:lnTo>
                  <a:lnTo>
                    <a:pt x="446" y="34"/>
                  </a:lnTo>
                  <a:lnTo>
                    <a:pt x="446" y="34"/>
                  </a:lnTo>
                  <a:lnTo>
                    <a:pt x="446" y="34"/>
                  </a:lnTo>
                  <a:close/>
                  <a:moveTo>
                    <a:pt x="320" y="30"/>
                  </a:moveTo>
                  <a:lnTo>
                    <a:pt x="320" y="34"/>
                  </a:lnTo>
                  <a:lnTo>
                    <a:pt x="324" y="34"/>
                  </a:lnTo>
                  <a:lnTo>
                    <a:pt x="320" y="34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close/>
                  <a:moveTo>
                    <a:pt x="316" y="34"/>
                  </a:moveTo>
                  <a:lnTo>
                    <a:pt x="320" y="34"/>
                  </a:lnTo>
                  <a:lnTo>
                    <a:pt x="316" y="34"/>
                  </a:lnTo>
                  <a:lnTo>
                    <a:pt x="316" y="34"/>
                  </a:lnTo>
                  <a:lnTo>
                    <a:pt x="316" y="34"/>
                  </a:lnTo>
                  <a:close/>
                  <a:moveTo>
                    <a:pt x="446" y="36"/>
                  </a:moveTo>
                  <a:lnTo>
                    <a:pt x="442" y="34"/>
                  </a:lnTo>
                  <a:lnTo>
                    <a:pt x="446" y="34"/>
                  </a:lnTo>
                  <a:lnTo>
                    <a:pt x="446" y="36"/>
                  </a:lnTo>
                  <a:lnTo>
                    <a:pt x="446" y="36"/>
                  </a:lnTo>
                  <a:lnTo>
                    <a:pt x="446" y="36"/>
                  </a:lnTo>
                  <a:close/>
                  <a:moveTo>
                    <a:pt x="434" y="44"/>
                  </a:moveTo>
                  <a:lnTo>
                    <a:pt x="430" y="44"/>
                  </a:lnTo>
                  <a:lnTo>
                    <a:pt x="430" y="40"/>
                  </a:lnTo>
                  <a:lnTo>
                    <a:pt x="430" y="36"/>
                  </a:lnTo>
                  <a:lnTo>
                    <a:pt x="430" y="40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close/>
                  <a:moveTo>
                    <a:pt x="312" y="40"/>
                  </a:moveTo>
                  <a:lnTo>
                    <a:pt x="316" y="44"/>
                  </a:lnTo>
                  <a:lnTo>
                    <a:pt x="312" y="44"/>
                  </a:lnTo>
                  <a:lnTo>
                    <a:pt x="312" y="40"/>
                  </a:lnTo>
                  <a:lnTo>
                    <a:pt x="312" y="40"/>
                  </a:lnTo>
                  <a:lnTo>
                    <a:pt x="312" y="40"/>
                  </a:lnTo>
                  <a:close/>
                  <a:moveTo>
                    <a:pt x="316" y="44"/>
                  </a:moveTo>
                  <a:lnTo>
                    <a:pt x="320" y="44"/>
                  </a:lnTo>
                  <a:lnTo>
                    <a:pt x="316" y="48"/>
                  </a:lnTo>
                  <a:lnTo>
                    <a:pt x="316" y="44"/>
                  </a:lnTo>
                  <a:lnTo>
                    <a:pt x="316" y="44"/>
                  </a:lnTo>
                  <a:lnTo>
                    <a:pt x="316" y="44"/>
                  </a:lnTo>
                  <a:close/>
                  <a:moveTo>
                    <a:pt x="488" y="108"/>
                  </a:moveTo>
                  <a:lnTo>
                    <a:pt x="484" y="104"/>
                  </a:lnTo>
                  <a:lnTo>
                    <a:pt x="484" y="100"/>
                  </a:lnTo>
                  <a:lnTo>
                    <a:pt x="488" y="104"/>
                  </a:lnTo>
                  <a:lnTo>
                    <a:pt x="488" y="108"/>
                  </a:lnTo>
                  <a:lnTo>
                    <a:pt x="488" y="108"/>
                  </a:lnTo>
                  <a:lnTo>
                    <a:pt x="488" y="108"/>
                  </a:lnTo>
                  <a:close/>
                  <a:moveTo>
                    <a:pt x="122" y="108"/>
                  </a:moveTo>
                  <a:lnTo>
                    <a:pt x="118" y="108"/>
                  </a:lnTo>
                  <a:lnTo>
                    <a:pt x="122" y="108"/>
                  </a:lnTo>
                  <a:lnTo>
                    <a:pt x="122" y="108"/>
                  </a:lnTo>
                  <a:lnTo>
                    <a:pt x="122" y="108"/>
                  </a:lnTo>
                  <a:close/>
                  <a:moveTo>
                    <a:pt x="454" y="108"/>
                  </a:moveTo>
                  <a:lnTo>
                    <a:pt x="454" y="112"/>
                  </a:lnTo>
                  <a:lnTo>
                    <a:pt x="450" y="112"/>
                  </a:lnTo>
                  <a:lnTo>
                    <a:pt x="450" y="108"/>
                  </a:lnTo>
                  <a:lnTo>
                    <a:pt x="454" y="108"/>
                  </a:lnTo>
                  <a:lnTo>
                    <a:pt x="454" y="108"/>
                  </a:lnTo>
                  <a:lnTo>
                    <a:pt x="454" y="108"/>
                  </a:lnTo>
                  <a:close/>
                  <a:moveTo>
                    <a:pt x="378" y="108"/>
                  </a:moveTo>
                  <a:lnTo>
                    <a:pt x="374" y="108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78" y="108"/>
                  </a:lnTo>
                  <a:close/>
                  <a:moveTo>
                    <a:pt x="378" y="112"/>
                  </a:moveTo>
                  <a:lnTo>
                    <a:pt x="374" y="112"/>
                  </a:lnTo>
                  <a:lnTo>
                    <a:pt x="374" y="108"/>
                  </a:lnTo>
                  <a:lnTo>
                    <a:pt x="378" y="108"/>
                  </a:lnTo>
                  <a:lnTo>
                    <a:pt x="378" y="112"/>
                  </a:lnTo>
                  <a:lnTo>
                    <a:pt x="378" y="112"/>
                  </a:lnTo>
                  <a:lnTo>
                    <a:pt x="378" y="112"/>
                  </a:lnTo>
                  <a:close/>
                  <a:moveTo>
                    <a:pt x="454" y="112"/>
                  </a:moveTo>
                  <a:lnTo>
                    <a:pt x="454" y="116"/>
                  </a:lnTo>
                  <a:lnTo>
                    <a:pt x="454" y="112"/>
                  </a:lnTo>
                  <a:lnTo>
                    <a:pt x="454" y="112"/>
                  </a:lnTo>
                  <a:lnTo>
                    <a:pt x="454" y="112"/>
                  </a:lnTo>
                  <a:close/>
                  <a:moveTo>
                    <a:pt x="562" y="120"/>
                  </a:moveTo>
                  <a:lnTo>
                    <a:pt x="562" y="122"/>
                  </a:lnTo>
                  <a:lnTo>
                    <a:pt x="562" y="120"/>
                  </a:lnTo>
                  <a:lnTo>
                    <a:pt x="562" y="120"/>
                  </a:lnTo>
                  <a:lnTo>
                    <a:pt x="562" y="120"/>
                  </a:lnTo>
                  <a:close/>
                  <a:moveTo>
                    <a:pt x="434" y="138"/>
                  </a:moveTo>
                  <a:lnTo>
                    <a:pt x="434" y="142"/>
                  </a:lnTo>
                  <a:lnTo>
                    <a:pt x="434" y="146"/>
                  </a:lnTo>
                  <a:lnTo>
                    <a:pt x="434" y="142"/>
                  </a:lnTo>
                  <a:lnTo>
                    <a:pt x="434" y="138"/>
                  </a:lnTo>
                  <a:lnTo>
                    <a:pt x="434" y="138"/>
                  </a:lnTo>
                  <a:lnTo>
                    <a:pt x="434" y="138"/>
                  </a:lnTo>
                  <a:close/>
                  <a:moveTo>
                    <a:pt x="472" y="164"/>
                  </a:moveTo>
                  <a:lnTo>
                    <a:pt x="476" y="164"/>
                  </a:lnTo>
                  <a:lnTo>
                    <a:pt x="472" y="164"/>
                  </a:lnTo>
                  <a:lnTo>
                    <a:pt x="472" y="164"/>
                  </a:lnTo>
                  <a:lnTo>
                    <a:pt x="472" y="164"/>
                  </a:lnTo>
                  <a:close/>
                  <a:moveTo>
                    <a:pt x="540" y="170"/>
                  </a:moveTo>
                  <a:lnTo>
                    <a:pt x="540" y="174"/>
                  </a:lnTo>
                  <a:lnTo>
                    <a:pt x="544" y="174"/>
                  </a:lnTo>
                  <a:lnTo>
                    <a:pt x="540" y="174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540" y="170"/>
                  </a:lnTo>
                  <a:close/>
                  <a:moveTo>
                    <a:pt x="536" y="194"/>
                  </a:moveTo>
                  <a:lnTo>
                    <a:pt x="536" y="196"/>
                  </a:lnTo>
                  <a:lnTo>
                    <a:pt x="536" y="200"/>
                  </a:lnTo>
                  <a:lnTo>
                    <a:pt x="532" y="204"/>
                  </a:lnTo>
                  <a:lnTo>
                    <a:pt x="532" y="200"/>
                  </a:lnTo>
                  <a:lnTo>
                    <a:pt x="536" y="196"/>
                  </a:lnTo>
                  <a:lnTo>
                    <a:pt x="536" y="194"/>
                  </a:lnTo>
                  <a:lnTo>
                    <a:pt x="536" y="194"/>
                  </a:lnTo>
                  <a:lnTo>
                    <a:pt x="536" y="194"/>
                  </a:lnTo>
                  <a:close/>
                  <a:moveTo>
                    <a:pt x="532" y="200"/>
                  </a:moveTo>
                  <a:lnTo>
                    <a:pt x="532" y="204"/>
                  </a:lnTo>
                  <a:lnTo>
                    <a:pt x="528" y="204"/>
                  </a:lnTo>
                  <a:lnTo>
                    <a:pt x="528" y="200"/>
                  </a:lnTo>
                  <a:lnTo>
                    <a:pt x="528" y="196"/>
                  </a:lnTo>
                  <a:lnTo>
                    <a:pt x="532" y="196"/>
                  </a:lnTo>
                  <a:lnTo>
                    <a:pt x="532" y="200"/>
                  </a:lnTo>
                  <a:lnTo>
                    <a:pt x="532" y="200"/>
                  </a:lnTo>
                  <a:lnTo>
                    <a:pt x="532" y="200"/>
                  </a:lnTo>
                  <a:close/>
                  <a:moveTo>
                    <a:pt x="550" y="204"/>
                  </a:moveTo>
                  <a:lnTo>
                    <a:pt x="550" y="208"/>
                  </a:lnTo>
                  <a:lnTo>
                    <a:pt x="554" y="208"/>
                  </a:lnTo>
                  <a:lnTo>
                    <a:pt x="554" y="212"/>
                  </a:lnTo>
                  <a:lnTo>
                    <a:pt x="550" y="208"/>
                  </a:lnTo>
                  <a:lnTo>
                    <a:pt x="550" y="204"/>
                  </a:lnTo>
                  <a:lnTo>
                    <a:pt x="550" y="204"/>
                  </a:lnTo>
                  <a:lnTo>
                    <a:pt x="550" y="204"/>
                  </a:lnTo>
                  <a:close/>
                  <a:moveTo>
                    <a:pt x="554" y="208"/>
                  </a:moveTo>
                  <a:lnTo>
                    <a:pt x="558" y="212"/>
                  </a:lnTo>
                  <a:lnTo>
                    <a:pt x="554" y="212"/>
                  </a:lnTo>
                  <a:lnTo>
                    <a:pt x="554" y="208"/>
                  </a:lnTo>
                  <a:lnTo>
                    <a:pt x="554" y="208"/>
                  </a:lnTo>
                  <a:lnTo>
                    <a:pt x="554" y="208"/>
                  </a:lnTo>
                  <a:close/>
                  <a:moveTo>
                    <a:pt x="562" y="208"/>
                  </a:moveTo>
                  <a:lnTo>
                    <a:pt x="562" y="212"/>
                  </a:lnTo>
                  <a:lnTo>
                    <a:pt x="562" y="208"/>
                  </a:lnTo>
                  <a:lnTo>
                    <a:pt x="562" y="208"/>
                  </a:lnTo>
                  <a:lnTo>
                    <a:pt x="562" y="208"/>
                  </a:lnTo>
                  <a:close/>
                  <a:moveTo>
                    <a:pt x="558" y="216"/>
                  </a:moveTo>
                  <a:lnTo>
                    <a:pt x="558" y="220"/>
                  </a:lnTo>
                  <a:lnTo>
                    <a:pt x="558" y="216"/>
                  </a:lnTo>
                  <a:lnTo>
                    <a:pt x="558" y="216"/>
                  </a:lnTo>
                  <a:lnTo>
                    <a:pt x="558" y="216"/>
                  </a:lnTo>
                  <a:close/>
                  <a:moveTo>
                    <a:pt x="614" y="216"/>
                  </a:moveTo>
                  <a:lnTo>
                    <a:pt x="614" y="220"/>
                  </a:lnTo>
                  <a:lnTo>
                    <a:pt x="618" y="220"/>
                  </a:lnTo>
                  <a:lnTo>
                    <a:pt x="614" y="220"/>
                  </a:lnTo>
                  <a:lnTo>
                    <a:pt x="614" y="216"/>
                  </a:lnTo>
                  <a:lnTo>
                    <a:pt x="614" y="216"/>
                  </a:lnTo>
                  <a:lnTo>
                    <a:pt x="614" y="216"/>
                  </a:lnTo>
                  <a:close/>
                  <a:moveTo>
                    <a:pt x="472" y="222"/>
                  </a:moveTo>
                  <a:lnTo>
                    <a:pt x="472" y="226"/>
                  </a:lnTo>
                  <a:lnTo>
                    <a:pt x="472" y="222"/>
                  </a:lnTo>
                  <a:lnTo>
                    <a:pt x="472" y="222"/>
                  </a:lnTo>
                  <a:lnTo>
                    <a:pt x="472" y="222"/>
                  </a:lnTo>
                  <a:close/>
                  <a:moveTo>
                    <a:pt x="520" y="222"/>
                  </a:moveTo>
                  <a:lnTo>
                    <a:pt x="520" y="226"/>
                  </a:lnTo>
                  <a:lnTo>
                    <a:pt x="520" y="222"/>
                  </a:lnTo>
                  <a:lnTo>
                    <a:pt x="516" y="222"/>
                  </a:lnTo>
                  <a:lnTo>
                    <a:pt x="520" y="222"/>
                  </a:lnTo>
                  <a:lnTo>
                    <a:pt x="520" y="222"/>
                  </a:lnTo>
                  <a:lnTo>
                    <a:pt x="520" y="222"/>
                  </a:lnTo>
                  <a:close/>
                  <a:moveTo>
                    <a:pt x="364" y="226"/>
                  </a:moveTo>
                  <a:lnTo>
                    <a:pt x="360" y="226"/>
                  </a:lnTo>
                  <a:lnTo>
                    <a:pt x="364" y="226"/>
                  </a:lnTo>
                  <a:lnTo>
                    <a:pt x="364" y="226"/>
                  </a:lnTo>
                  <a:lnTo>
                    <a:pt x="364" y="226"/>
                  </a:lnTo>
                  <a:close/>
                  <a:moveTo>
                    <a:pt x="506" y="230"/>
                  </a:moveTo>
                  <a:lnTo>
                    <a:pt x="510" y="226"/>
                  </a:lnTo>
                  <a:lnTo>
                    <a:pt x="510" y="230"/>
                  </a:lnTo>
                  <a:lnTo>
                    <a:pt x="506" y="230"/>
                  </a:lnTo>
                  <a:lnTo>
                    <a:pt x="506" y="230"/>
                  </a:lnTo>
                  <a:lnTo>
                    <a:pt x="506" y="230"/>
                  </a:lnTo>
                  <a:close/>
                  <a:moveTo>
                    <a:pt x="458" y="230"/>
                  </a:moveTo>
                  <a:lnTo>
                    <a:pt x="454" y="234"/>
                  </a:lnTo>
                  <a:lnTo>
                    <a:pt x="454" y="230"/>
                  </a:lnTo>
                  <a:lnTo>
                    <a:pt x="458" y="230"/>
                  </a:lnTo>
                  <a:lnTo>
                    <a:pt x="458" y="230"/>
                  </a:lnTo>
                  <a:lnTo>
                    <a:pt x="458" y="230"/>
                  </a:lnTo>
                  <a:close/>
                  <a:moveTo>
                    <a:pt x="502" y="246"/>
                  </a:moveTo>
                  <a:lnTo>
                    <a:pt x="506" y="242"/>
                  </a:lnTo>
                  <a:lnTo>
                    <a:pt x="510" y="242"/>
                  </a:lnTo>
                  <a:lnTo>
                    <a:pt x="506" y="242"/>
                  </a:lnTo>
                  <a:lnTo>
                    <a:pt x="506" y="246"/>
                  </a:lnTo>
                  <a:lnTo>
                    <a:pt x="502" y="246"/>
                  </a:lnTo>
                  <a:lnTo>
                    <a:pt x="502" y="246"/>
                  </a:lnTo>
                  <a:lnTo>
                    <a:pt x="502" y="246"/>
                  </a:lnTo>
                  <a:close/>
                  <a:moveTo>
                    <a:pt x="290" y="252"/>
                  </a:moveTo>
                  <a:lnTo>
                    <a:pt x="286" y="252"/>
                  </a:lnTo>
                  <a:lnTo>
                    <a:pt x="286" y="250"/>
                  </a:lnTo>
                  <a:lnTo>
                    <a:pt x="290" y="250"/>
                  </a:lnTo>
                  <a:lnTo>
                    <a:pt x="290" y="252"/>
                  </a:lnTo>
                  <a:lnTo>
                    <a:pt x="290" y="252"/>
                  </a:lnTo>
                  <a:lnTo>
                    <a:pt x="290" y="252"/>
                  </a:lnTo>
                  <a:close/>
                  <a:moveTo>
                    <a:pt x="398" y="276"/>
                  </a:moveTo>
                  <a:lnTo>
                    <a:pt x="402" y="276"/>
                  </a:lnTo>
                  <a:lnTo>
                    <a:pt x="398" y="280"/>
                  </a:lnTo>
                  <a:lnTo>
                    <a:pt x="398" y="276"/>
                  </a:lnTo>
                  <a:lnTo>
                    <a:pt x="398" y="276"/>
                  </a:lnTo>
                  <a:lnTo>
                    <a:pt x="398" y="276"/>
                  </a:lnTo>
                  <a:close/>
                  <a:moveTo>
                    <a:pt x="4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118" y="116"/>
                  </a:moveTo>
                  <a:lnTo>
                    <a:pt x="118" y="120"/>
                  </a:lnTo>
                  <a:lnTo>
                    <a:pt x="122" y="120"/>
                  </a:lnTo>
                  <a:lnTo>
                    <a:pt x="126" y="120"/>
                  </a:lnTo>
                  <a:lnTo>
                    <a:pt x="130" y="120"/>
                  </a:lnTo>
                  <a:lnTo>
                    <a:pt x="130" y="122"/>
                  </a:lnTo>
                  <a:lnTo>
                    <a:pt x="130" y="126"/>
                  </a:lnTo>
                  <a:lnTo>
                    <a:pt x="130" y="130"/>
                  </a:lnTo>
                  <a:lnTo>
                    <a:pt x="134" y="130"/>
                  </a:lnTo>
                  <a:lnTo>
                    <a:pt x="134" y="134"/>
                  </a:lnTo>
                  <a:lnTo>
                    <a:pt x="130" y="134"/>
                  </a:lnTo>
                  <a:lnTo>
                    <a:pt x="134" y="134"/>
                  </a:lnTo>
                  <a:lnTo>
                    <a:pt x="136" y="138"/>
                  </a:lnTo>
                  <a:lnTo>
                    <a:pt x="136" y="142"/>
                  </a:lnTo>
                  <a:lnTo>
                    <a:pt x="134" y="142"/>
                  </a:lnTo>
                  <a:lnTo>
                    <a:pt x="134" y="146"/>
                  </a:lnTo>
                  <a:lnTo>
                    <a:pt x="134" y="150"/>
                  </a:lnTo>
                  <a:lnTo>
                    <a:pt x="134" y="146"/>
                  </a:lnTo>
                  <a:lnTo>
                    <a:pt x="136" y="146"/>
                  </a:lnTo>
                  <a:lnTo>
                    <a:pt x="136" y="142"/>
                  </a:lnTo>
                  <a:lnTo>
                    <a:pt x="140" y="142"/>
                  </a:lnTo>
                  <a:lnTo>
                    <a:pt x="144" y="142"/>
                  </a:lnTo>
                  <a:lnTo>
                    <a:pt x="148" y="142"/>
                  </a:lnTo>
                  <a:lnTo>
                    <a:pt x="148" y="146"/>
                  </a:lnTo>
                  <a:lnTo>
                    <a:pt x="148" y="150"/>
                  </a:lnTo>
                  <a:lnTo>
                    <a:pt x="148" y="152"/>
                  </a:lnTo>
                  <a:lnTo>
                    <a:pt x="152" y="152"/>
                  </a:lnTo>
                  <a:lnTo>
                    <a:pt x="156" y="156"/>
                  </a:lnTo>
                  <a:lnTo>
                    <a:pt x="152" y="156"/>
                  </a:lnTo>
                  <a:lnTo>
                    <a:pt x="152" y="160"/>
                  </a:lnTo>
                  <a:lnTo>
                    <a:pt x="152" y="164"/>
                  </a:lnTo>
                  <a:lnTo>
                    <a:pt x="152" y="166"/>
                  </a:lnTo>
                  <a:lnTo>
                    <a:pt x="152" y="170"/>
                  </a:lnTo>
                  <a:lnTo>
                    <a:pt x="152" y="174"/>
                  </a:lnTo>
                  <a:lnTo>
                    <a:pt x="152" y="178"/>
                  </a:lnTo>
                  <a:lnTo>
                    <a:pt x="152" y="182"/>
                  </a:lnTo>
                  <a:lnTo>
                    <a:pt x="152" y="186"/>
                  </a:lnTo>
                  <a:lnTo>
                    <a:pt x="152" y="190"/>
                  </a:lnTo>
                  <a:lnTo>
                    <a:pt x="152" y="196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8" y="204"/>
                  </a:lnTo>
                  <a:lnTo>
                    <a:pt x="148" y="200"/>
                  </a:lnTo>
                  <a:lnTo>
                    <a:pt x="144" y="196"/>
                  </a:lnTo>
                  <a:lnTo>
                    <a:pt x="144" y="194"/>
                  </a:lnTo>
                  <a:lnTo>
                    <a:pt x="140" y="194"/>
                  </a:lnTo>
                  <a:lnTo>
                    <a:pt x="140" y="196"/>
                  </a:lnTo>
                  <a:lnTo>
                    <a:pt x="140" y="200"/>
                  </a:lnTo>
                  <a:lnTo>
                    <a:pt x="136" y="200"/>
                  </a:lnTo>
                  <a:lnTo>
                    <a:pt x="136" y="196"/>
                  </a:lnTo>
                  <a:lnTo>
                    <a:pt x="134" y="196"/>
                  </a:lnTo>
                  <a:lnTo>
                    <a:pt x="134" y="200"/>
                  </a:lnTo>
                  <a:lnTo>
                    <a:pt x="134" y="204"/>
                  </a:lnTo>
                  <a:lnTo>
                    <a:pt x="134" y="200"/>
                  </a:lnTo>
                  <a:lnTo>
                    <a:pt x="130" y="200"/>
                  </a:lnTo>
                  <a:lnTo>
                    <a:pt x="130" y="196"/>
                  </a:lnTo>
                  <a:lnTo>
                    <a:pt x="126" y="196"/>
                  </a:lnTo>
                  <a:lnTo>
                    <a:pt x="126" y="194"/>
                  </a:lnTo>
                  <a:lnTo>
                    <a:pt x="122" y="190"/>
                  </a:lnTo>
                  <a:lnTo>
                    <a:pt x="122" y="186"/>
                  </a:lnTo>
                  <a:lnTo>
                    <a:pt x="118" y="186"/>
                  </a:lnTo>
                  <a:lnTo>
                    <a:pt x="114" y="186"/>
                  </a:lnTo>
                  <a:lnTo>
                    <a:pt x="114" y="182"/>
                  </a:lnTo>
                  <a:lnTo>
                    <a:pt x="110" y="182"/>
                  </a:lnTo>
                  <a:lnTo>
                    <a:pt x="110" y="178"/>
                  </a:lnTo>
                  <a:lnTo>
                    <a:pt x="106" y="178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0"/>
                  </a:lnTo>
                  <a:lnTo>
                    <a:pt x="100" y="170"/>
                  </a:lnTo>
                  <a:lnTo>
                    <a:pt x="100" y="166"/>
                  </a:lnTo>
                  <a:lnTo>
                    <a:pt x="100" y="164"/>
                  </a:lnTo>
                  <a:lnTo>
                    <a:pt x="96" y="164"/>
                  </a:lnTo>
                  <a:lnTo>
                    <a:pt x="96" y="160"/>
                  </a:lnTo>
                  <a:lnTo>
                    <a:pt x="92" y="156"/>
                  </a:lnTo>
                  <a:lnTo>
                    <a:pt x="88" y="156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4" y="150"/>
                  </a:lnTo>
                  <a:lnTo>
                    <a:pt x="84" y="146"/>
                  </a:lnTo>
                  <a:lnTo>
                    <a:pt x="80" y="146"/>
                  </a:lnTo>
                  <a:lnTo>
                    <a:pt x="80" y="142"/>
                  </a:lnTo>
                  <a:lnTo>
                    <a:pt x="80" y="138"/>
                  </a:lnTo>
                  <a:lnTo>
                    <a:pt x="80" y="134"/>
                  </a:lnTo>
                  <a:lnTo>
                    <a:pt x="78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4" y="120"/>
                  </a:lnTo>
                  <a:lnTo>
                    <a:pt x="74" y="116"/>
                  </a:lnTo>
                  <a:lnTo>
                    <a:pt x="70" y="116"/>
                  </a:lnTo>
                  <a:lnTo>
                    <a:pt x="70" y="112"/>
                  </a:lnTo>
                  <a:lnTo>
                    <a:pt x="66" y="112"/>
                  </a:lnTo>
                  <a:lnTo>
                    <a:pt x="66" y="108"/>
                  </a:lnTo>
                  <a:lnTo>
                    <a:pt x="66" y="104"/>
                  </a:lnTo>
                  <a:lnTo>
                    <a:pt x="62" y="100"/>
                  </a:lnTo>
                  <a:lnTo>
                    <a:pt x="58" y="9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6"/>
                  </a:lnTo>
                  <a:lnTo>
                    <a:pt x="50" y="82"/>
                  </a:lnTo>
                  <a:lnTo>
                    <a:pt x="50" y="78"/>
                  </a:lnTo>
                  <a:lnTo>
                    <a:pt x="50" y="74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66"/>
                  </a:lnTo>
                  <a:lnTo>
                    <a:pt x="44" y="66"/>
                  </a:lnTo>
                  <a:lnTo>
                    <a:pt x="40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6" y="60"/>
                  </a:lnTo>
                  <a:lnTo>
                    <a:pt x="36" y="56"/>
                  </a:lnTo>
                  <a:lnTo>
                    <a:pt x="34" y="56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30" y="48"/>
                  </a:lnTo>
                  <a:lnTo>
                    <a:pt x="26" y="44"/>
                  </a:lnTo>
                  <a:lnTo>
                    <a:pt x="26" y="40"/>
                  </a:lnTo>
                  <a:lnTo>
                    <a:pt x="22" y="36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10"/>
                  </a:lnTo>
                  <a:lnTo>
                    <a:pt x="30" y="14"/>
                  </a:lnTo>
                  <a:lnTo>
                    <a:pt x="34" y="14"/>
                  </a:lnTo>
                  <a:lnTo>
                    <a:pt x="34" y="10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40" y="18"/>
                  </a:lnTo>
                  <a:lnTo>
                    <a:pt x="40" y="22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34"/>
                  </a:lnTo>
                  <a:lnTo>
                    <a:pt x="48" y="34"/>
                  </a:lnTo>
                  <a:lnTo>
                    <a:pt x="48" y="36"/>
                  </a:lnTo>
                  <a:lnTo>
                    <a:pt x="50" y="36"/>
                  </a:lnTo>
                  <a:lnTo>
                    <a:pt x="50" y="40"/>
                  </a:lnTo>
                  <a:lnTo>
                    <a:pt x="54" y="40"/>
                  </a:lnTo>
                  <a:lnTo>
                    <a:pt x="58" y="40"/>
                  </a:lnTo>
                  <a:lnTo>
                    <a:pt x="62" y="48"/>
                  </a:lnTo>
                  <a:lnTo>
                    <a:pt x="66" y="48"/>
                  </a:lnTo>
                  <a:lnTo>
                    <a:pt x="66" y="52"/>
                  </a:lnTo>
                  <a:lnTo>
                    <a:pt x="66" y="56"/>
                  </a:lnTo>
                  <a:lnTo>
                    <a:pt x="70" y="60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70" y="56"/>
                  </a:lnTo>
                  <a:lnTo>
                    <a:pt x="70" y="60"/>
                  </a:lnTo>
                  <a:lnTo>
                    <a:pt x="70" y="56"/>
                  </a:lnTo>
                  <a:lnTo>
                    <a:pt x="74" y="60"/>
                  </a:lnTo>
                  <a:lnTo>
                    <a:pt x="74" y="64"/>
                  </a:lnTo>
                  <a:lnTo>
                    <a:pt x="78" y="66"/>
                  </a:lnTo>
                  <a:lnTo>
                    <a:pt x="80" y="66"/>
                  </a:lnTo>
                  <a:lnTo>
                    <a:pt x="80" y="70"/>
                  </a:lnTo>
                  <a:lnTo>
                    <a:pt x="80" y="66"/>
                  </a:lnTo>
                  <a:lnTo>
                    <a:pt x="80" y="64"/>
                  </a:lnTo>
                  <a:lnTo>
                    <a:pt x="84" y="64"/>
                  </a:lnTo>
                  <a:lnTo>
                    <a:pt x="80" y="64"/>
                  </a:lnTo>
                  <a:lnTo>
                    <a:pt x="84" y="64"/>
                  </a:lnTo>
                  <a:lnTo>
                    <a:pt x="84" y="66"/>
                  </a:lnTo>
                  <a:lnTo>
                    <a:pt x="88" y="66"/>
                  </a:lnTo>
                  <a:lnTo>
                    <a:pt x="88" y="70"/>
                  </a:lnTo>
                  <a:lnTo>
                    <a:pt x="88" y="74"/>
                  </a:lnTo>
                  <a:lnTo>
                    <a:pt x="92" y="74"/>
                  </a:lnTo>
                  <a:lnTo>
                    <a:pt x="96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6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10" y="90"/>
                  </a:lnTo>
                  <a:lnTo>
                    <a:pt x="110" y="92"/>
                  </a:lnTo>
                  <a:lnTo>
                    <a:pt x="110" y="96"/>
                  </a:lnTo>
                  <a:lnTo>
                    <a:pt x="106" y="96"/>
                  </a:lnTo>
                  <a:lnTo>
                    <a:pt x="104" y="100"/>
                  </a:lnTo>
                  <a:lnTo>
                    <a:pt x="104" y="96"/>
                  </a:lnTo>
                  <a:lnTo>
                    <a:pt x="104" y="100"/>
                  </a:lnTo>
                  <a:lnTo>
                    <a:pt x="106" y="100"/>
                  </a:lnTo>
                  <a:lnTo>
                    <a:pt x="106" y="96"/>
                  </a:lnTo>
                  <a:lnTo>
                    <a:pt x="110" y="96"/>
                  </a:lnTo>
                  <a:lnTo>
                    <a:pt x="114" y="96"/>
                  </a:lnTo>
                  <a:lnTo>
                    <a:pt x="114" y="92"/>
                  </a:lnTo>
                  <a:lnTo>
                    <a:pt x="118" y="92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4" y="104"/>
                  </a:lnTo>
                  <a:lnTo>
                    <a:pt x="114" y="108"/>
                  </a:lnTo>
                  <a:lnTo>
                    <a:pt x="118" y="104"/>
                  </a:lnTo>
                  <a:lnTo>
                    <a:pt x="118" y="108"/>
                  </a:lnTo>
                  <a:lnTo>
                    <a:pt x="114" y="108"/>
                  </a:lnTo>
                  <a:lnTo>
                    <a:pt x="118" y="108"/>
                  </a:lnTo>
                  <a:lnTo>
                    <a:pt x="118" y="112"/>
                  </a:lnTo>
                  <a:lnTo>
                    <a:pt x="114" y="112"/>
                  </a:lnTo>
                  <a:lnTo>
                    <a:pt x="114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close/>
                  <a:moveTo>
                    <a:pt x="204" y="66"/>
                  </a:moveTo>
                  <a:lnTo>
                    <a:pt x="204" y="70"/>
                  </a:lnTo>
                  <a:lnTo>
                    <a:pt x="204" y="74"/>
                  </a:lnTo>
                  <a:lnTo>
                    <a:pt x="208" y="78"/>
                  </a:lnTo>
                  <a:lnTo>
                    <a:pt x="208" y="82"/>
                  </a:lnTo>
                  <a:lnTo>
                    <a:pt x="212" y="82"/>
                  </a:lnTo>
                  <a:lnTo>
                    <a:pt x="216" y="86"/>
                  </a:lnTo>
                  <a:lnTo>
                    <a:pt x="216" y="90"/>
                  </a:lnTo>
                  <a:lnTo>
                    <a:pt x="220" y="90"/>
                  </a:lnTo>
                  <a:lnTo>
                    <a:pt x="220" y="86"/>
                  </a:lnTo>
                  <a:lnTo>
                    <a:pt x="222" y="86"/>
                  </a:lnTo>
                  <a:lnTo>
                    <a:pt x="226" y="86"/>
                  </a:lnTo>
                  <a:lnTo>
                    <a:pt x="230" y="86"/>
                  </a:lnTo>
                  <a:lnTo>
                    <a:pt x="234" y="86"/>
                  </a:lnTo>
                  <a:lnTo>
                    <a:pt x="238" y="86"/>
                  </a:lnTo>
                  <a:lnTo>
                    <a:pt x="238" y="82"/>
                  </a:lnTo>
                  <a:lnTo>
                    <a:pt x="242" y="82"/>
                  </a:lnTo>
                  <a:lnTo>
                    <a:pt x="242" y="78"/>
                  </a:lnTo>
                  <a:lnTo>
                    <a:pt x="246" y="74"/>
                  </a:lnTo>
                  <a:lnTo>
                    <a:pt x="248" y="74"/>
                  </a:lnTo>
                  <a:lnTo>
                    <a:pt x="252" y="74"/>
                  </a:lnTo>
                  <a:lnTo>
                    <a:pt x="252" y="78"/>
                  </a:lnTo>
                  <a:lnTo>
                    <a:pt x="256" y="78"/>
                  </a:lnTo>
                  <a:lnTo>
                    <a:pt x="260" y="82"/>
                  </a:lnTo>
                  <a:lnTo>
                    <a:pt x="264" y="82"/>
                  </a:lnTo>
                  <a:lnTo>
                    <a:pt x="264" y="78"/>
                  </a:lnTo>
                  <a:lnTo>
                    <a:pt x="268" y="78"/>
                  </a:lnTo>
                  <a:lnTo>
                    <a:pt x="272" y="78"/>
                  </a:lnTo>
                  <a:lnTo>
                    <a:pt x="276" y="78"/>
                  </a:lnTo>
                  <a:lnTo>
                    <a:pt x="276" y="74"/>
                  </a:lnTo>
                  <a:lnTo>
                    <a:pt x="276" y="70"/>
                  </a:lnTo>
                  <a:lnTo>
                    <a:pt x="278" y="70"/>
                  </a:lnTo>
                  <a:lnTo>
                    <a:pt x="278" y="66"/>
                  </a:lnTo>
                  <a:lnTo>
                    <a:pt x="278" y="64"/>
                  </a:lnTo>
                  <a:lnTo>
                    <a:pt x="282" y="60"/>
                  </a:lnTo>
                  <a:lnTo>
                    <a:pt x="282" y="52"/>
                  </a:lnTo>
                  <a:lnTo>
                    <a:pt x="286" y="52"/>
                  </a:lnTo>
                  <a:lnTo>
                    <a:pt x="286" y="48"/>
                  </a:lnTo>
                  <a:lnTo>
                    <a:pt x="286" y="44"/>
                  </a:lnTo>
                  <a:lnTo>
                    <a:pt x="290" y="44"/>
                  </a:lnTo>
                  <a:lnTo>
                    <a:pt x="290" y="40"/>
                  </a:lnTo>
                  <a:lnTo>
                    <a:pt x="290" y="36"/>
                  </a:lnTo>
                  <a:lnTo>
                    <a:pt x="290" y="34"/>
                  </a:lnTo>
                  <a:lnTo>
                    <a:pt x="290" y="30"/>
                  </a:lnTo>
                  <a:lnTo>
                    <a:pt x="294" y="30"/>
                  </a:lnTo>
                  <a:lnTo>
                    <a:pt x="294" y="26"/>
                  </a:lnTo>
                  <a:lnTo>
                    <a:pt x="294" y="30"/>
                  </a:lnTo>
                  <a:lnTo>
                    <a:pt x="298" y="30"/>
                  </a:lnTo>
                  <a:lnTo>
                    <a:pt x="302" y="30"/>
                  </a:lnTo>
                  <a:lnTo>
                    <a:pt x="304" y="30"/>
                  </a:lnTo>
                  <a:lnTo>
                    <a:pt x="308" y="30"/>
                  </a:lnTo>
                  <a:lnTo>
                    <a:pt x="312" y="30"/>
                  </a:lnTo>
                  <a:lnTo>
                    <a:pt x="316" y="30"/>
                  </a:lnTo>
                  <a:lnTo>
                    <a:pt x="316" y="34"/>
                  </a:lnTo>
                  <a:lnTo>
                    <a:pt x="316" y="30"/>
                  </a:lnTo>
                  <a:lnTo>
                    <a:pt x="312" y="34"/>
                  </a:lnTo>
                  <a:lnTo>
                    <a:pt x="316" y="34"/>
                  </a:lnTo>
                  <a:lnTo>
                    <a:pt x="316" y="36"/>
                  </a:lnTo>
                  <a:lnTo>
                    <a:pt x="320" y="36"/>
                  </a:lnTo>
                  <a:lnTo>
                    <a:pt x="320" y="40"/>
                  </a:lnTo>
                  <a:lnTo>
                    <a:pt x="316" y="40"/>
                  </a:lnTo>
                  <a:lnTo>
                    <a:pt x="312" y="40"/>
                  </a:lnTo>
                  <a:lnTo>
                    <a:pt x="308" y="40"/>
                  </a:lnTo>
                  <a:lnTo>
                    <a:pt x="312" y="40"/>
                  </a:lnTo>
                  <a:lnTo>
                    <a:pt x="312" y="44"/>
                  </a:lnTo>
                  <a:lnTo>
                    <a:pt x="316" y="44"/>
                  </a:lnTo>
                  <a:lnTo>
                    <a:pt x="312" y="44"/>
                  </a:lnTo>
                  <a:lnTo>
                    <a:pt x="312" y="48"/>
                  </a:lnTo>
                  <a:lnTo>
                    <a:pt x="316" y="48"/>
                  </a:lnTo>
                  <a:lnTo>
                    <a:pt x="320" y="52"/>
                  </a:lnTo>
                  <a:lnTo>
                    <a:pt x="320" y="56"/>
                  </a:lnTo>
                  <a:lnTo>
                    <a:pt x="320" y="60"/>
                  </a:lnTo>
                  <a:lnTo>
                    <a:pt x="324" y="60"/>
                  </a:lnTo>
                  <a:lnTo>
                    <a:pt x="324" y="64"/>
                  </a:lnTo>
                  <a:lnTo>
                    <a:pt x="324" y="66"/>
                  </a:lnTo>
                  <a:lnTo>
                    <a:pt x="320" y="66"/>
                  </a:lnTo>
                  <a:lnTo>
                    <a:pt x="320" y="70"/>
                  </a:lnTo>
                  <a:lnTo>
                    <a:pt x="324" y="74"/>
                  </a:lnTo>
                  <a:lnTo>
                    <a:pt x="328" y="74"/>
                  </a:lnTo>
                  <a:lnTo>
                    <a:pt x="328" y="78"/>
                  </a:lnTo>
                  <a:lnTo>
                    <a:pt x="332" y="78"/>
                  </a:lnTo>
                  <a:lnTo>
                    <a:pt x="334" y="82"/>
                  </a:lnTo>
                  <a:lnTo>
                    <a:pt x="334" y="86"/>
                  </a:lnTo>
                  <a:lnTo>
                    <a:pt x="338" y="86"/>
                  </a:lnTo>
                  <a:lnTo>
                    <a:pt x="334" y="86"/>
                  </a:lnTo>
                  <a:lnTo>
                    <a:pt x="334" y="90"/>
                  </a:lnTo>
                  <a:lnTo>
                    <a:pt x="332" y="90"/>
                  </a:lnTo>
                  <a:lnTo>
                    <a:pt x="328" y="90"/>
                  </a:lnTo>
                  <a:lnTo>
                    <a:pt x="324" y="86"/>
                  </a:lnTo>
                  <a:lnTo>
                    <a:pt x="324" y="82"/>
                  </a:lnTo>
                  <a:lnTo>
                    <a:pt x="320" y="82"/>
                  </a:lnTo>
                  <a:lnTo>
                    <a:pt x="320" y="86"/>
                  </a:lnTo>
                  <a:lnTo>
                    <a:pt x="324" y="86"/>
                  </a:lnTo>
                  <a:lnTo>
                    <a:pt x="324" y="90"/>
                  </a:lnTo>
                  <a:lnTo>
                    <a:pt x="320" y="90"/>
                  </a:lnTo>
                  <a:lnTo>
                    <a:pt x="320" y="92"/>
                  </a:lnTo>
                  <a:lnTo>
                    <a:pt x="316" y="92"/>
                  </a:lnTo>
                  <a:lnTo>
                    <a:pt x="316" y="96"/>
                  </a:lnTo>
                  <a:lnTo>
                    <a:pt x="316" y="100"/>
                  </a:lnTo>
                  <a:lnTo>
                    <a:pt x="316" y="104"/>
                  </a:lnTo>
                  <a:lnTo>
                    <a:pt x="316" y="108"/>
                  </a:lnTo>
                  <a:lnTo>
                    <a:pt x="316" y="112"/>
                  </a:lnTo>
                  <a:lnTo>
                    <a:pt x="316" y="108"/>
                  </a:lnTo>
                  <a:lnTo>
                    <a:pt x="316" y="112"/>
                  </a:lnTo>
                  <a:lnTo>
                    <a:pt x="316" y="116"/>
                  </a:lnTo>
                  <a:lnTo>
                    <a:pt x="312" y="116"/>
                  </a:lnTo>
                  <a:lnTo>
                    <a:pt x="312" y="120"/>
                  </a:lnTo>
                  <a:lnTo>
                    <a:pt x="308" y="120"/>
                  </a:lnTo>
                  <a:lnTo>
                    <a:pt x="308" y="122"/>
                  </a:lnTo>
                  <a:lnTo>
                    <a:pt x="304" y="122"/>
                  </a:lnTo>
                  <a:lnTo>
                    <a:pt x="304" y="120"/>
                  </a:lnTo>
                  <a:lnTo>
                    <a:pt x="304" y="122"/>
                  </a:lnTo>
                  <a:lnTo>
                    <a:pt x="304" y="126"/>
                  </a:lnTo>
                  <a:lnTo>
                    <a:pt x="302" y="126"/>
                  </a:lnTo>
                  <a:lnTo>
                    <a:pt x="302" y="130"/>
                  </a:lnTo>
                  <a:lnTo>
                    <a:pt x="298" y="130"/>
                  </a:lnTo>
                  <a:lnTo>
                    <a:pt x="298" y="134"/>
                  </a:lnTo>
                  <a:lnTo>
                    <a:pt x="302" y="134"/>
                  </a:lnTo>
                  <a:lnTo>
                    <a:pt x="302" y="138"/>
                  </a:lnTo>
                  <a:lnTo>
                    <a:pt x="298" y="138"/>
                  </a:lnTo>
                  <a:lnTo>
                    <a:pt x="302" y="142"/>
                  </a:lnTo>
                  <a:lnTo>
                    <a:pt x="302" y="138"/>
                  </a:lnTo>
                  <a:lnTo>
                    <a:pt x="302" y="142"/>
                  </a:lnTo>
                  <a:lnTo>
                    <a:pt x="304" y="142"/>
                  </a:lnTo>
                  <a:lnTo>
                    <a:pt x="302" y="142"/>
                  </a:lnTo>
                  <a:lnTo>
                    <a:pt x="302" y="146"/>
                  </a:lnTo>
                  <a:lnTo>
                    <a:pt x="298" y="146"/>
                  </a:lnTo>
                  <a:lnTo>
                    <a:pt x="302" y="150"/>
                  </a:lnTo>
                  <a:lnTo>
                    <a:pt x="302" y="152"/>
                  </a:lnTo>
                  <a:lnTo>
                    <a:pt x="298" y="152"/>
                  </a:lnTo>
                  <a:lnTo>
                    <a:pt x="298" y="150"/>
                  </a:lnTo>
                  <a:lnTo>
                    <a:pt x="298" y="152"/>
                  </a:lnTo>
                  <a:lnTo>
                    <a:pt x="298" y="156"/>
                  </a:lnTo>
                  <a:lnTo>
                    <a:pt x="298" y="160"/>
                  </a:lnTo>
                  <a:lnTo>
                    <a:pt x="294" y="160"/>
                  </a:lnTo>
                  <a:lnTo>
                    <a:pt x="294" y="164"/>
                  </a:lnTo>
                  <a:lnTo>
                    <a:pt x="290" y="164"/>
                  </a:lnTo>
                  <a:lnTo>
                    <a:pt x="290" y="166"/>
                  </a:lnTo>
                  <a:lnTo>
                    <a:pt x="286" y="166"/>
                  </a:lnTo>
                  <a:lnTo>
                    <a:pt x="282" y="166"/>
                  </a:lnTo>
                  <a:lnTo>
                    <a:pt x="282" y="170"/>
                  </a:lnTo>
                  <a:lnTo>
                    <a:pt x="278" y="170"/>
                  </a:lnTo>
                  <a:lnTo>
                    <a:pt x="276" y="174"/>
                  </a:lnTo>
                  <a:lnTo>
                    <a:pt x="276" y="170"/>
                  </a:lnTo>
                  <a:lnTo>
                    <a:pt x="276" y="166"/>
                  </a:lnTo>
                  <a:lnTo>
                    <a:pt x="276" y="164"/>
                  </a:lnTo>
                  <a:lnTo>
                    <a:pt x="272" y="164"/>
                  </a:lnTo>
                  <a:lnTo>
                    <a:pt x="272" y="160"/>
                  </a:lnTo>
                  <a:lnTo>
                    <a:pt x="268" y="160"/>
                  </a:lnTo>
                  <a:lnTo>
                    <a:pt x="264" y="160"/>
                  </a:lnTo>
                  <a:lnTo>
                    <a:pt x="260" y="160"/>
                  </a:lnTo>
                  <a:lnTo>
                    <a:pt x="260" y="156"/>
                  </a:lnTo>
                  <a:lnTo>
                    <a:pt x="256" y="156"/>
                  </a:lnTo>
                  <a:lnTo>
                    <a:pt x="252" y="156"/>
                  </a:lnTo>
                  <a:lnTo>
                    <a:pt x="252" y="152"/>
                  </a:lnTo>
                  <a:lnTo>
                    <a:pt x="252" y="156"/>
                  </a:lnTo>
                  <a:lnTo>
                    <a:pt x="248" y="160"/>
                  </a:lnTo>
                  <a:lnTo>
                    <a:pt x="246" y="160"/>
                  </a:lnTo>
                  <a:lnTo>
                    <a:pt x="242" y="160"/>
                  </a:lnTo>
                  <a:lnTo>
                    <a:pt x="238" y="160"/>
                  </a:lnTo>
                  <a:lnTo>
                    <a:pt x="238" y="164"/>
                  </a:lnTo>
                  <a:lnTo>
                    <a:pt x="234" y="164"/>
                  </a:lnTo>
                  <a:lnTo>
                    <a:pt x="234" y="160"/>
                  </a:lnTo>
                  <a:lnTo>
                    <a:pt x="234" y="156"/>
                  </a:lnTo>
                  <a:lnTo>
                    <a:pt x="234" y="152"/>
                  </a:lnTo>
                  <a:lnTo>
                    <a:pt x="234" y="150"/>
                  </a:lnTo>
                  <a:lnTo>
                    <a:pt x="234" y="152"/>
                  </a:lnTo>
                  <a:lnTo>
                    <a:pt x="230" y="152"/>
                  </a:lnTo>
                  <a:lnTo>
                    <a:pt x="226" y="152"/>
                  </a:lnTo>
                  <a:lnTo>
                    <a:pt x="226" y="156"/>
                  </a:lnTo>
                  <a:lnTo>
                    <a:pt x="222" y="156"/>
                  </a:lnTo>
                  <a:lnTo>
                    <a:pt x="220" y="152"/>
                  </a:lnTo>
                  <a:lnTo>
                    <a:pt x="222" y="152"/>
                  </a:lnTo>
                  <a:lnTo>
                    <a:pt x="220" y="152"/>
                  </a:lnTo>
                  <a:lnTo>
                    <a:pt x="220" y="156"/>
                  </a:lnTo>
                  <a:lnTo>
                    <a:pt x="220" y="152"/>
                  </a:lnTo>
                  <a:lnTo>
                    <a:pt x="216" y="152"/>
                  </a:lnTo>
                  <a:lnTo>
                    <a:pt x="212" y="152"/>
                  </a:lnTo>
                  <a:lnTo>
                    <a:pt x="212" y="150"/>
                  </a:lnTo>
                  <a:lnTo>
                    <a:pt x="212" y="146"/>
                  </a:lnTo>
                  <a:lnTo>
                    <a:pt x="212" y="142"/>
                  </a:lnTo>
                  <a:lnTo>
                    <a:pt x="212" y="138"/>
                  </a:lnTo>
                  <a:lnTo>
                    <a:pt x="212" y="134"/>
                  </a:lnTo>
                  <a:lnTo>
                    <a:pt x="208" y="134"/>
                  </a:lnTo>
                  <a:lnTo>
                    <a:pt x="208" y="130"/>
                  </a:lnTo>
                  <a:lnTo>
                    <a:pt x="212" y="130"/>
                  </a:lnTo>
                  <a:lnTo>
                    <a:pt x="212" y="126"/>
                  </a:lnTo>
                  <a:lnTo>
                    <a:pt x="212" y="122"/>
                  </a:lnTo>
                  <a:lnTo>
                    <a:pt x="208" y="122"/>
                  </a:lnTo>
                  <a:lnTo>
                    <a:pt x="208" y="120"/>
                  </a:lnTo>
                  <a:lnTo>
                    <a:pt x="204" y="120"/>
                  </a:lnTo>
                  <a:lnTo>
                    <a:pt x="200" y="116"/>
                  </a:lnTo>
                  <a:lnTo>
                    <a:pt x="200" y="120"/>
                  </a:lnTo>
                  <a:lnTo>
                    <a:pt x="200" y="116"/>
                  </a:lnTo>
                  <a:lnTo>
                    <a:pt x="204" y="116"/>
                  </a:lnTo>
                  <a:lnTo>
                    <a:pt x="200" y="112"/>
                  </a:lnTo>
                  <a:lnTo>
                    <a:pt x="196" y="112"/>
                  </a:lnTo>
                  <a:lnTo>
                    <a:pt x="196" y="108"/>
                  </a:lnTo>
                  <a:lnTo>
                    <a:pt x="196" y="104"/>
                  </a:lnTo>
                  <a:lnTo>
                    <a:pt x="196" y="100"/>
                  </a:lnTo>
                  <a:lnTo>
                    <a:pt x="196" y="96"/>
                  </a:lnTo>
                  <a:lnTo>
                    <a:pt x="192" y="96"/>
                  </a:lnTo>
                  <a:lnTo>
                    <a:pt x="192" y="92"/>
                  </a:lnTo>
                  <a:lnTo>
                    <a:pt x="192" y="90"/>
                  </a:lnTo>
                  <a:lnTo>
                    <a:pt x="192" y="86"/>
                  </a:lnTo>
                  <a:lnTo>
                    <a:pt x="196" y="86"/>
                  </a:lnTo>
                  <a:lnTo>
                    <a:pt x="192" y="86"/>
                  </a:lnTo>
                  <a:lnTo>
                    <a:pt x="192" y="82"/>
                  </a:lnTo>
                  <a:lnTo>
                    <a:pt x="196" y="82"/>
                  </a:lnTo>
                  <a:lnTo>
                    <a:pt x="200" y="78"/>
                  </a:lnTo>
                  <a:lnTo>
                    <a:pt x="196" y="78"/>
                  </a:lnTo>
                  <a:lnTo>
                    <a:pt x="196" y="82"/>
                  </a:lnTo>
                  <a:lnTo>
                    <a:pt x="196" y="78"/>
                  </a:lnTo>
                  <a:lnTo>
                    <a:pt x="196" y="74"/>
                  </a:lnTo>
                  <a:lnTo>
                    <a:pt x="200" y="74"/>
                  </a:lnTo>
                  <a:lnTo>
                    <a:pt x="200" y="70"/>
                  </a:lnTo>
                  <a:lnTo>
                    <a:pt x="204" y="66"/>
                  </a:lnTo>
                  <a:lnTo>
                    <a:pt x="204" y="66"/>
                  </a:lnTo>
                  <a:lnTo>
                    <a:pt x="204" y="66"/>
                  </a:lnTo>
                  <a:close/>
                  <a:moveTo>
                    <a:pt x="182" y="36"/>
                  </a:moveTo>
                  <a:lnTo>
                    <a:pt x="182" y="34"/>
                  </a:lnTo>
                  <a:lnTo>
                    <a:pt x="182" y="30"/>
                  </a:lnTo>
                  <a:lnTo>
                    <a:pt x="186" y="30"/>
                  </a:lnTo>
                  <a:lnTo>
                    <a:pt x="186" y="34"/>
                  </a:lnTo>
                  <a:lnTo>
                    <a:pt x="186" y="36"/>
                  </a:lnTo>
                  <a:lnTo>
                    <a:pt x="186" y="40"/>
                  </a:lnTo>
                  <a:lnTo>
                    <a:pt x="182" y="40"/>
                  </a:lnTo>
                  <a:lnTo>
                    <a:pt x="182" y="36"/>
                  </a:lnTo>
                  <a:lnTo>
                    <a:pt x="186" y="36"/>
                  </a:lnTo>
                  <a:lnTo>
                    <a:pt x="182" y="36"/>
                  </a:lnTo>
                  <a:lnTo>
                    <a:pt x="182" y="36"/>
                  </a:lnTo>
                  <a:lnTo>
                    <a:pt x="182" y="36"/>
                  </a:lnTo>
                  <a:close/>
                  <a:moveTo>
                    <a:pt x="148" y="52"/>
                  </a:moveTo>
                  <a:lnTo>
                    <a:pt x="148" y="48"/>
                  </a:lnTo>
                  <a:lnTo>
                    <a:pt x="152" y="52"/>
                  </a:lnTo>
                  <a:lnTo>
                    <a:pt x="148" y="52"/>
                  </a:lnTo>
                  <a:lnTo>
                    <a:pt x="148" y="56"/>
                  </a:lnTo>
                  <a:lnTo>
                    <a:pt x="148" y="52"/>
                  </a:lnTo>
                  <a:lnTo>
                    <a:pt x="148" y="52"/>
                  </a:lnTo>
                  <a:lnTo>
                    <a:pt x="148" y="52"/>
                  </a:lnTo>
                  <a:close/>
                  <a:moveTo>
                    <a:pt x="18" y="64"/>
                  </a:moveTo>
                  <a:lnTo>
                    <a:pt x="14" y="64"/>
                  </a:lnTo>
                  <a:lnTo>
                    <a:pt x="14" y="60"/>
                  </a:lnTo>
                  <a:lnTo>
                    <a:pt x="10" y="60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10" y="52"/>
                  </a:lnTo>
                  <a:lnTo>
                    <a:pt x="10" y="56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8" y="60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8" y="64"/>
                  </a:lnTo>
                  <a:close/>
                  <a:moveTo>
                    <a:pt x="468" y="66"/>
                  </a:moveTo>
                  <a:lnTo>
                    <a:pt x="468" y="64"/>
                  </a:lnTo>
                  <a:lnTo>
                    <a:pt x="468" y="60"/>
                  </a:lnTo>
                  <a:lnTo>
                    <a:pt x="472" y="56"/>
                  </a:lnTo>
                  <a:lnTo>
                    <a:pt x="472" y="60"/>
                  </a:lnTo>
                  <a:lnTo>
                    <a:pt x="472" y="64"/>
                  </a:lnTo>
                  <a:lnTo>
                    <a:pt x="472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close/>
                  <a:moveTo>
                    <a:pt x="30" y="66"/>
                  </a:moveTo>
                  <a:lnTo>
                    <a:pt x="30" y="64"/>
                  </a:lnTo>
                  <a:lnTo>
                    <a:pt x="26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0" y="66"/>
                  </a:lnTo>
                  <a:close/>
                  <a:moveTo>
                    <a:pt x="460" y="112"/>
                  </a:moveTo>
                  <a:lnTo>
                    <a:pt x="460" y="108"/>
                  </a:lnTo>
                  <a:lnTo>
                    <a:pt x="458" y="104"/>
                  </a:lnTo>
                  <a:lnTo>
                    <a:pt x="460" y="104"/>
                  </a:lnTo>
                  <a:lnTo>
                    <a:pt x="460" y="100"/>
                  </a:lnTo>
                  <a:lnTo>
                    <a:pt x="458" y="96"/>
                  </a:lnTo>
                  <a:lnTo>
                    <a:pt x="458" y="92"/>
                  </a:lnTo>
                  <a:lnTo>
                    <a:pt x="458" y="90"/>
                  </a:lnTo>
                  <a:lnTo>
                    <a:pt x="458" y="86"/>
                  </a:lnTo>
                  <a:lnTo>
                    <a:pt x="454" y="86"/>
                  </a:lnTo>
                  <a:lnTo>
                    <a:pt x="454" y="82"/>
                  </a:lnTo>
                  <a:lnTo>
                    <a:pt x="458" y="82"/>
                  </a:lnTo>
                  <a:lnTo>
                    <a:pt x="458" y="78"/>
                  </a:lnTo>
                  <a:lnTo>
                    <a:pt x="458" y="74"/>
                  </a:lnTo>
                  <a:lnTo>
                    <a:pt x="458" y="70"/>
                  </a:lnTo>
                  <a:lnTo>
                    <a:pt x="460" y="70"/>
                  </a:lnTo>
                  <a:lnTo>
                    <a:pt x="460" y="66"/>
                  </a:lnTo>
                  <a:lnTo>
                    <a:pt x="464" y="64"/>
                  </a:lnTo>
                  <a:lnTo>
                    <a:pt x="464" y="66"/>
                  </a:lnTo>
                  <a:lnTo>
                    <a:pt x="460" y="70"/>
                  </a:lnTo>
                  <a:lnTo>
                    <a:pt x="464" y="70"/>
                  </a:lnTo>
                  <a:lnTo>
                    <a:pt x="464" y="74"/>
                  </a:lnTo>
                  <a:lnTo>
                    <a:pt x="464" y="78"/>
                  </a:lnTo>
                  <a:lnTo>
                    <a:pt x="460" y="82"/>
                  </a:lnTo>
                  <a:lnTo>
                    <a:pt x="458" y="86"/>
                  </a:lnTo>
                  <a:lnTo>
                    <a:pt x="460" y="90"/>
                  </a:lnTo>
                  <a:lnTo>
                    <a:pt x="460" y="86"/>
                  </a:lnTo>
                  <a:lnTo>
                    <a:pt x="464" y="86"/>
                  </a:lnTo>
                  <a:lnTo>
                    <a:pt x="464" y="82"/>
                  </a:lnTo>
                  <a:lnTo>
                    <a:pt x="464" y="78"/>
                  </a:lnTo>
                  <a:lnTo>
                    <a:pt x="468" y="78"/>
                  </a:lnTo>
                  <a:lnTo>
                    <a:pt x="468" y="74"/>
                  </a:lnTo>
                  <a:lnTo>
                    <a:pt x="472" y="74"/>
                  </a:lnTo>
                  <a:lnTo>
                    <a:pt x="472" y="82"/>
                  </a:lnTo>
                  <a:lnTo>
                    <a:pt x="472" y="86"/>
                  </a:lnTo>
                  <a:lnTo>
                    <a:pt x="468" y="86"/>
                  </a:lnTo>
                  <a:lnTo>
                    <a:pt x="468" y="90"/>
                  </a:lnTo>
                  <a:lnTo>
                    <a:pt x="468" y="92"/>
                  </a:lnTo>
                  <a:lnTo>
                    <a:pt x="472" y="92"/>
                  </a:lnTo>
                  <a:lnTo>
                    <a:pt x="472" y="96"/>
                  </a:lnTo>
                  <a:lnTo>
                    <a:pt x="476" y="96"/>
                  </a:lnTo>
                  <a:lnTo>
                    <a:pt x="476" y="100"/>
                  </a:lnTo>
                  <a:lnTo>
                    <a:pt x="476" y="96"/>
                  </a:lnTo>
                  <a:lnTo>
                    <a:pt x="472" y="96"/>
                  </a:lnTo>
                  <a:lnTo>
                    <a:pt x="468" y="96"/>
                  </a:lnTo>
                  <a:lnTo>
                    <a:pt x="464" y="96"/>
                  </a:lnTo>
                  <a:lnTo>
                    <a:pt x="464" y="92"/>
                  </a:lnTo>
                  <a:lnTo>
                    <a:pt x="460" y="92"/>
                  </a:lnTo>
                  <a:lnTo>
                    <a:pt x="460" y="96"/>
                  </a:lnTo>
                  <a:lnTo>
                    <a:pt x="460" y="100"/>
                  </a:lnTo>
                  <a:lnTo>
                    <a:pt x="460" y="104"/>
                  </a:lnTo>
                  <a:lnTo>
                    <a:pt x="464" y="108"/>
                  </a:lnTo>
                  <a:lnTo>
                    <a:pt x="464" y="112"/>
                  </a:lnTo>
                  <a:lnTo>
                    <a:pt x="468" y="116"/>
                  </a:lnTo>
                  <a:lnTo>
                    <a:pt x="468" y="120"/>
                  </a:lnTo>
                  <a:lnTo>
                    <a:pt x="468" y="116"/>
                  </a:lnTo>
                  <a:lnTo>
                    <a:pt x="464" y="116"/>
                  </a:lnTo>
                  <a:lnTo>
                    <a:pt x="464" y="112"/>
                  </a:lnTo>
                  <a:lnTo>
                    <a:pt x="460" y="112"/>
                  </a:lnTo>
                  <a:lnTo>
                    <a:pt x="460" y="112"/>
                  </a:lnTo>
                  <a:lnTo>
                    <a:pt x="460" y="112"/>
                  </a:lnTo>
                  <a:close/>
                  <a:moveTo>
                    <a:pt x="92" y="70"/>
                  </a:moveTo>
                  <a:lnTo>
                    <a:pt x="92" y="74"/>
                  </a:lnTo>
                  <a:lnTo>
                    <a:pt x="88" y="74"/>
                  </a:lnTo>
                  <a:lnTo>
                    <a:pt x="88" y="70"/>
                  </a:lnTo>
                  <a:lnTo>
                    <a:pt x="88" y="66"/>
                  </a:lnTo>
                  <a:lnTo>
                    <a:pt x="92" y="66"/>
                  </a:lnTo>
                  <a:lnTo>
                    <a:pt x="92" y="70"/>
                  </a:lnTo>
                  <a:lnTo>
                    <a:pt x="92" y="70"/>
                  </a:lnTo>
                  <a:lnTo>
                    <a:pt x="92" y="70"/>
                  </a:lnTo>
                  <a:close/>
                  <a:moveTo>
                    <a:pt x="398" y="120"/>
                  </a:moveTo>
                  <a:lnTo>
                    <a:pt x="394" y="120"/>
                  </a:lnTo>
                  <a:lnTo>
                    <a:pt x="390" y="120"/>
                  </a:lnTo>
                  <a:lnTo>
                    <a:pt x="390" y="122"/>
                  </a:lnTo>
                  <a:lnTo>
                    <a:pt x="386" y="122"/>
                  </a:lnTo>
                  <a:lnTo>
                    <a:pt x="386" y="126"/>
                  </a:lnTo>
                  <a:lnTo>
                    <a:pt x="382" y="126"/>
                  </a:lnTo>
                  <a:lnTo>
                    <a:pt x="382" y="130"/>
                  </a:lnTo>
                  <a:lnTo>
                    <a:pt x="378" y="130"/>
                  </a:lnTo>
                  <a:lnTo>
                    <a:pt x="374" y="130"/>
                  </a:lnTo>
                  <a:lnTo>
                    <a:pt x="374" y="134"/>
                  </a:lnTo>
                  <a:lnTo>
                    <a:pt x="372" y="134"/>
                  </a:lnTo>
                  <a:lnTo>
                    <a:pt x="368" y="134"/>
                  </a:lnTo>
                  <a:lnTo>
                    <a:pt x="368" y="138"/>
                  </a:lnTo>
                  <a:lnTo>
                    <a:pt x="372" y="138"/>
                  </a:lnTo>
                  <a:lnTo>
                    <a:pt x="374" y="138"/>
                  </a:lnTo>
                  <a:lnTo>
                    <a:pt x="374" y="142"/>
                  </a:lnTo>
                  <a:lnTo>
                    <a:pt x="378" y="146"/>
                  </a:lnTo>
                  <a:lnTo>
                    <a:pt x="378" y="150"/>
                  </a:lnTo>
                  <a:lnTo>
                    <a:pt x="382" y="150"/>
                  </a:lnTo>
                  <a:lnTo>
                    <a:pt x="382" y="152"/>
                  </a:lnTo>
                  <a:lnTo>
                    <a:pt x="382" y="156"/>
                  </a:lnTo>
                  <a:lnTo>
                    <a:pt x="386" y="156"/>
                  </a:lnTo>
                  <a:lnTo>
                    <a:pt x="382" y="156"/>
                  </a:lnTo>
                  <a:lnTo>
                    <a:pt x="382" y="160"/>
                  </a:lnTo>
                  <a:lnTo>
                    <a:pt x="382" y="164"/>
                  </a:lnTo>
                  <a:lnTo>
                    <a:pt x="382" y="166"/>
                  </a:lnTo>
                  <a:lnTo>
                    <a:pt x="386" y="166"/>
                  </a:lnTo>
                  <a:lnTo>
                    <a:pt x="386" y="170"/>
                  </a:lnTo>
                  <a:lnTo>
                    <a:pt x="390" y="170"/>
                  </a:lnTo>
                  <a:lnTo>
                    <a:pt x="390" y="174"/>
                  </a:lnTo>
                  <a:lnTo>
                    <a:pt x="390" y="170"/>
                  </a:lnTo>
                  <a:lnTo>
                    <a:pt x="390" y="174"/>
                  </a:lnTo>
                  <a:lnTo>
                    <a:pt x="390" y="178"/>
                  </a:lnTo>
                  <a:lnTo>
                    <a:pt x="386" y="178"/>
                  </a:lnTo>
                  <a:lnTo>
                    <a:pt x="382" y="178"/>
                  </a:lnTo>
                  <a:lnTo>
                    <a:pt x="378" y="178"/>
                  </a:lnTo>
                  <a:lnTo>
                    <a:pt x="378" y="182"/>
                  </a:lnTo>
                  <a:lnTo>
                    <a:pt x="378" y="186"/>
                  </a:lnTo>
                  <a:lnTo>
                    <a:pt x="374" y="186"/>
                  </a:lnTo>
                  <a:lnTo>
                    <a:pt x="372" y="182"/>
                  </a:lnTo>
                  <a:lnTo>
                    <a:pt x="372" y="178"/>
                  </a:lnTo>
                  <a:lnTo>
                    <a:pt x="372" y="174"/>
                  </a:lnTo>
                  <a:lnTo>
                    <a:pt x="374" y="174"/>
                  </a:lnTo>
                  <a:lnTo>
                    <a:pt x="374" y="170"/>
                  </a:lnTo>
                  <a:lnTo>
                    <a:pt x="372" y="170"/>
                  </a:lnTo>
                  <a:lnTo>
                    <a:pt x="368" y="170"/>
                  </a:lnTo>
                  <a:lnTo>
                    <a:pt x="368" y="166"/>
                  </a:lnTo>
                  <a:lnTo>
                    <a:pt x="364" y="164"/>
                  </a:lnTo>
                  <a:lnTo>
                    <a:pt x="364" y="160"/>
                  </a:lnTo>
                  <a:lnTo>
                    <a:pt x="364" y="156"/>
                  </a:lnTo>
                  <a:lnTo>
                    <a:pt x="364" y="152"/>
                  </a:lnTo>
                  <a:lnTo>
                    <a:pt x="364" y="150"/>
                  </a:lnTo>
                  <a:lnTo>
                    <a:pt x="360" y="146"/>
                  </a:lnTo>
                  <a:lnTo>
                    <a:pt x="360" y="150"/>
                  </a:lnTo>
                  <a:lnTo>
                    <a:pt x="358" y="152"/>
                  </a:lnTo>
                  <a:lnTo>
                    <a:pt x="354" y="152"/>
                  </a:lnTo>
                  <a:lnTo>
                    <a:pt x="354" y="156"/>
                  </a:lnTo>
                  <a:lnTo>
                    <a:pt x="358" y="156"/>
                  </a:lnTo>
                  <a:lnTo>
                    <a:pt x="358" y="160"/>
                  </a:lnTo>
                  <a:lnTo>
                    <a:pt x="358" y="164"/>
                  </a:lnTo>
                  <a:lnTo>
                    <a:pt x="358" y="166"/>
                  </a:lnTo>
                  <a:lnTo>
                    <a:pt x="358" y="170"/>
                  </a:lnTo>
                  <a:lnTo>
                    <a:pt x="358" y="174"/>
                  </a:lnTo>
                  <a:lnTo>
                    <a:pt x="358" y="178"/>
                  </a:lnTo>
                  <a:lnTo>
                    <a:pt x="358" y="182"/>
                  </a:lnTo>
                  <a:lnTo>
                    <a:pt x="358" y="186"/>
                  </a:lnTo>
                  <a:lnTo>
                    <a:pt x="354" y="190"/>
                  </a:lnTo>
                  <a:lnTo>
                    <a:pt x="358" y="194"/>
                  </a:lnTo>
                  <a:lnTo>
                    <a:pt x="358" y="196"/>
                  </a:lnTo>
                  <a:lnTo>
                    <a:pt x="354" y="196"/>
                  </a:lnTo>
                  <a:lnTo>
                    <a:pt x="350" y="196"/>
                  </a:lnTo>
                  <a:lnTo>
                    <a:pt x="350" y="200"/>
                  </a:lnTo>
                  <a:lnTo>
                    <a:pt x="346" y="200"/>
                  </a:lnTo>
                  <a:lnTo>
                    <a:pt x="346" y="196"/>
                  </a:lnTo>
                  <a:lnTo>
                    <a:pt x="342" y="196"/>
                  </a:lnTo>
                  <a:lnTo>
                    <a:pt x="342" y="194"/>
                  </a:lnTo>
                  <a:lnTo>
                    <a:pt x="342" y="190"/>
                  </a:lnTo>
                  <a:lnTo>
                    <a:pt x="346" y="186"/>
                  </a:lnTo>
                  <a:lnTo>
                    <a:pt x="342" y="186"/>
                  </a:lnTo>
                  <a:lnTo>
                    <a:pt x="342" y="182"/>
                  </a:lnTo>
                  <a:lnTo>
                    <a:pt x="346" y="182"/>
                  </a:lnTo>
                  <a:lnTo>
                    <a:pt x="346" y="178"/>
                  </a:lnTo>
                  <a:lnTo>
                    <a:pt x="346" y="174"/>
                  </a:lnTo>
                  <a:lnTo>
                    <a:pt x="346" y="170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6" y="164"/>
                  </a:lnTo>
                  <a:lnTo>
                    <a:pt x="342" y="160"/>
                  </a:lnTo>
                  <a:lnTo>
                    <a:pt x="338" y="160"/>
                  </a:lnTo>
                  <a:lnTo>
                    <a:pt x="338" y="164"/>
                  </a:lnTo>
                  <a:lnTo>
                    <a:pt x="338" y="160"/>
                  </a:lnTo>
                  <a:lnTo>
                    <a:pt x="338" y="164"/>
                  </a:lnTo>
                  <a:lnTo>
                    <a:pt x="334" y="164"/>
                  </a:lnTo>
                  <a:lnTo>
                    <a:pt x="334" y="160"/>
                  </a:lnTo>
                  <a:lnTo>
                    <a:pt x="334" y="156"/>
                  </a:lnTo>
                  <a:lnTo>
                    <a:pt x="334" y="152"/>
                  </a:lnTo>
                  <a:lnTo>
                    <a:pt x="334" y="150"/>
                  </a:lnTo>
                  <a:lnTo>
                    <a:pt x="338" y="146"/>
                  </a:lnTo>
                  <a:lnTo>
                    <a:pt x="338" y="142"/>
                  </a:lnTo>
                  <a:lnTo>
                    <a:pt x="338" y="138"/>
                  </a:lnTo>
                  <a:lnTo>
                    <a:pt x="342" y="138"/>
                  </a:lnTo>
                  <a:lnTo>
                    <a:pt x="342" y="134"/>
                  </a:lnTo>
                  <a:lnTo>
                    <a:pt x="342" y="138"/>
                  </a:lnTo>
                  <a:lnTo>
                    <a:pt x="342" y="134"/>
                  </a:lnTo>
                  <a:lnTo>
                    <a:pt x="342" y="130"/>
                  </a:lnTo>
                  <a:lnTo>
                    <a:pt x="342" y="126"/>
                  </a:lnTo>
                  <a:lnTo>
                    <a:pt x="342" y="122"/>
                  </a:lnTo>
                  <a:lnTo>
                    <a:pt x="342" y="120"/>
                  </a:lnTo>
                  <a:lnTo>
                    <a:pt x="346" y="120"/>
                  </a:lnTo>
                  <a:lnTo>
                    <a:pt x="346" y="116"/>
                  </a:lnTo>
                  <a:lnTo>
                    <a:pt x="346" y="112"/>
                  </a:lnTo>
                  <a:lnTo>
                    <a:pt x="350" y="116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50" y="112"/>
                  </a:lnTo>
                  <a:lnTo>
                    <a:pt x="346" y="112"/>
                  </a:lnTo>
                  <a:lnTo>
                    <a:pt x="346" y="108"/>
                  </a:lnTo>
                  <a:lnTo>
                    <a:pt x="350" y="108"/>
                  </a:lnTo>
                  <a:lnTo>
                    <a:pt x="350" y="104"/>
                  </a:lnTo>
                  <a:lnTo>
                    <a:pt x="346" y="104"/>
                  </a:lnTo>
                  <a:lnTo>
                    <a:pt x="346" y="100"/>
                  </a:lnTo>
                  <a:lnTo>
                    <a:pt x="346" y="104"/>
                  </a:lnTo>
                  <a:lnTo>
                    <a:pt x="350" y="104"/>
                  </a:lnTo>
                  <a:lnTo>
                    <a:pt x="350" y="100"/>
                  </a:lnTo>
                  <a:lnTo>
                    <a:pt x="350" y="96"/>
                  </a:lnTo>
                  <a:lnTo>
                    <a:pt x="350" y="92"/>
                  </a:lnTo>
                  <a:lnTo>
                    <a:pt x="354" y="92"/>
                  </a:lnTo>
                  <a:lnTo>
                    <a:pt x="350" y="92"/>
                  </a:lnTo>
                  <a:lnTo>
                    <a:pt x="350" y="90"/>
                  </a:lnTo>
                  <a:lnTo>
                    <a:pt x="354" y="90"/>
                  </a:lnTo>
                  <a:lnTo>
                    <a:pt x="354" y="86"/>
                  </a:lnTo>
                  <a:lnTo>
                    <a:pt x="358" y="86"/>
                  </a:lnTo>
                  <a:lnTo>
                    <a:pt x="358" y="90"/>
                  </a:lnTo>
                  <a:lnTo>
                    <a:pt x="360" y="90"/>
                  </a:lnTo>
                  <a:lnTo>
                    <a:pt x="360" y="86"/>
                  </a:lnTo>
                  <a:lnTo>
                    <a:pt x="364" y="82"/>
                  </a:lnTo>
                  <a:lnTo>
                    <a:pt x="360" y="82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68" y="82"/>
                  </a:lnTo>
                  <a:lnTo>
                    <a:pt x="372" y="82"/>
                  </a:lnTo>
                  <a:lnTo>
                    <a:pt x="372" y="86"/>
                  </a:lnTo>
                  <a:lnTo>
                    <a:pt x="374" y="86"/>
                  </a:lnTo>
                  <a:lnTo>
                    <a:pt x="378" y="82"/>
                  </a:lnTo>
                  <a:lnTo>
                    <a:pt x="378" y="86"/>
                  </a:lnTo>
                  <a:lnTo>
                    <a:pt x="382" y="86"/>
                  </a:lnTo>
                  <a:lnTo>
                    <a:pt x="386" y="86"/>
                  </a:lnTo>
                  <a:lnTo>
                    <a:pt x="390" y="86"/>
                  </a:lnTo>
                  <a:lnTo>
                    <a:pt x="390" y="90"/>
                  </a:lnTo>
                  <a:lnTo>
                    <a:pt x="394" y="86"/>
                  </a:lnTo>
                  <a:lnTo>
                    <a:pt x="398" y="86"/>
                  </a:lnTo>
                  <a:lnTo>
                    <a:pt x="402" y="86"/>
                  </a:lnTo>
                  <a:lnTo>
                    <a:pt x="402" y="90"/>
                  </a:lnTo>
                  <a:lnTo>
                    <a:pt x="402" y="86"/>
                  </a:lnTo>
                  <a:lnTo>
                    <a:pt x="404" y="90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2" y="82"/>
                  </a:lnTo>
                  <a:lnTo>
                    <a:pt x="416" y="82"/>
                  </a:lnTo>
                  <a:lnTo>
                    <a:pt x="416" y="78"/>
                  </a:lnTo>
                  <a:lnTo>
                    <a:pt x="420" y="78"/>
                  </a:lnTo>
                  <a:lnTo>
                    <a:pt x="420" y="74"/>
                  </a:lnTo>
                  <a:lnTo>
                    <a:pt x="424" y="74"/>
                  </a:lnTo>
                  <a:lnTo>
                    <a:pt x="424" y="78"/>
                  </a:lnTo>
                  <a:lnTo>
                    <a:pt x="424" y="82"/>
                  </a:lnTo>
                  <a:lnTo>
                    <a:pt x="420" y="82"/>
                  </a:lnTo>
                  <a:lnTo>
                    <a:pt x="420" y="86"/>
                  </a:lnTo>
                  <a:lnTo>
                    <a:pt x="416" y="90"/>
                  </a:lnTo>
                  <a:lnTo>
                    <a:pt x="416" y="92"/>
                  </a:lnTo>
                  <a:lnTo>
                    <a:pt x="412" y="92"/>
                  </a:lnTo>
                  <a:lnTo>
                    <a:pt x="412" y="96"/>
                  </a:lnTo>
                  <a:lnTo>
                    <a:pt x="408" y="96"/>
                  </a:lnTo>
                  <a:lnTo>
                    <a:pt x="404" y="96"/>
                  </a:lnTo>
                  <a:lnTo>
                    <a:pt x="402" y="96"/>
                  </a:lnTo>
                  <a:lnTo>
                    <a:pt x="398" y="96"/>
                  </a:lnTo>
                  <a:lnTo>
                    <a:pt x="394" y="96"/>
                  </a:lnTo>
                  <a:lnTo>
                    <a:pt x="394" y="92"/>
                  </a:lnTo>
                  <a:lnTo>
                    <a:pt x="390" y="92"/>
                  </a:lnTo>
                  <a:lnTo>
                    <a:pt x="386" y="92"/>
                  </a:lnTo>
                  <a:lnTo>
                    <a:pt x="382" y="92"/>
                  </a:lnTo>
                  <a:lnTo>
                    <a:pt x="378" y="92"/>
                  </a:lnTo>
                  <a:lnTo>
                    <a:pt x="378" y="96"/>
                  </a:lnTo>
                  <a:lnTo>
                    <a:pt x="374" y="96"/>
                  </a:lnTo>
                  <a:lnTo>
                    <a:pt x="374" y="92"/>
                  </a:lnTo>
                  <a:lnTo>
                    <a:pt x="372" y="92"/>
                  </a:lnTo>
                  <a:lnTo>
                    <a:pt x="368" y="92"/>
                  </a:lnTo>
                  <a:lnTo>
                    <a:pt x="368" y="96"/>
                  </a:lnTo>
                  <a:lnTo>
                    <a:pt x="364" y="96"/>
                  </a:lnTo>
                  <a:lnTo>
                    <a:pt x="364" y="92"/>
                  </a:lnTo>
                  <a:lnTo>
                    <a:pt x="360" y="92"/>
                  </a:lnTo>
                  <a:lnTo>
                    <a:pt x="358" y="92"/>
                  </a:lnTo>
                  <a:lnTo>
                    <a:pt x="358" y="96"/>
                  </a:lnTo>
                  <a:lnTo>
                    <a:pt x="354" y="96"/>
                  </a:lnTo>
                  <a:lnTo>
                    <a:pt x="354" y="100"/>
                  </a:lnTo>
                  <a:lnTo>
                    <a:pt x="354" y="104"/>
                  </a:lnTo>
                  <a:lnTo>
                    <a:pt x="350" y="104"/>
                  </a:lnTo>
                  <a:lnTo>
                    <a:pt x="350" y="108"/>
                  </a:lnTo>
                  <a:lnTo>
                    <a:pt x="354" y="112"/>
                  </a:lnTo>
                  <a:lnTo>
                    <a:pt x="354" y="116"/>
                  </a:lnTo>
                  <a:lnTo>
                    <a:pt x="354" y="120"/>
                  </a:lnTo>
                  <a:lnTo>
                    <a:pt x="358" y="120"/>
                  </a:lnTo>
                  <a:lnTo>
                    <a:pt x="360" y="120"/>
                  </a:lnTo>
                  <a:lnTo>
                    <a:pt x="360" y="122"/>
                  </a:lnTo>
                  <a:lnTo>
                    <a:pt x="360" y="126"/>
                  </a:lnTo>
                  <a:lnTo>
                    <a:pt x="364" y="126"/>
                  </a:lnTo>
                  <a:lnTo>
                    <a:pt x="368" y="126"/>
                  </a:lnTo>
                  <a:lnTo>
                    <a:pt x="368" y="122"/>
                  </a:lnTo>
                  <a:lnTo>
                    <a:pt x="372" y="120"/>
                  </a:lnTo>
                  <a:lnTo>
                    <a:pt x="372" y="116"/>
                  </a:lnTo>
                  <a:lnTo>
                    <a:pt x="374" y="116"/>
                  </a:lnTo>
                  <a:lnTo>
                    <a:pt x="374" y="120"/>
                  </a:lnTo>
                  <a:lnTo>
                    <a:pt x="378" y="120"/>
                  </a:lnTo>
                  <a:lnTo>
                    <a:pt x="382" y="120"/>
                  </a:lnTo>
                  <a:lnTo>
                    <a:pt x="382" y="116"/>
                  </a:lnTo>
                  <a:lnTo>
                    <a:pt x="386" y="116"/>
                  </a:lnTo>
                  <a:lnTo>
                    <a:pt x="390" y="116"/>
                  </a:lnTo>
                  <a:lnTo>
                    <a:pt x="394" y="116"/>
                  </a:lnTo>
                  <a:lnTo>
                    <a:pt x="390" y="116"/>
                  </a:lnTo>
                  <a:lnTo>
                    <a:pt x="390" y="112"/>
                  </a:lnTo>
                  <a:lnTo>
                    <a:pt x="394" y="112"/>
                  </a:lnTo>
                  <a:lnTo>
                    <a:pt x="398" y="112"/>
                  </a:lnTo>
                  <a:lnTo>
                    <a:pt x="398" y="116"/>
                  </a:lnTo>
                  <a:lnTo>
                    <a:pt x="398" y="120"/>
                  </a:lnTo>
                  <a:lnTo>
                    <a:pt x="398" y="120"/>
                  </a:lnTo>
                  <a:lnTo>
                    <a:pt x="398" y="120"/>
                  </a:lnTo>
                  <a:close/>
                  <a:moveTo>
                    <a:pt x="104" y="78"/>
                  </a:moveTo>
                  <a:lnTo>
                    <a:pt x="104" y="82"/>
                  </a:lnTo>
                  <a:lnTo>
                    <a:pt x="104" y="78"/>
                  </a:lnTo>
                  <a:lnTo>
                    <a:pt x="100" y="78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78"/>
                  </a:lnTo>
                  <a:close/>
                  <a:moveTo>
                    <a:pt x="36" y="92"/>
                  </a:moveTo>
                  <a:lnTo>
                    <a:pt x="36" y="90"/>
                  </a:lnTo>
                  <a:lnTo>
                    <a:pt x="34" y="90"/>
                  </a:lnTo>
                  <a:lnTo>
                    <a:pt x="34" y="86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30" y="78"/>
                  </a:lnTo>
                  <a:lnTo>
                    <a:pt x="34" y="78"/>
                  </a:lnTo>
                  <a:lnTo>
                    <a:pt x="36" y="82"/>
                  </a:lnTo>
                  <a:lnTo>
                    <a:pt x="40" y="86"/>
                  </a:lnTo>
                  <a:lnTo>
                    <a:pt x="36" y="90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close/>
                  <a:moveTo>
                    <a:pt x="104" y="82"/>
                  </a:moveTo>
                  <a:lnTo>
                    <a:pt x="104" y="86"/>
                  </a:lnTo>
                  <a:lnTo>
                    <a:pt x="100" y="86"/>
                  </a:lnTo>
                  <a:lnTo>
                    <a:pt x="100" y="82"/>
                  </a:lnTo>
                  <a:lnTo>
                    <a:pt x="100" y="78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4" y="82"/>
                  </a:lnTo>
                  <a:close/>
                  <a:moveTo>
                    <a:pt x="134" y="86"/>
                  </a:moveTo>
                  <a:lnTo>
                    <a:pt x="134" y="90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30" y="82"/>
                  </a:lnTo>
                  <a:lnTo>
                    <a:pt x="134" y="82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34" y="86"/>
                  </a:lnTo>
                  <a:close/>
                  <a:moveTo>
                    <a:pt x="126" y="82"/>
                  </a:moveTo>
                  <a:lnTo>
                    <a:pt x="126" y="86"/>
                  </a:lnTo>
                  <a:lnTo>
                    <a:pt x="122" y="86"/>
                  </a:lnTo>
                  <a:lnTo>
                    <a:pt x="122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6" y="82"/>
                  </a:lnTo>
                  <a:close/>
                  <a:moveTo>
                    <a:pt x="110" y="90"/>
                  </a:moveTo>
                  <a:lnTo>
                    <a:pt x="110" y="86"/>
                  </a:lnTo>
                  <a:lnTo>
                    <a:pt x="106" y="86"/>
                  </a:lnTo>
                  <a:lnTo>
                    <a:pt x="106" y="82"/>
                  </a:lnTo>
                  <a:lnTo>
                    <a:pt x="110" y="82"/>
                  </a:lnTo>
                  <a:lnTo>
                    <a:pt x="110" y="86"/>
                  </a:lnTo>
                  <a:lnTo>
                    <a:pt x="114" y="86"/>
                  </a:lnTo>
                  <a:lnTo>
                    <a:pt x="114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close/>
                  <a:moveTo>
                    <a:pt x="110" y="90"/>
                  </a:moveTo>
                  <a:lnTo>
                    <a:pt x="106" y="90"/>
                  </a:lnTo>
                  <a:lnTo>
                    <a:pt x="104" y="90"/>
                  </a:lnTo>
                  <a:lnTo>
                    <a:pt x="104" y="86"/>
                  </a:lnTo>
                  <a:lnTo>
                    <a:pt x="104" y="82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10" y="86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close/>
                  <a:moveTo>
                    <a:pt x="118" y="86"/>
                  </a:moveTo>
                  <a:lnTo>
                    <a:pt x="114" y="86"/>
                  </a:lnTo>
                  <a:lnTo>
                    <a:pt x="114" y="82"/>
                  </a:lnTo>
                  <a:lnTo>
                    <a:pt x="114" y="86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18" y="86"/>
                  </a:lnTo>
                  <a:close/>
                  <a:moveTo>
                    <a:pt x="126" y="90"/>
                  </a:moveTo>
                  <a:lnTo>
                    <a:pt x="126" y="86"/>
                  </a:lnTo>
                  <a:lnTo>
                    <a:pt x="130" y="90"/>
                  </a:lnTo>
                  <a:lnTo>
                    <a:pt x="126" y="90"/>
                  </a:lnTo>
                  <a:lnTo>
                    <a:pt x="126" y="90"/>
                  </a:lnTo>
                  <a:lnTo>
                    <a:pt x="126" y="90"/>
                  </a:lnTo>
                  <a:close/>
                  <a:moveTo>
                    <a:pt x="118" y="90"/>
                  </a:moveTo>
                  <a:lnTo>
                    <a:pt x="118" y="92"/>
                  </a:lnTo>
                  <a:lnTo>
                    <a:pt x="114" y="92"/>
                  </a:lnTo>
                  <a:lnTo>
                    <a:pt x="114" y="90"/>
                  </a:lnTo>
                  <a:lnTo>
                    <a:pt x="114" y="86"/>
                  </a:lnTo>
                  <a:lnTo>
                    <a:pt x="114" y="90"/>
                  </a:lnTo>
                  <a:lnTo>
                    <a:pt x="118" y="90"/>
                  </a:lnTo>
                  <a:lnTo>
                    <a:pt x="118" y="90"/>
                  </a:lnTo>
                  <a:lnTo>
                    <a:pt x="118" y="90"/>
                  </a:lnTo>
                  <a:close/>
                  <a:moveTo>
                    <a:pt x="134" y="100"/>
                  </a:moveTo>
                  <a:lnTo>
                    <a:pt x="134" y="96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4" y="100"/>
                  </a:lnTo>
                  <a:close/>
                  <a:moveTo>
                    <a:pt x="50" y="100"/>
                  </a:moveTo>
                  <a:lnTo>
                    <a:pt x="48" y="100"/>
                  </a:lnTo>
                  <a:lnTo>
                    <a:pt x="50" y="100"/>
                  </a:lnTo>
                  <a:lnTo>
                    <a:pt x="50" y="100"/>
                  </a:lnTo>
                  <a:lnTo>
                    <a:pt x="50" y="100"/>
                  </a:lnTo>
                  <a:close/>
                  <a:moveTo>
                    <a:pt x="136" y="108"/>
                  </a:moveTo>
                  <a:lnTo>
                    <a:pt x="134" y="108"/>
                  </a:lnTo>
                  <a:lnTo>
                    <a:pt x="134" y="104"/>
                  </a:lnTo>
                  <a:lnTo>
                    <a:pt x="134" y="108"/>
                  </a:lnTo>
                  <a:lnTo>
                    <a:pt x="130" y="108"/>
                  </a:lnTo>
                  <a:lnTo>
                    <a:pt x="130" y="104"/>
                  </a:lnTo>
                  <a:lnTo>
                    <a:pt x="134" y="104"/>
                  </a:lnTo>
                  <a:lnTo>
                    <a:pt x="134" y="100"/>
                  </a:lnTo>
                  <a:lnTo>
                    <a:pt x="134" y="104"/>
                  </a:lnTo>
                  <a:lnTo>
                    <a:pt x="136" y="104"/>
                  </a:lnTo>
                  <a:lnTo>
                    <a:pt x="136" y="108"/>
                  </a:lnTo>
                  <a:lnTo>
                    <a:pt x="136" y="108"/>
                  </a:lnTo>
                  <a:lnTo>
                    <a:pt x="136" y="108"/>
                  </a:lnTo>
                  <a:close/>
                  <a:moveTo>
                    <a:pt x="48" y="108"/>
                  </a:moveTo>
                  <a:lnTo>
                    <a:pt x="44" y="104"/>
                  </a:lnTo>
                  <a:lnTo>
                    <a:pt x="44" y="100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48" y="108"/>
                  </a:lnTo>
                  <a:lnTo>
                    <a:pt x="48" y="108"/>
                  </a:lnTo>
                  <a:lnTo>
                    <a:pt x="48" y="108"/>
                  </a:lnTo>
                  <a:close/>
                  <a:moveTo>
                    <a:pt x="502" y="112"/>
                  </a:moveTo>
                  <a:lnTo>
                    <a:pt x="502" y="108"/>
                  </a:lnTo>
                  <a:lnTo>
                    <a:pt x="498" y="108"/>
                  </a:lnTo>
                  <a:lnTo>
                    <a:pt x="494" y="108"/>
                  </a:lnTo>
                  <a:lnTo>
                    <a:pt x="494" y="104"/>
                  </a:lnTo>
                  <a:lnTo>
                    <a:pt x="498" y="108"/>
                  </a:lnTo>
                  <a:lnTo>
                    <a:pt x="498" y="104"/>
                  </a:lnTo>
                  <a:lnTo>
                    <a:pt x="494" y="104"/>
                  </a:lnTo>
                  <a:lnTo>
                    <a:pt x="498" y="104"/>
                  </a:lnTo>
                  <a:lnTo>
                    <a:pt x="502" y="104"/>
                  </a:lnTo>
                  <a:lnTo>
                    <a:pt x="506" y="104"/>
                  </a:lnTo>
                  <a:lnTo>
                    <a:pt x="510" y="104"/>
                  </a:lnTo>
                  <a:lnTo>
                    <a:pt x="510" y="108"/>
                  </a:lnTo>
                  <a:lnTo>
                    <a:pt x="506" y="108"/>
                  </a:lnTo>
                  <a:lnTo>
                    <a:pt x="502" y="104"/>
                  </a:lnTo>
                  <a:lnTo>
                    <a:pt x="502" y="108"/>
                  </a:lnTo>
                  <a:lnTo>
                    <a:pt x="506" y="108"/>
                  </a:lnTo>
                  <a:lnTo>
                    <a:pt x="506" y="112"/>
                  </a:lnTo>
                  <a:lnTo>
                    <a:pt x="502" y="112"/>
                  </a:lnTo>
                  <a:lnTo>
                    <a:pt x="502" y="112"/>
                  </a:lnTo>
                  <a:lnTo>
                    <a:pt x="502" y="112"/>
                  </a:lnTo>
                  <a:close/>
                  <a:moveTo>
                    <a:pt x="48" y="112"/>
                  </a:moveTo>
                  <a:lnTo>
                    <a:pt x="44" y="112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48" y="112"/>
                  </a:lnTo>
                  <a:lnTo>
                    <a:pt x="48" y="112"/>
                  </a:lnTo>
                  <a:lnTo>
                    <a:pt x="48" y="112"/>
                  </a:lnTo>
                  <a:close/>
                  <a:moveTo>
                    <a:pt x="458" y="108"/>
                  </a:moveTo>
                  <a:lnTo>
                    <a:pt x="460" y="112"/>
                  </a:lnTo>
                  <a:lnTo>
                    <a:pt x="458" y="112"/>
                  </a:lnTo>
                  <a:lnTo>
                    <a:pt x="458" y="116"/>
                  </a:lnTo>
                  <a:lnTo>
                    <a:pt x="460" y="116"/>
                  </a:lnTo>
                  <a:lnTo>
                    <a:pt x="460" y="120"/>
                  </a:lnTo>
                  <a:lnTo>
                    <a:pt x="460" y="116"/>
                  </a:lnTo>
                  <a:lnTo>
                    <a:pt x="458" y="116"/>
                  </a:lnTo>
                  <a:lnTo>
                    <a:pt x="454" y="112"/>
                  </a:lnTo>
                  <a:lnTo>
                    <a:pt x="454" y="108"/>
                  </a:lnTo>
                  <a:lnTo>
                    <a:pt x="458" y="108"/>
                  </a:lnTo>
                  <a:lnTo>
                    <a:pt x="458" y="108"/>
                  </a:lnTo>
                  <a:lnTo>
                    <a:pt x="458" y="108"/>
                  </a:lnTo>
                  <a:close/>
                  <a:moveTo>
                    <a:pt x="134" y="108"/>
                  </a:moveTo>
                  <a:lnTo>
                    <a:pt x="134" y="112"/>
                  </a:lnTo>
                  <a:lnTo>
                    <a:pt x="130" y="112"/>
                  </a:lnTo>
                  <a:lnTo>
                    <a:pt x="130" y="108"/>
                  </a:lnTo>
                  <a:lnTo>
                    <a:pt x="134" y="108"/>
                  </a:lnTo>
                  <a:lnTo>
                    <a:pt x="134" y="108"/>
                  </a:lnTo>
                  <a:lnTo>
                    <a:pt x="134" y="108"/>
                  </a:lnTo>
                  <a:close/>
                  <a:moveTo>
                    <a:pt x="622" y="226"/>
                  </a:moveTo>
                  <a:lnTo>
                    <a:pt x="622" y="222"/>
                  </a:lnTo>
                  <a:lnTo>
                    <a:pt x="622" y="226"/>
                  </a:lnTo>
                  <a:lnTo>
                    <a:pt x="618" y="222"/>
                  </a:lnTo>
                  <a:lnTo>
                    <a:pt x="614" y="220"/>
                  </a:lnTo>
                  <a:lnTo>
                    <a:pt x="618" y="220"/>
                  </a:lnTo>
                  <a:lnTo>
                    <a:pt x="622" y="220"/>
                  </a:lnTo>
                  <a:lnTo>
                    <a:pt x="622" y="222"/>
                  </a:lnTo>
                  <a:lnTo>
                    <a:pt x="622" y="220"/>
                  </a:lnTo>
                  <a:lnTo>
                    <a:pt x="618" y="220"/>
                  </a:lnTo>
                  <a:lnTo>
                    <a:pt x="614" y="216"/>
                  </a:lnTo>
                  <a:lnTo>
                    <a:pt x="614" y="212"/>
                  </a:lnTo>
                  <a:lnTo>
                    <a:pt x="610" y="212"/>
                  </a:lnTo>
                  <a:lnTo>
                    <a:pt x="610" y="208"/>
                  </a:lnTo>
                  <a:lnTo>
                    <a:pt x="610" y="204"/>
                  </a:lnTo>
                  <a:lnTo>
                    <a:pt x="610" y="200"/>
                  </a:lnTo>
                  <a:lnTo>
                    <a:pt x="606" y="200"/>
                  </a:lnTo>
                  <a:lnTo>
                    <a:pt x="610" y="200"/>
                  </a:lnTo>
                  <a:lnTo>
                    <a:pt x="610" y="196"/>
                  </a:lnTo>
                  <a:lnTo>
                    <a:pt x="610" y="200"/>
                  </a:lnTo>
                  <a:lnTo>
                    <a:pt x="606" y="200"/>
                  </a:lnTo>
                  <a:lnTo>
                    <a:pt x="606" y="196"/>
                  </a:lnTo>
                  <a:lnTo>
                    <a:pt x="606" y="194"/>
                  </a:lnTo>
                  <a:lnTo>
                    <a:pt x="606" y="196"/>
                  </a:lnTo>
                  <a:lnTo>
                    <a:pt x="602" y="194"/>
                  </a:lnTo>
                  <a:lnTo>
                    <a:pt x="600" y="190"/>
                  </a:lnTo>
                  <a:lnTo>
                    <a:pt x="596" y="190"/>
                  </a:lnTo>
                  <a:lnTo>
                    <a:pt x="596" y="186"/>
                  </a:lnTo>
                  <a:lnTo>
                    <a:pt x="592" y="186"/>
                  </a:lnTo>
                  <a:lnTo>
                    <a:pt x="588" y="186"/>
                  </a:lnTo>
                  <a:lnTo>
                    <a:pt x="584" y="182"/>
                  </a:lnTo>
                  <a:lnTo>
                    <a:pt x="580" y="182"/>
                  </a:lnTo>
                  <a:lnTo>
                    <a:pt x="576" y="182"/>
                  </a:lnTo>
                  <a:lnTo>
                    <a:pt x="576" y="178"/>
                  </a:lnTo>
                  <a:lnTo>
                    <a:pt x="572" y="178"/>
                  </a:lnTo>
                  <a:lnTo>
                    <a:pt x="570" y="178"/>
                  </a:lnTo>
                  <a:lnTo>
                    <a:pt x="566" y="178"/>
                  </a:lnTo>
                  <a:lnTo>
                    <a:pt x="562" y="174"/>
                  </a:lnTo>
                  <a:lnTo>
                    <a:pt x="558" y="174"/>
                  </a:lnTo>
                  <a:lnTo>
                    <a:pt x="558" y="170"/>
                  </a:lnTo>
                  <a:lnTo>
                    <a:pt x="562" y="170"/>
                  </a:lnTo>
                  <a:lnTo>
                    <a:pt x="558" y="166"/>
                  </a:lnTo>
                  <a:lnTo>
                    <a:pt x="558" y="170"/>
                  </a:lnTo>
                  <a:lnTo>
                    <a:pt x="554" y="170"/>
                  </a:lnTo>
                  <a:lnTo>
                    <a:pt x="554" y="166"/>
                  </a:lnTo>
                  <a:lnTo>
                    <a:pt x="554" y="170"/>
                  </a:lnTo>
                  <a:lnTo>
                    <a:pt x="550" y="170"/>
                  </a:lnTo>
                  <a:lnTo>
                    <a:pt x="550" y="166"/>
                  </a:lnTo>
                  <a:lnTo>
                    <a:pt x="546" y="166"/>
                  </a:lnTo>
                  <a:lnTo>
                    <a:pt x="546" y="164"/>
                  </a:lnTo>
                  <a:lnTo>
                    <a:pt x="544" y="164"/>
                  </a:lnTo>
                  <a:lnTo>
                    <a:pt x="544" y="160"/>
                  </a:lnTo>
                  <a:lnTo>
                    <a:pt x="544" y="156"/>
                  </a:lnTo>
                  <a:lnTo>
                    <a:pt x="546" y="156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6"/>
                  </a:lnTo>
                  <a:lnTo>
                    <a:pt x="544" y="160"/>
                  </a:lnTo>
                  <a:lnTo>
                    <a:pt x="544" y="164"/>
                  </a:lnTo>
                  <a:lnTo>
                    <a:pt x="540" y="166"/>
                  </a:lnTo>
                  <a:lnTo>
                    <a:pt x="540" y="170"/>
                  </a:lnTo>
                  <a:lnTo>
                    <a:pt x="536" y="170"/>
                  </a:lnTo>
                  <a:lnTo>
                    <a:pt x="532" y="170"/>
                  </a:lnTo>
                  <a:lnTo>
                    <a:pt x="532" y="166"/>
                  </a:lnTo>
                  <a:lnTo>
                    <a:pt x="532" y="164"/>
                  </a:lnTo>
                  <a:lnTo>
                    <a:pt x="532" y="160"/>
                  </a:lnTo>
                  <a:lnTo>
                    <a:pt x="532" y="156"/>
                  </a:lnTo>
                  <a:lnTo>
                    <a:pt x="532" y="160"/>
                  </a:lnTo>
                  <a:lnTo>
                    <a:pt x="528" y="160"/>
                  </a:lnTo>
                  <a:lnTo>
                    <a:pt x="528" y="156"/>
                  </a:lnTo>
                  <a:lnTo>
                    <a:pt x="528" y="152"/>
                  </a:lnTo>
                  <a:lnTo>
                    <a:pt x="524" y="152"/>
                  </a:lnTo>
                  <a:lnTo>
                    <a:pt x="520" y="152"/>
                  </a:lnTo>
                  <a:lnTo>
                    <a:pt x="520" y="150"/>
                  </a:lnTo>
                  <a:lnTo>
                    <a:pt x="524" y="150"/>
                  </a:lnTo>
                  <a:lnTo>
                    <a:pt x="528" y="150"/>
                  </a:lnTo>
                  <a:lnTo>
                    <a:pt x="532" y="150"/>
                  </a:lnTo>
                  <a:lnTo>
                    <a:pt x="536" y="146"/>
                  </a:lnTo>
                  <a:lnTo>
                    <a:pt x="540" y="146"/>
                  </a:lnTo>
                  <a:lnTo>
                    <a:pt x="544" y="146"/>
                  </a:lnTo>
                  <a:lnTo>
                    <a:pt x="544" y="150"/>
                  </a:lnTo>
                  <a:lnTo>
                    <a:pt x="544" y="146"/>
                  </a:lnTo>
                  <a:lnTo>
                    <a:pt x="546" y="146"/>
                  </a:lnTo>
                  <a:lnTo>
                    <a:pt x="546" y="150"/>
                  </a:lnTo>
                  <a:lnTo>
                    <a:pt x="546" y="146"/>
                  </a:lnTo>
                  <a:lnTo>
                    <a:pt x="546" y="142"/>
                  </a:lnTo>
                  <a:lnTo>
                    <a:pt x="546" y="138"/>
                  </a:lnTo>
                  <a:lnTo>
                    <a:pt x="544" y="142"/>
                  </a:lnTo>
                  <a:lnTo>
                    <a:pt x="540" y="142"/>
                  </a:lnTo>
                  <a:lnTo>
                    <a:pt x="536" y="142"/>
                  </a:lnTo>
                  <a:lnTo>
                    <a:pt x="532" y="142"/>
                  </a:lnTo>
                  <a:lnTo>
                    <a:pt x="528" y="142"/>
                  </a:lnTo>
                  <a:lnTo>
                    <a:pt x="524" y="142"/>
                  </a:lnTo>
                  <a:lnTo>
                    <a:pt x="524" y="138"/>
                  </a:lnTo>
                  <a:lnTo>
                    <a:pt x="520" y="138"/>
                  </a:lnTo>
                  <a:lnTo>
                    <a:pt x="520" y="134"/>
                  </a:lnTo>
                  <a:lnTo>
                    <a:pt x="520" y="130"/>
                  </a:lnTo>
                  <a:lnTo>
                    <a:pt x="516" y="130"/>
                  </a:lnTo>
                  <a:lnTo>
                    <a:pt x="514" y="126"/>
                  </a:lnTo>
                  <a:lnTo>
                    <a:pt x="510" y="126"/>
                  </a:lnTo>
                  <a:lnTo>
                    <a:pt x="506" y="126"/>
                  </a:lnTo>
                  <a:lnTo>
                    <a:pt x="506" y="122"/>
                  </a:lnTo>
                  <a:lnTo>
                    <a:pt x="510" y="122"/>
                  </a:lnTo>
                  <a:lnTo>
                    <a:pt x="510" y="120"/>
                  </a:lnTo>
                  <a:lnTo>
                    <a:pt x="510" y="116"/>
                  </a:lnTo>
                  <a:lnTo>
                    <a:pt x="514" y="116"/>
                  </a:lnTo>
                  <a:lnTo>
                    <a:pt x="516" y="116"/>
                  </a:lnTo>
                  <a:lnTo>
                    <a:pt x="520" y="116"/>
                  </a:lnTo>
                  <a:lnTo>
                    <a:pt x="520" y="112"/>
                  </a:lnTo>
                  <a:lnTo>
                    <a:pt x="524" y="108"/>
                  </a:lnTo>
                  <a:lnTo>
                    <a:pt x="528" y="108"/>
                  </a:lnTo>
                  <a:lnTo>
                    <a:pt x="532" y="108"/>
                  </a:lnTo>
                  <a:lnTo>
                    <a:pt x="532" y="112"/>
                  </a:lnTo>
                  <a:lnTo>
                    <a:pt x="536" y="112"/>
                  </a:lnTo>
                  <a:lnTo>
                    <a:pt x="540" y="112"/>
                  </a:lnTo>
                  <a:lnTo>
                    <a:pt x="540" y="116"/>
                  </a:lnTo>
                  <a:lnTo>
                    <a:pt x="544" y="116"/>
                  </a:lnTo>
                  <a:lnTo>
                    <a:pt x="546" y="116"/>
                  </a:lnTo>
                  <a:lnTo>
                    <a:pt x="550" y="116"/>
                  </a:lnTo>
                  <a:lnTo>
                    <a:pt x="550" y="120"/>
                  </a:lnTo>
                  <a:lnTo>
                    <a:pt x="550" y="122"/>
                  </a:lnTo>
                  <a:lnTo>
                    <a:pt x="554" y="126"/>
                  </a:lnTo>
                  <a:lnTo>
                    <a:pt x="550" y="126"/>
                  </a:lnTo>
                  <a:lnTo>
                    <a:pt x="550" y="130"/>
                  </a:lnTo>
                  <a:lnTo>
                    <a:pt x="550" y="134"/>
                  </a:lnTo>
                  <a:lnTo>
                    <a:pt x="550" y="138"/>
                  </a:lnTo>
                  <a:lnTo>
                    <a:pt x="550" y="142"/>
                  </a:lnTo>
                  <a:lnTo>
                    <a:pt x="550" y="146"/>
                  </a:lnTo>
                  <a:lnTo>
                    <a:pt x="554" y="146"/>
                  </a:lnTo>
                  <a:lnTo>
                    <a:pt x="554" y="150"/>
                  </a:lnTo>
                  <a:lnTo>
                    <a:pt x="554" y="152"/>
                  </a:lnTo>
                  <a:lnTo>
                    <a:pt x="558" y="150"/>
                  </a:lnTo>
                  <a:lnTo>
                    <a:pt x="554" y="150"/>
                  </a:lnTo>
                  <a:lnTo>
                    <a:pt x="554" y="146"/>
                  </a:lnTo>
                  <a:lnTo>
                    <a:pt x="558" y="146"/>
                  </a:lnTo>
                  <a:lnTo>
                    <a:pt x="558" y="150"/>
                  </a:lnTo>
                  <a:lnTo>
                    <a:pt x="558" y="152"/>
                  </a:lnTo>
                  <a:lnTo>
                    <a:pt x="562" y="152"/>
                  </a:lnTo>
                  <a:lnTo>
                    <a:pt x="562" y="156"/>
                  </a:lnTo>
                  <a:lnTo>
                    <a:pt x="562" y="160"/>
                  </a:lnTo>
                  <a:lnTo>
                    <a:pt x="566" y="160"/>
                  </a:lnTo>
                  <a:lnTo>
                    <a:pt x="570" y="160"/>
                  </a:lnTo>
                  <a:lnTo>
                    <a:pt x="570" y="156"/>
                  </a:lnTo>
                  <a:lnTo>
                    <a:pt x="572" y="156"/>
                  </a:lnTo>
                  <a:lnTo>
                    <a:pt x="572" y="152"/>
                  </a:lnTo>
                  <a:lnTo>
                    <a:pt x="576" y="152"/>
                  </a:lnTo>
                  <a:lnTo>
                    <a:pt x="576" y="150"/>
                  </a:lnTo>
                  <a:lnTo>
                    <a:pt x="580" y="150"/>
                  </a:lnTo>
                  <a:lnTo>
                    <a:pt x="580" y="146"/>
                  </a:lnTo>
                  <a:lnTo>
                    <a:pt x="580" y="142"/>
                  </a:lnTo>
                  <a:lnTo>
                    <a:pt x="584" y="142"/>
                  </a:lnTo>
                  <a:lnTo>
                    <a:pt x="588" y="142"/>
                  </a:lnTo>
                  <a:lnTo>
                    <a:pt x="592" y="138"/>
                  </a:lnTo>
                  <a:lnTo>
                    <a:pt x="596" y="138"/>
                  </a:lnTo>
                  <a:lnTo>
                    <a:pt x="596" y="134"/>
                  </a:lnTo>
                  <a:lnTo>
                    <a:pt x="592" y="134"/>
                  </a:lnTo>
                  <a:lnTo>
                    <a:pt x="596" y="134"/>
                  </a:lnTo>
                  <a:lnTo>
                    <a:pt x="596" y="130"/>
                  </a:lnTo>
                  <a:lnTo>
                    <a:pt x="600" y="130"/>
                  </a:lnTo>
                  <a:lnTo>
                    <a:pt x="602" y="126"/>
                  </a:lnTo>
                  <a:lnTo>
                    <a:pt x="606" y="126"/>
                  </a:lnTo>
                  <a:lnTo>
                    <a:pt x="606" y="130"/>
                  </a:lnTo>
                  <a:lnTo>
                    <a:pt x="610" y="130"/>
                  </a:lnTo>
                  <a:lnTo>
                    <a:pt x="614" y="134"/>
                  </a:lnTo>
                  <a:lnTo>
                    <a:pt x="618" y="134"/>
                  </a:lnTo>
                  <a:lnTo>
                    <a:pt x="618" y="138"/>
                  </a:lnTo>
                  <a:lnTo>
                    <a:pt x="622" y="138"/>
                  </a:lnTo>
                  <a:lnTo>
                    <a:pt x="626" y="138"/>
                  </a:lnTo>
                  <a:lnTo>
                    <a:pt x="626" y="142"/>
                  </a:lnTo>
                  <a:lnTo>
                    <a:pt x="628" y="142"/>
                  </a:lnTo>
                  <a:lnTo>
                    <a:pt x="632" y="142"/>
                  </a:lnTo>
                  <a:lnTo>
                    <a:pt x="636" y="142"/>
                  </a:lnTo>
                  <a:lnTo>
                    <a:pt x="636" y="146"/>
                  </a:lnTo>
                  <a:lnTo>
                    <a:pt x="640" y="146"/>
                  </a:lnTo>
                  <a:lnTo>
                    <a:pt x="644" y="146"/>
                  </a:lnTo>
                  <a:lnTo>
                    <a:pt x="644" y="150"/>
                  </a:lnTo>
                  <a:lnTo>
                    <a:pt x="644" y="146"/>
                  </a:lnTo>
                  <a:lnTo>
                    <a:pt x="648" y="146"/>
                  </a:lnTo>
                  <a:lnTo>
                    <a:pt x="648" y="186"/>
                  </a:lnTo>
                  <a:lnTo>
                    <a:pt x="648" y="204"/>
                  </a:lnTo>
                  <a:lnTo>
                    <a:pt x="648" y="212"/>
                  </a:lnTo>
                  <a:lnTo>
                    <a:pt x="648" y="216"/>
                  </a:lnTo>
                  <a:lnTo>
                    <a:pt x="648" y="220"/>
                  </a:lnTo>
                  <a:lnTo>
                    <a:pt x="648" y="256"/>
                  </a:lnTo>
                  <a:lnTo>
                    <a:pt x="644" y="256"/>
                  </a:lnTo>
                  <a:lnTo>
                    <a:pt x="644" y="252"/>
                  </a:lnTo>
                  <a:lnTo>
                    <a:pt x="640" y="250"/>
                  </a:lnTo>
                  <a:lnTo>
                    <a:pt x="640" y="246"/>
                  </a:lnTo>
                  <a:lnTo>
                    <a:pt x="636" y="246"/>
                  </a:lnTo>
                  <a:lnTo>
                    <a:pt x="632" y="242"/>
                  </a:lnTo>
                  <a:lnTo>
                    <a:pt x="636" y="242"/>
                  </a:lnTo>
                  <a:lnTo>
                    <a:pt x="636" y="238"/>
                  </a:lnTo>
                  <a:lnTo>
                    <a:pt x="632" y="238"/>
                  </a:lnTo>
                  <a:lnTo>
                    <a:pt x="632" y="242"/>
                  </a:lnTo>
                  <a:lnTo>
                    <a:pt x="628" y="242"/>
                  </a:lnTo>
                  <a:lnTo>
                    <a:pt x="626" y="242"/>
                  </a:lnTo>
                  <a:lnTo>
                    <a:pt x="622" y="242"/>
                  </a:lnTo>
                  <a:lnTo>
                    <a:pt x="618" y="242"/>
                  </a:lnTo>
                  <a:lnTo>
                    <a:pt x="618" y="246"/>
                  </a:lnTo>
                  <a:lnTo>
                    <a:pt x="618" y="242"/>
                  </a:lnTo>
                  <a:lnTo>
                    <a:pt x="618" y="238"/>
                  </a:lnTo>
                  <a:lnTo>
                    <a:pt x="622" y="234"/>
                  </a:lnTo>
                  <a:lnTo>
                    <a:pt x="618" y="234"/>
                  </a:lnTo>
                  <a:lnTo>
                    <a:pt x="622" y="234"/>
                  </a:lnTo>
                  <a:lnTo>
                    <a:pt x="622" y="230"/>
                  </a:lnTo>
                  <a:lnTo>
                    <a:pt x="618" y="230"/>
                  </a:lnTo>
                  <a:lnTo>
                    <a:pt x="618" y="226"/>
                  </a:lnTo>
                  <a:lnTo>
                    <a:pt x="614" y="226"/>
                  </a:lnTo>
                  <a:lnTo>
                    <a:pt x="614" y="222"/>
                  </a:lnTo>
                  <a:lnTo>
                    <a:pt x="618" y="226"/>
                  </a:lnTo>
                  <a:lnTo>
                    <a:pt x="622" y="226"/>
                  </a:lnTo>
                  <a:lnTo>
                    <a:pt x="622" y="226"/>
                  </a:lnTo>
                  <a:lnTo>
                    <a:pt x="622" y="226"/>
                  </a:lnTo>
                  <a:close/>
                  <a:moveTo>
                    <a:pt x="502" y="108"/>
                  </a:moveTo>
                  <a:lnTo>
                    <a:pt x="502" y="112"/>
                  </a:lnTo>
                  <a:lnTo>
                    <a:pt x="498" y="112"/>
                  </a:lnTo>
                  <a:lnTo>
                    <a:pt x="502" y="108"/>
                  </a:lnTo>
                  <a:lnTo>
                    <a:pt x="502" y="108"/>
                  </a:lnTo>
                  <a:lnTo>
                    <a:pt x="502" y="108"/>
                  </a:lnTo>
                  <a:close/>
                  <a:moveTo>
                    <a:pt x="570" y="116"/>
                  </a:moveTo>
                  <a:lnTo>
                    <a:pt x="572" y="116"/>
                  </a:lnTo>
                  <a:lnTo>
                    <a:pt x="576" y="116"/>
                  </a:lnTo>
                  <a:lnTo>
                    <a:pt x="576" y="120"/>
                  </a:lnTo>
                  <a:lnTo>
                    <a:pt x="580" y="120"/>
                  </a:lnTo>
                  <a:lnTo>
                    <a:pt x="580" y="122"/>
                  </a:lnTo>
                  <a:lnTo>
                    <a:pt x="584" y="122"/>
                  </a:lnTo>
                  <a:lnTo>
                    <a:pt x="580" y="122"/>
                  </a:lnTo>
                  <a:lnTo>
                    <a:pt x="576" y="122"/>
                  </a:lnTo>
                  <a:lnTo>
                    <a:pt x="572" y="122"/>
                  </a:lnTo>
                  <a:lnTo>
                    <a:pt x="572" y="120"/>
                  </a:lnTo>
                  <a:lnTo>
                    <a:pt x="572" y="116"/>
                  </a:lnTo>
                  <a:lnTo>
                    <a:pt x="570" y="116"/>
                  </a:lnTo>
                  <a:lnTo>
                    <a:pt x="570" y="112"/>
                  </a:lnTo>
                  <a:lnTo>
                    <a:pt x="570" y="116"/>
                  </a:lnTo>
                  <a:lnTo>
                    <a:pt x="570" y="116"/>
                  </a:lnTo>
                  <a:lnTo>
                    <a:pt x="570" y="116"/>
                  </a:lnTo>
                  <a:close/>
                  <a:moveTo>
                    <a:pt x="506" y="116"/>
                  </a:moveTo>
                  <a:lnTo>
                    <a:pt x="502" y="120"/>
                  </a:lnTo>
                  <a:lnTo>
                    <a:pt x="498" y="120"/>
                  </a:lnTo>
                  <a:lnTo>
                    <a:pt x="498" y="116"/>
                  </a:lnTo>
                  <a:lnTo>
                    <a:pt x="502" y="116"/>
                  </a:lnTo>
                  <a:lnTo>
                    <a:pt x="506" y="116"/>
                  </a:lnTo>
                  <a:lnTo>
                    <a:pt x="506" y="116"/>
                  </a:lnTo>
                  <a:lnTo>
                    <a:pt x="506" y="116"/>
                  </a:lnTo>
                  <a:close/>
                  <a:moveTo>
                    <a:pt x="506" y="120"/>
                  </a:moveTo>
                  <a:lnTo>
                    <a:pt x="506" y="122"/>
                  </a:lnTo>
                  <a:lnTo>
                    <a:pt x="506" y="126"/>
                  </a:lnTo>
                  <a:lnTo>
                    <a:pt x="502" y="122"/>
                  </a:lnTo>
                  <a:lnTo>
                    <a:pt x="502" y="120"/>
                  </a:lnTo>
                  <a:lnTo>
                    <a:pt x="506" y="120"/>
                  </a:lnTo>
                  <a:lnTo>
                    <a:pt x="506" y="120"/>
                  </a:lnTo>
                  <a:lnTo>
                    <a:pt x="506" y="120"/>
                  </a:lnTo>
                  <a:close/>
                  <a:moveTo>
                    <a:pt x="58" y="130"/>
                  </a:moveTo>
                  <a:lnTo>
                    <a:pt x="54" y="130"/>
                  </a:lnTo>
                  <a:lnTo>
                    <a:pt x="58" y="130"/>
                  </a:lnTo>
                  <a:lnTo>
                    <a:pt x="58" y="134"/>
                  </a:lnTo>
                  <a:lnTo>
                    <a:pt x="54" y="134"/>
                  </a:lnTo>
                  <a:lnTo>
                    <a:pt x="50" y="130"/>
                  </a:lnTo>
                  <a:lnTo>
                    <a:pt x="50" y="126"/>
                  </a:lnTo>
                  <a:lnTo>
                    <a:pt x="48" y="122"/>
                  </a:lnTo>
                  <a:lnTo>
                    <a:pt x="48" y="120"/>
                  </a:lnTo>
                  <a:lnTo>
                    <a:pt x="50" y="120"/>
                  </a:lnTo>
                  <a:lnTo>
                    <a:pt x="54" y="122"/>
                  </a:lnTo>
                  <a:lnTo>
                    <a:pt x="54" y="126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0"/>
                  </a:lnTo>
                  <a:close/>
                  <a:moveTo>
                    <a:pt x="208" y="120"/>
                  </a:moveTo>
                  <a:lnTo>
                    <a:pt x="208" y="122"/>
                  </a:lnTo>
                  <a:lnTo>
                    <a:pt x="204" y="122"/>
                  </a:lnTo>
                  <a:lnTo>
                    <a:pt x="200" y="122"/>
                  </a:lnTo>
                  <a:lnTo>
                    <a:pt x="200" y="120"/>
                  </a:lnTo>
                  <a:lnTo>
                    <a:pt x="204" y="120"/>
                  </a:lnTo>
                  <a:lnTo>
                    <a:pt x="208" y="120"/>
                  </a:lnTo>
                  <a:lnTo>
                    <a:pt x="208" y="120"/>
                  </a:lnTo>
                  <a:lnTo>
                    <a:pt x="208" y="120"/>
                  </a:lnTo>
                  <a:close/>
                  <a:moveTo>
                    <a:pt x="490" y="122"/>
                  </a:moveTo>
                  <a:lnTo>
                    <a:pt x="488" y="122"/>
                  </a:lnTo>
                  <a:lnTo>
                    <a:pt x="490" y="122"/>
                  </a:lnTo>
                  <a:lnTo>
                    <a:pt x="490" y="122"/>
                  </a:lnTo>
                  <a:lnTo>
                    <a:pt x="490" y="122"/>
                  </a:lnTo>
                  <a:close/>
                  <a:moveTo>
                    <a:pt x="402" y="122"/>
                  </a:moveTo>
                  <a:lnTo>
                    <a:pt x="402" y="126"/>
                  </a:lnTo>
                  <a:lnTo>
                    <a:pt x="398" y="126"/>
                  </a:lnTo>
                  <a:lnTo>
                    <a:pt x="398" y="130"/>
                  </a:lnTo>
                  <a:lnTo>
                    <a:pt x="394" y="130"/>
                  </a:lnTo>
                  <a:lnTo>
                    <a:pt x="394" y="126"/>
                  </a:lnTo>
                  <a:lnTo>
                    <a:pt x="394" y="130"/>
                  </a:lnTo>
                  <a:lnTo>
                    <a:pt x="390" y="130"/>
                  </a:lnTo>
                  <a:lnTo>
                    <a:pt x="390" y="126"/>
                  </a:lnTo>
                  <a:lnTo>
                    <a:pt x="390" y="122"/>
                  </a:lnTo>
                  <a:lnTo>
                    <a:pt x="394" y="122"/>
                  </a:lnTo>
                  <a:lnTo>
                    <a:pt x="398" y="122"/>
                  </a:lnTo>
                  <a:lnTo>
                    <a:pt x="398" y="126"/>
                  </a:lnTo>
                  <a:lnTo>
                    <a:pt x="398" y="122"/>
                  </a:lnTo>
                  <a:lnTo>
                    <a:pt x="402" y="122"/>
                  </a:lnTo>
                  <a:lnTo>
                    <a:pt x="402" y="122"/>
                  </a:lnTo>
                  <a:lnTo>
                    <a:pt x="402" y="122"/>
                  </a:lnTo>
                  <a:close/>
                  <a:moveTo>
                    <a:pt x="464" y="130"/>
                  </a:moveTo>
                  <a:lnTo>
                    <a:pt x="460" y="130"/>
                  </a:lnTo>
                  <a:lnTo>
                    <a:pt x="458" y="130"/>
                  </a:lnTo>
                  <a:lnTo>
                    <a:pt x="454" y="130"/>
                  </a:lnTo>
                  <a:lnTo>
                    <a:pt x="454" y="126"/>
                  </a:lnTo>
                  <a:lnTo>
                    <a:pt x="458" y="126"/>
                  </a:lnTo>
                  <a:lnTo>
                    <a:pt x="460" y="126"/>
                  </a:lnTo>
                  <a:lnTo>
                    <a:pt x="464" y="130"/>
                  </a:lnTo>
                  <a:lnTo>
                    <a:pt x="464" y="130"/>
                  </a:lnTo>
                  <a:lnTo>
                    <a:pt x="464" y="130"/>
                  </a:lnTo>
                  <a:close/>
                  <a:moveTo>
                    <a:pt x="160" y="152"/>
                  </a:moveTo>
                  <a:lnTo>
                    <a:pt x="156" y="152"/>
                  </a:lnTo>
                  <a:lnTo>
                    <a:pt x="152" y="150"/>
                  </a:lnTo>
                  <a:lnTo>
                    <a:pt x="152" y="146"/>
                  </a:lnTo>
                  <a:lnTo>
                    <a:pt x="152" y="142"/>
                  </a:lnTo>
                  <a:lnTo>
                    <a:pt x="148" y="138"/>
                  </a:lnTo>
                  <a:lnTo>
                    <a:pt x="144" y="138"/>
                  </a:lnTo>
                  <a:lnTo>
                    <a:pt x="140" y="138"/>
                  </a:lnTo>
                  <a:lnTo>
                    <a:pt x="140" y="134"/>
                  </a:lnTo>
                  <a:lnTo>
                    <a:pt x="144" y="134"/>
                  </a:lnTo>
                  <a:lnTo>
                    <a:pt x="144" y="130"/>
                  </a:lnTo>
                  <a:lnTo>
                    <a:pt x="148" y="130"/>
                  </a:lnTo>
                  <a:lnTo>
                    <a:pt x="148" y="134"/>
                  </a:lnTo>
                  <a:lnTo>
                    <a:pt x="152" y="134"/>
                  </a:lnTo>
                  <a:lnTo>
                    <a:pt x="148" y="130"/>
                  </a:lnTo>
                  <a:lnTo>
                    <a:pt x="152" y="126"/>
                  </a:lnTo>
                  <a:lnTo>
                    <a:pt x="152" y="130"/>
                  </a:lnTo>
                  <a:lnTo>
                    <a:pt x="156" y="134"/>
                  </a:lnTo>
                  <a:lnTo>
                    <a:pt x="156" y="138"/>
                  </a:lnTo>
                  <a:lnTo>
                    <a:pt x="156" y="142"/>
                  </a:lnTo>
                  <a:lnTo>
                    <a:pt x="156" y="146"/>
                  </a:lnTo>
                  <a:lnTo>
                    <a:pt x="160" y="146"/>
                  </a:lnTo>
                  <a:lnTo>
                    <a:pt x="164" y="146"/>
                  </a:lnTo>
                  <a:lnTo>
                    <a:pt x="164" y="150"/>
                  </a:lnTo>
                  <a:lnTo>
                    <a:pt x="164" y="152"/>
                  </a:lnTo>
                  <a:lnTo>
                    <a:pt x="164" y="156"/>
                  </a:lnTo>
                  <a:lnTo>
                    <a:pt x="160" y="156"/>
                  </a:lnTo>
                  <a:lnTo>
                    <a:pt x="160" y="152"/>
                  </a:lnTo>
                  <a:lnTo>
                    <a:pt x="160" y="152"/>
                  </a:lnTo>
                  <a:lnTo>
                    <a:pt x="160" y="152"/>
                  </a:lnTo>
                  <a:close/>
                  <a:moveTo>
                    <a:pt x="192" y="130"/>
                  </a:moveTo>
                  <a:lnTo>
                    <a:pt x="196" y="130"/>
                  </a:lnTo>
                  <a:lnTo>
                    <a:pt x="192" y="130"/>
                  </a:lnTo>
                  <a:lnTo>
                    <a:pt x="192" y="130"/>
                  </a:lnTo>
                  <a:lnTo>
                    <a:pt x="192" y="130"/>
                  </a:lnTo>
                  <a:close/>
                  <a:moveTo>
                    <a:pt x="570" y="130"/>
                  </a:moveTo>
                  <a:lnTo>
                    <a:pt x="572" y="130"/>
                  </a:lnTo>
                  <a:lnTo>
                    <a:pt x="576" y="130"/>
                  </a:lnTo>
                  <a:lnTo>
                    <a:pt x="580" y="130"/>
                  </a:lnTo>
                  <a:lnTo>
                    <a:pt x="584" y="130"/>
                  </a:lnTo>
                  <a:lnTo>
                    <a:pt x="588" y="130"/>
                  </a:lnTo>
                  <a:lnTo>
                    <a:pt x="588" y="134"/>
                  </a:lnTo>
                  <a:lnTo>
                    <a:pt x="592" y="134"/>
                  </a:lnTo>
                  <a:lnTo>
                    <a:pt x="588" y="134"/>
                  </a:lnTo>
                  <a:lnTo>
                    <a:pt x="584" y="134"/>
                  </a:lnTo>
                  <a:lnTo>
                    <a:pt x="580" y="134"/>
                  </a:lnTo>
                  <a:lnTo>
                    <a:pt x="576" y="134"/>
                  </a:lnTo>
                  <a:lnTo>
                    <a:pt x="572" y="130"/>
                  </a:lnTo>
                  <a:lnTo>
                    <a:pt x="570" y="130"/>
                  </a:lnTo>
                  <a:lnTo>
                    <a:pt x="570" y="130"/>
                  </a:lnTo>
                  <a:lnTo>
                    <a:pt x="570" y="130"/>
                  </a:lnTo>
                  <a:close/>
                  <a:moveTo>
                    <a:pt x="412" y="130"/>
                  </a:moveTo>
                  <a:lnTo>
                    <a:pt x="416" y="130"/>
                  </a:lnTo>
                  <a:lnTo>
                    <a:pt x="420" y="130"/>
                  </a:lnTo>
                  <a:lnTo>
                    <a:pt x="424" y="130"/>
                  </a:lnTo>
                  <a:lnTo>
                    <a:pt x="428" y="134"/>
                  </a:lnTo>
                  <a:lnTo>
                    <a:pt x="424" y="134"/>
                  </a:lnTo>
                  <a:lnTo>
                    <a:pt x="420" y="134"/>
                  </a:lnTo>
                  <a:lnTo>
                    <a:pt x="416" y="134"/>
                  </a:lnTo>
                  <a:lnTo>
                    <a:pt x="416" y="138"/>
                  </a:lnTo>
                  <a:lnTo>
                    <a:pt x="412" y="138"/>
                  </a:lnTo>
                  <a:lnTo>
                    <a:pt x="412" y="134"/>
                  </a:lnTo>
                  <a:lnTo>
                    <a:pt x="412" y="130"/>
                  </a:lnTo>
                  <a:lnTo>
                    <a:pt x="412" y="130"/>
                  </a:lnTo>
                  <a:lnTo>
                    <a:pt x="412" y="130"/>
                  </a:lnTo>
                  <a:close/>
                  <a:moveTo>
                    <a:pt x="498" y="130"/>
                  </a:moveTo>
                  <a:lnTo>
                    <a:pt x="498" y="134"/>
                  </a:lnTo>
                  <a:lnTo>
                    <a:pt x="498" y="138"/>
                  </a:lnTo>
                  <a:lnTo>
                    <a:pt x="494" y="138"/>
                  </a:lnTo>
                  <a:lnTo>
                    <a:pt x="490" y="138"/>
                  </a:lnTo>
                  <a:lnTo>
                    <a:pt x="488" y="134"/>
                  </a:lnTo>
                  <a:lnTo>
                    <a:pt x="490" y="134"/>
                  </a:lnTo>
                  <a:lnTo>
                    <a:pt x="490" y="130"/>
                  </a:lnTo>
                  <a:lnTo>
                    <a:pt x="494" y="130"/>
                  </a:lnTo>
                  <a:lnTo>
                    <a:pt x="498" y="130"/>
                  </a:lnTo>
                  <a:lnTo>
                    <a:pt x="498" y="130"/>
                  </a:lnTo>
                  <a:lnTo>
                    <a:pt x="498" y="130"/>
                  </a:lnTo>
                  <a:close/>
                  <a:moveTo>
                    <a:pt x="428" y="134"/>
                  </a:moveTo>
                  <a:lnTo>
                    <a:pt x="430" y="134"/>
                  </a:lnTo>
                  <a:lnTo>
                    <a:pt x="434" y="134"/>
                  </a:lnTo>
                  <a:lnTo>
                    <a:pt x="438" y="134"/>
                  </a:lnTo>
                  <a:lnTo>
                    <a:pt x="434" y="134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8" y="134"/>
                  </a:lnTo>
                  <a:lnTo>
                    <a:pt x="428" y="134"/>
                  </a:lnTo>
                  <a:close/>
                  <a:moveTo>
                    <a:pt x="66" y="142"/>
                  </a:moveTo>
                  <a:lnTo>
                    <a:pt x="62" y="142"/>
                  </a:lnTo>
                  <a:lnTo>
                    <a:pt x="62" y="138"/>
                  </a:lnTo>
                  <a:lnTo>
                    <a:pt x="66" y="142"/>
                  </a:lnTo>
                  <a:lnTo>
                    <a:pt x="66" y="142"/>
                  </a:lnTo>
                  <a:lnTo>
                    <a:pt x="66" y="142"/>
                  </a:lnTo>
                  <a:close/>
                  <a:moveTo>
                    <a:pt x="70" y="150"/>
                  </a:moveTo>
                  <a:lnTo>
                    <a:pt x="70" y="152"/>
                  </a:lnTo>
                  <a:lnTo>
                    <a:pt x="70" y="150"/>
                  </a:lnTo>
                  <a:lnTo>
                    <a:pt x="66" y="150"/>
                  </a:lnTo>
                  <a:lnTo>
                    <a:pt x="66" y="146"/>
                  </a:lnTo>
                  <a:lnTo>
                    <a:pt x="70" y="146"/>
                  </a:lnTo>
                  <a:lnTo>
                    <a:pt x="70" y="150"/>
                  </a:lnTo>
                  <a:lnTo>
                    <a:pt x="70" y="150"/>
                  </a:lnTo>
                  <a:lnTo>
                    <a:pt x="70" y="150"/>
                  </a:lnTo>
                  <a:close/>
                  <a:moveTo>
                    <a:pt x="186" y="152"/>
                  </a:moveTo>
                  <a:lnTo>
                    <a:pt x="186" y="156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8" y="152"/>
                  </a:lnTo>
                  <a:lnTo>
                    <a:pt x="178" y="156"/>
                  </a:lnTo>
                  <a:lnTo>
                    <a:pt x="174" y="156"/>
                  </a:lnTo>
                  <a:lnTo>
                    <a:pt x="174" y="152"/>
                  </a:lnTo>
                  <a:lnTo>
                    <a:pt x="174" y="150"/>
                  </a:lnTo>
                  <a:lnTo>
                    <a:pt x="178" y="146"/>
                  </a:lnTo>
                  <a:lnTo>
                    <a:pt x="182" y="146"/>
                  </a:lnTo>
                  <a:lnTo>
                    <a:pt x="186" y="150"/>
                  </a:lnTo>
                  <a:lnTo>
                    <a:pt x="186" y="152"/>
                  </a:lnTo>
                  <a:lnTo>
                    <a:pt x="186" y="152"/>
                  </a:lnTo>
                  <a:lnTo>
                    <a:pt x="186" y="152"/>
                  </a:lnTo>
                  <a:close/>
                  <a:moveTo>
                    <a:pt x="74" y="160"/>
                  </a:moveTo>
                  <a:lnTo>
                    <a:pt x="74" y="156"/>
                  </a:lnTo>
                  <a:lnTo>
                    <a:pt x="70" y="152"/>
                  </a:lnTo>
                  <a:lnTo>
                    <a:pt x="70" y="150"/>
                  </a:lnTo>
                  <a:lnTo>
                    <a:pt x="74" y="152"/>
                  </a:lnTo>
                  <a:lnTo>
                    <a:pt x="74" y="156"/>
                  </a:lnTo>
                  <a:lnTo>
                    <a:pt x="74" y="160"/>
                  </a:lnTo>
                  <a:lnTo>
                    <a:pt x="74" y="160"/>
                  </a:lnTo>
                  <a:lnTo>
                    <a:pt x="74" y="160"/>
                  </a:lnTo>
                  <a:close/>
                  <a:moveTo>
                    <a:pt x="502" y="166"/>
                  </a:moveTo>
                  <a:lnTo>
                    <a:pt x="498" y="166"/>
                  </a:lnTo>
                  <a:lnTo>
                    <a:pt x="498" y="164"/>
                  </a:lnTo>
                  <a:lnTo>
                    <a:pt x="494" y="164"/>
                  </a:lnTo>
                  <a:lnTo>
                    <a:pt x="490" y="160"/>
                  </a:lnTo>
                  <a:lnTo>
                    <a:pt x="488" y="160"/>
                  </a:lnTo>
                  <a:lnTo>
                    <a:pt x="484" y="160"/>
                  </a:lnTo>
                  <a:lnTo>
                    <a:pt x="488" y="160"/>
                  </a:lnTo>
                  <a:lnTo>
                    <a:pt x="484" y="160"/>
                  </a:lnTo>
                  <a:lnTo>
                    <a:pt x="480" y="160"/>
                  </a:lnTo>
                  <a:lnTo>
                    <a:pt x="476" y="160"/>
                  </a:lnTo>
                  <a:lnTo>
                    <a:pt x="476" y="156"/>
                  </a:lnTo>
                  <a:lnTo>
                    <a:pt x="476" y="160"/>
                  </a:lnTo>
                  <a:lnTo>
                    <a:pt x="472" y="160"/>
                  </a:lnTo>
                  <a:lnTo>
                    <a:pt x="468" y="160"/>
                  </a:lnTo>
                  <a:lnTo>
                    <a:pt x="468" y="156"/>
                  </a:lnTo>
                  <a:lnTo>
                    <a:pt x="464" y="156"/>
                  </a:lnTo>
                  <a:lnTo>
                    <a:pt x="464" y="160"/>
                  </a:lnTo>
                  <a:lnTo>
                    <a:pt x="460" y="164"/>
                  </a:lnTo>
                  <a:lnTo>
                    <a:pt x="460" y="160"/>
                  </a:lnTo>
                  <a:lnTo>
                    <a:pt x="460" y="156"/>
                  </a:lnTo>
                  <a:lnTo>
                    <a:pt x="464" y="156"/>
                  </a:lnTo>
                  <a:lnTo>
                    <a:pt x="464" y="152"/>
                  </a:lnTo>
                  <a:lnTo>
                    <a:pt x="468" y="152"/>
                  </a:lnTo>
                  <a:lnTo>
                    <a:pt x="472" y="152"/>
                  </a:lnTo>
                  <a:lnTo>
                    <a:pt x="476" y="152"/>
                  </a:lnTo>
                  <a:lnTo>
                    <a:pt x="480" y="152"/>
                  </a:lnTo>
                  <a:lnTo>
                    <a:pt x="484" y="152"/>
                  </a:lnTo>
                  <a:lnTo>
                    <a:pt x="484" y="150"/>
                  </a:lnTo>
                  <a:lnTo>
                    <a:pt x="488" y="150"/>
                  </a:lnTo>
                  <a:lnTo>
                    <a:pt x="488" y="152"/>
                  </a:lnTo>
                  <a:lnTo>
                    <a:pt x="490" y="152"/>
                  </a:lnTo>
                  <a:lnTo>
                    <a:pt x="494" y="152"/>
                  </a:lnTo>
                  <a:lnTo>
                    <a:pt x="498" y="152"/>
                  </a:lnTo>
                  <a:lnTo>
                    <a:pt x="502" y="156"/>
                  </a:lnTo>
                  <a:lnTo>
                    <a:pt x="502" y="160"/>
                  </a:lnTo>
                  <a:lnTo>
                    <a:pt x="506" y="164"/>
                  </a:lnTo>
                  <a:lnTo>
                    <a:pt x="502" y="166"/>
                  </a:lnTo>
                  <a:lnTo>
                    <a:pt x="502" y="166"/>
                  </a:lnTo>
                  <a:lnTo>
                    <a:pt x="502" y="166"/>
                  </a:lnTo>
                  <a:close/>
                  <a:moveTo>
                    <a:pt x="164" y="152"/>
                  </a:moveTo>
                  <a:lnTo>
                    <a:pt x="166" y="152"/>
                  </a:lnTo>
                  <a:lnTo>
                    <a:pt x="164" y="152"/>
                  </a:lnTo>
                  <a:lnTo>
                    <a:pt x="164" y="152"/>
                  </a:lnTo>
                  <a:lnTo>
                    <a:pt x="164" y="152"/>
                  </a:lnTo>
                  <a:close/>
                  <a:moveTo>
                    <a:pt x="438" y="156"/>
                  </a:moveTo>
                  <a:lnTo>
                    <a:pt x="442" y="156"/>
                  </a:lnTo>
                  <a:lnTo>
                    <a:pt x="446" y="156"/>
                  </a:lnTo>
                  <a:lnTo>
                    <a:pt x="450" y="156"/>
                  </a:lnTo>
                  <a:lnTo>
                    <a:pt x="450" y="160"/>
                  </a:lnTo>
                  <a:lnTo>
                    <a:pt x="454" y="160"/>
                  </a:lnTo>
                  <a:lnTo>
                    <a:pt x="454" y="164"/>
                  </a:lnTo>
                  <a:lnTo>
                    <a:pt x="450" y="164"/>
                  </a:lnTo>
                  <a:lnTo>
                    <a:pt x="450" y="166"/>
                  </a:lnTo>
                  <a:lnTo>
                    <a:pt x="446" y="166"/>
                  </a:lnTo>
                  <a:lnTo>
                    <a:pt x="442" y="166"/>
                  </a:lnTo>
                  <a:lnTo>
                    <a:pt x="438" y="164"/>
                  </a:lnTo>
                  <a:lnTo>
                    <a:pt x="434" y="160"/>
                  </a:lnTo>
                  <a:lnTo>
                    <a:pt x="434" y="156"/>
                  </a:lnTo>
                  <a:lnTo>
                    <a:pt x="438" y="156"/>
                  </a:lnTo>
                  <a:lnTo>
                    <a:pt x="438" y="156"/>
                  </a:lnTo>
                  <a:lnTo>
                    <a:pt x="438" y="156"/>
                  </a:lnTo>
                  <a:close/>
                  <a:moveTo>
                    <a:pt x="298" y="160"/>
                  </a:moveTo>
                  <a:lnTo>
                    <a:pt x="298" y="164"/>
                  </a:lnTo>
                  <a:lnTo>
                    <a:pt x="298" y="166"/>
                  </a:lnTo>
                  <a:lnTo>
                    <a:pt x="298" y="170"/>
                  </a:lnTo>
                  <a:lnTo>
                    <a:pt x="294" y="170"/>
                  </a:lnTo>
                  <a:lnTo>
                    <a:pt x="298" y="166"/>
                  </a:lnTo>
                  <a:lnTo>
                    <a:pt x="294" y="166"/>
                  </a:lnTo>
                  <a:lnTo>
                    <a:pt x="294" y="164"/>
                  </a:lnTo>
                  <a:lnTo>
                    <a:pt x="294" y="160"/>
                  </a:lnTo>
                  <a:lnTo>
                    <a:pt x="298" y="160"/>
                  </a:lnTo>
                  <a:lnTo>
                    <a:pt x="298" y="156"/>
                  </a:lnTo>
                  <a:lnTo>
                    <a:pt x="298" y="160"/>
                  </a:lnTo>
                  <a:lnTo>
                    <a:pt x="298" y="160"/>
                  </a:lnTo>
                  <a:lnTo>
                    <a:pt x="298" y="160"/>
                  </a:lnTo>
                  <a:close/>
                  <a:moveTo>
                    <a:pt x="458" y="156"/>
                  </a:moveTo>
                  <a:lnTo>
                    <a:pt x="458" y="160"/>
                  </a:lnTo>
                  <a:lnTo>
                    <a:pt x="458" y="156"/>
                  </a:lnTo>
                  <a:lnTo>
                    <a:pt x="458" y="156"/>
                  </a:lnTo>
                  <a:lnTo>
                    <a:pt x="458" y="156"/>
                  </a:lnTo>
                  <a:close/>
                  <a:moveTo>
                    <a:pt x="464" y="164"/>
                  </a:moveTo>
                  <a:lnTo>
                    <a:pt x="468" y="164"/>
                  </a:lnTo>
                  <a:lnTo>
                    <a:pt x="468" y="166"/>
                  </a:lnTo>
                  <a:lnTo>
                    <a:pt x="464" y="166"/>
                  </a:lnTo>
                  <a:lnTo>
                    <a:pt x="468" y="164"/>
                  </a:lnTo>
                  <a:lnTo>
                    <a:pt x="464" y="164"/>
                  </a:lnTo>
                  <a:lnTo>
                    <a:pt x="464" y="166"/>
                  </a:lnTo>
                  <a:lnTo>
                    <a:pt x="460" y="166"/>
                  </a:lnTo>
                  <a:lnTo>
                    <a:pt x="460" y="164"/>
                  </a:lnTo>
                  <a:lnTo>
                    <a:pt x="464" y="164"/>
                  </a:lnTo>
                  <a:lnTo>
                    <a:pt x="464" y="164"/>
                  </a:lnTo>
                  <a:lnTo>
                    <a:pt x="464" y="164"/>
                  </a:lnTo>
                  <a:close/>
                  <a:moveTo>
                    <a:pt x="468" y="164"/>
                  </a:moveTo>
                  <a:lnTo>
                    <a:pt x="472" y="164"/>
                  </a:lnTo>
                  <a:lnTo>
                    <a:pt x="468" y="164"/>
                  </a:lnTo>
                  <a:lnTo>
                    <a:pt x="468" y="164"/>
                  </a:lnTo>
                  <a:lnTo>
                    <a:pt x="468" y="164"/>
                  </a:lnTo>
                  <a:close/>
                  <a:moveTo>
                    <a:pt x="394" y="170"/>
                  </a:moveTo>
                  <a:lnTo>
                    <a:pt x="398" y="170"/>
                  </a:lnTo>
                  <a:lnTo>
                    <a:pt x="394" y="174"/>
                  </a:lnTo>
                  <a:lnTo>
                    <a:pt x="394" y="170"/>
                  </a:lnTo>
                  <a:lnTo>
                    <a:pt x="394" y="170"/>
                  </a:lnTo>
                  <a:lnTo>
                    <a:pt x="394" y="170"/>
                  </a:lnTo>
                  <a:close/>
                  <a:moveTo>
                    <a:pt x="394" y="178"/>
                  </a:moveTo>
                  <a:lnTo>
                    <a:pt x="398" y="178"/>
                  </a:lnTo>
                  <a:lnTo>
                    <a:pt x="398" y="182"/>
                  </a:lnTo>
                  <a:lnTo>
                    <a:pt x="398" y="186"/>
                  </a:lnTo>
                  <a:lnTo>
                    <a:pt x="394" y="182"/>
                  </a:lnTo>
                  <a:lnTo>
                    <a:pt x="394" y="186"/>
                  </a:lnTo>
                  <a:lnTo>
                    <a:pt x="394" y="190"/>
                  </a:lnTo>
                  <a:lnTo>
                    <a:pt x="398" y="194"/>
                  </a:lnTo>
                  <a:lnTo>
                    <a:pt x="394" y="194"/>
                  </a:lnTo>
                  <a:lnTo>
                    <a:pt x="390" y="194"/>
                  </a:lnTo>
                  <a:lnTo>
                    <a:pt x="390" y="196"/>
                  </a:lnTo>
                  <a:lnTo>
                    <a:pt x="390" y="200"/>
                  </a:lnTo>
                  <a:lnTo>
                    <a:pt x="386" y="200"/>
                  </a:lnTo>
                  <a:lnTo>
                    <a:pt x="386" y="196"/>
                  </a:lnTo>
                  <a:lnTo>
                    <a:pt x="386" y="194"/>
                  </a:lnTo>
                  <a:lnTo>
                    <a:pt x="390" y="194"/>
                  </a:lnTo>
                  <a:lnTo>
                    <a:pt x="390" y="190"/>
                  </a:lnTo>
                  <a:lnTo>
                    <a:pt x="390" y="186"/>
                  </a:lnTo>
                  <a:lnTo>
                    <a:pt x="390" y="182"/>
                  </a:lnTo>
                  <a:lnTo>
                    <a:pt x="390" y="178"/>
                  </a:lnTo>
                  <a:lnTo>
                    <a:pt x="394" y="178"/>
                  </a:lnTo>
                  <a:lnTo>
                    <a:pt x="394" y="178"/>
                  </a:lnTo>
                  <a:lnTo>
                    <a:pt x="394" y="178"/>
                  </a:lnTo>
                  <a:close/>
                  <a:moveTo>
                    <a:pt x="390" y="182"/>
                  </a:moveTo>
                  <a:lnTo>
                    <a:pt x="390" y="186"/>
                  </a:lnTo>
                  <a:lnTo>
                    <a:pt x="386" y="190"/>
                  </a:lnTo>
                  <a:lnTo>
                    <a:pt x="386" y="194"/>
                  </a:lnTo>
                  <a:lnTo>
                    <a:pt x="382" y="194"/>
                  </a:lnTo>
                  <a:lnTo>
                    <a:pt x="382" y="190"/>
                  </a:lnTo>
                  <a:lnTo>
                    <a:pt x="382" y="186"/>
                  </a:lnTo>
                  <a:lnTo>
                    <a:pt x="382" y="182"/>
                  </a:lnTo>
                  <a:lnTo>
                    <a:pt x="386" y="182"/>
                  </a:lnTo>
                  <a:lnTo>
                    <a:pt x="390" y="182"/>
                  </a:lnTo>
                  <a:lnTo>
                    <a:pt x="390" y="182"/>
                  </a:lnTo>
                  <a:lnTo>
                    <a:pt x="390" y="182"/>
                  </a:lnTo>
                  <a:close/>
                  <a:moveTo>
                    <a:pt x="378" y="190"/>
                  </a:moveTo>
                  <a:lnTo>
                    <a:pt x="378" y="194"/>
                  </a:lnTo>
                  <a:lnTo>
                    <a:pt x="378" y="196"/>
                  </a:lnTo>
                  <a:lnTo>
                    <a:pt x="374" y="194"/>
                  </a:lnTo>
                  <a:lnTo>
                    <a:pt x="374" y="190"/>
                  </a:lnTo>
                  <a:lnTo>
                    <a:pt x="378" y="190"/>
                  </a:lnTo>
                  <a:lnTo>
                    <a:pt x="378" y="190"/>
                  </a:lnTo>
                  <a:lnTo>
                    <a:pt x="378" y="190"/>
                  </a:lnTo>
                  <a:close/>
                  <a:moveTo>
                    <a:pt x="104" y="196"/>
                  </a:moveTo>
                  <a:lnTo>
                    <a:pt x="100" y="196"/>
                  </a:lnTo>
                  <a:lnTo>
                    <a:pt x="96" y="194"/>
                  </a:lnTo>
                  <a:lnTo>
                    <a:pt x="100" y="194"/>
                  </a:lnTo>
                  <a:lnTo>
                    <a:pt x="104" y="194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close/>
                  <a:moveTo>
                    <a:pt x="554" y="194"/>
                  </a:moveTo>
                  <a:lnTo>
                    <a:pt x="558" y="194"/>
                  </a:lnTo>
                  <a:lnTo>
                    <a:pt x="558" y="196"/>
                  </a:lnTo>
                  <a:lnTo>
                    <a:pt x="558" y="200"/>
                  </a:lnTo>
                  <a:lnTo>
                    <a:pt x="558" y="204"/>
                  </a:lnTo>
                  <a:lnTo>
                    <a:pt x="554" y="204"/>
                  </a:lnTo>
                  <a:lnTo>
                    <a:pt x="554" y="200"/>
                  </a:lnTo>
                  <a:lnTo>
                    <a:pt x="550" y="200"/>
                  </a:lnTo>
                  <a:lnTo>
                    <a:pt x="554" y="200"/>
                  </a:lnTo>
                  <a:lnTo>
                    <a:pt x="554" y="196"/>
                  </a:lnTo>
                  <a:lnTo>
                    <a:pt x="554" y="194"/>
                  </a:lnTo>
                  <a:lnTo>
                    <a:pt x="554" y="194"/>
                  </a:lnTo>
                  <a:lnTo>
                    <a:pt x="554" y="194"/>
                  </a:lnTo>
                  <a:close/>
                  <a:moveTo>
                    <a:pt x="248" y="200"/>
                  </a:moveTo>
                  <a:lnTo>
                    <a:pt x="246" y="200"/>
                  </a:lnTo>
                  <a:lnTo>
                    <a:pt x="248" y="200"/>
                  </a:lnTo>
                  <a:lnTo>
                    <a:pt x="248" y="200"/>
                  </a:lnTo>
                  <a:lnTo>
                    <a:pt x="248" y="200"/>
                  </a:lnTo>
                  <a:close/>
                  <a:moveTo>
                    <a:pt x="358" y="200"/>
                  </a:moveTo>
                  <a:lnTo>
                    <a:pt x="358" y="204"/>
                  </a:lnTo>
                  <a:lnTo>
                    <a:pt x="360" y="204"/>
                  </a:lnTo>
                  <a:lnTo>
                    <a:pt x="358" y="208"/>
                  </a:lnTo>
                  <a:lnTo>
                    <a:pt x="358" y="212"/>
                  </a:lnTo>
                  <a:lnTo>
                    <a:pt x="358" y="208"/>
                  </a:lnTo>
                  <a:lnTo>
                    <a:pt x="358" y="204"/>
                  </a:lnTo>
                  <a:lnTo>
                    <a:pt x="358" y="200"/>
                  </a:lnTo>
                  <a:lnTo>
                    <a:pt x="358" y="200"/>
                  </a:lnTo>
                  <a:lnTo>
                    <a:pt x="358" y="200"/>
                  </a:lnTo>
                  <a:close/>
                  <a:moveTo>
                    <a:pt x="212" y="238"/>
                  </a:moveTo>
                  <a:lnTo>
                    <a:pt x="208" y="238"/>
                  </a:lnTo>
                  <a:lnTo>
                    <a:pt x="204" y="234"/>
                  </a:lnTo>
                  <a:lnTo>
                    <a:pt x="200" y="234"/>
                  </a:lnTo>
                  <a:lnTo>
                    <a:pt x="196" y="234"/>
                  </a:lnTo>
                  <a:lnTo>
                    <a:pt x="192" y="234"/>
                  </a:lnTo>
                  <a:lnTo>
                    <a:pt x="190" y="234"/>
                  </a:lnTo>
                  <a:lnTo>
                    <a:pt x="186" y="234"/>
                  </a:lnTo>
                  <a:lnTo>
                    <a:pt x="182" y="234"/>
                  </a:lnTo>
                  <a:lnTo>
                    <a:pt x="178" y="234"/>
                  </a:lnTo>
                  <a:lnTo>
                    <a:pt x="178" y="230"/>
                  </a:lnTo>
                  <a:lnTo>
                    <a:pt x="174" y="230"/>
                  </a:lnTo>
                  <a:lnTo>
                    <a:pt x="170" y="230"/>
                  </a:lnTo>
                  <a:lnTo>
                    <a:pt x="166" y="230"/>
                  </a:lnTo>
                  <a:lnTo>
                    <a:pt x="164" y="230"/>
                  </a:lnTo>
                  <a:lnTo>
                    <a:pt x="160" y="230"/>
                  </a:lnTo>
                  <a:lnTo>
                    <a:pt x="160" y="226"/>
                  </a:lnTo>
                  <a:lnTo>
                    <a:pt x="160" y="222"/>
                  </a:lnTo>
                  <a:lnTo>
                    <a:pt x="160" y="220"/>
                  </a:lnTo>
                  <a:lnTo>
                    <a:pt x="160" y="222"/>
                  </a:lnTo>
                  <a:lnTo>
                    <a:pt x="156" y="222"/>
                  </a:lnTo>
                  <a:lnTo>
                    <a:pt x="156" y="220"/>
                  </a:lnTo>
                  <a:lnTo>
                    <a:pt x="152" y="220"/>
                  </a:lnTo>
                  <a:lnTo>
                    <a:pt x="148" y="220"/>
                  </a:lnTo>
                  <a:lnTo>
                    <a:pt x="144" y="220"/>
                  </a:lnTo>
                  <a:lnTo>
                    <a:pt x="140" y="220"/>
                  </a:lnTo>
                  <a:lnTo>
                    <a:pt x="144" y="220"/>
                  </a:lnTo>
                  <a:lnTo>
                    <a:pt x="144" y="216"/>
                  </a:lnTo>
                  <a:lnTo>
                    <a:pt x="144" y="220"/>
                  </a:lnTo>
                  <a:lnTo>
                    <a:pt x="148" y="216"/>
                  </a:lnTo>
                  <a:lnTo>
                    <a:pt x="148" y="212"/>
                  </a:lnTo>
                  <a:lnTo>
                    <a:pt x="152" y="212"/>
                  </a:lnTo>
                  <a:lnTo>
                    <a:pt x="152" y="208"/>
                  </a:lnTo>
                  <a:lnTo>
                    <a:pt x="152" y="204"/>
                  </a:lnTo>
                  <a:lnTo>
                    <a:pt x="152" y="200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60" y="204"/>
                  </a:lnTo>
                  <a:lnTo>
                    <a:pt x="164" y="204"/>
                  </a:lnTo>
                  <a:lnTo>
                    <a:pt x="166" y="204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74" y="208"/>
                  </a:lnTo>
                  <a:lnTo>
                    <a:pt x="178" y="208"/>
                  </a:lnTo>
                  <a:lnTo>
                    <a:pt x="182" y="212"/>
                  </a:lnTo>
                  <a:lnTo>
                    <a:pt x="186" y="212"/>
                  </a:lnTo>
                  <a:lnTo>
                    <a:pt x="186" y="208"/>
                  </a:lnTo>
                  <a:lnTo>
                    <a:pt x="186" y="212"/>
                  </a:lnTo>
                  <a:lnTo>
                    <a:pt x="190" y="212"/>
                  </a:lnTo>
                  <a:lnTo>
                    <a:pt x="190" y="216"/>
                  </a:lnTo>
                  <a:lnTo>
                    <a:pt x="190" y="220"/>
                  </a:lnTo>
                  <a:lnTo>
                    <a:pt x="192" y="220"/>
                  </a:lnTo>
                  <a:lnTo>
                    <a:pt x="196" y="220"/>
                  </a:lnTo>
                  <a:lnTo>
                    <a:pt x="200" y="220"/>
                  </a:lnTo>
                  <a:lnTo>
                    <a:pt x="204" y="220"/>
                  </a:lnTo>
                  <a:lnTo>
                    <a:pt x="208" y="220"/>
                  </a:lnTo>
                  <a:lnTo>
                    <a:pt x="212" y="220"/>
                  </a:lnTo>
                  <a:lnTo>
                    <a:pt x="216" y="220"/>
                  </a:lnTo>
                  <a:lnTo>
                    <a:pt x="216" y="222"/>
                  </a:lnTo>
                  <a:lnTo>
                    <a:pt x="216" y="220"/>
                  </a:lnTo>
                  <a:lnTo>
                    <a:pt x="220" y="220"/>
                  </a:lnTo>
                  <a:lnTo>
                    <a:pt x="220" y="216"/>
                  </a:lnTo>
                  <a:lnTo>
                    <a:pt x="220" y="212"/>
                  </a:lnTo>
                  <a:lnTo>
                    <a:pt x="222" y="212"/>
                  </a:lnTo>
                  <a:lnTo>
                    <a:pt x="226" y="216"/>
                  </a:lnTo>
                  <a:lnTo>
                    <a:pt x="230" y="216"/>
                  </a:lnTo>
                  <a:lnTo>
                    <a:pt x="234" y="216"/>
                  </a:lnTo>
                  <a:lnTo>
                    <a:pt x="234" y="220"/>
                  </a:lnTo>
                  <a:lnTo>
                    <a:pt x="238" y="220"/>
                  </a:lnTo>
                  <a:lnTo>
                    <a:pt x="242" y="220"/>
                  </a:lnTo>
                  <a:lnTo>
                    <a:pt x="246" y="220"/>
                  </a:lnTo>
                  <a:lnTo>
                    <a:pt x="246" y="222"/>
                  </a:lnTo>
                  <a:lnTo>
                    <a:pt x="248" y="222"/>
                  </a:lnTo>
                  <a:lnTo>
                    <a:pt x="248" y="226"/>
                  </a:lnTo>
                  <a:lnTo>
                    <a:pt x="246" y="222"/>
                  </a:lnTo>
                  <a:lnTo>
                    <a:pt x="246" y="226"/>
                  </a:lnTo>
                  <a:lnTo>
                    <a:pt x="248" y="226"/>
                  </a:lnTo>
                  <a:lnTo>
                    <a:pt x="248" y="230"/>
                  </a:lnTo>
                  <a:lnTo>
                    <a:pt x="252" y="234"/>
                  </a:lnTo>
                  <a:lnTo>
                    <a:pt x="256" y="234"/>
                  </a:lnTo>
                  <a:lnTo>
                    <a:pt x="260" y="234"/>
                  </a:lnTo>
                  <a:lnTo>
                    <a:pt x="264" y="234"/>
                  </a:lnTo>
                  <a:lnTo>
                    <a:pt x="268" y="234"/>
                  </a:lnTo>
                  <a:lnTo>
                    <a:pt x="268" y="230"/>
                  </a:lnTo>
                  <a:lnTo>
                    <a:pt x="268" y="234"/>
                  </a:lnTo>
                  <a:lnTo>
                    <a:pt x="272" y="234"/>
                  </a:lnTo>
                  <a:lnTo>
                    <a:pt x="272" y="238"/>
                  </a:lnTo>
                  <a:lnTo>
                    <a:pt x="272" y="242"/>
                  </a:lnTo>
                  <a:lnTo>
                    <a:pt x="272" y="246"/>
                  </a:lnTo>
                  <a:lnTo>
                    <a:pt x="272" y="250"/>
                  </a:lnTo>
                  <a:lnTo>
                    <a:pt x="276" y="250"/>
                  </a:lnTo>
                  <a:lnTo>
                    <a:pt x="276" y="252"/>
                  </a:lnTo>
                  <a:lnTo>
                    <a:pt x="272" y="252"/>
                  </a:lnTo>
                  <a:lnTo>
                    <a:pt x="272" y="250"/>
                  </a:lnTo>
                  <a:lnTo>
                    <a:pt x="268" y="250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56" y="246"/>
                  </a:lnTo>
                  <a:lnTo>
                    <a:pt x="256" y="242"/>
                  </a:lnTo>
                  <a:lnTo>
                    <a:pt x="252" y="242"/>
                  </a:lnTo>
                  <a:lnTo>
                    <a:pt x="252" y="246"/>
                  </a:lnTo>
                  <a:lnTo>
                    <a:pt x="248" y="246"/>
                  </a:lnTo>
                  <a:lnTo>
                    <a:pt x="246" y="246"/>
                  </a:lnTo>
                  <a:lnTo>
                    <a:pt x="242" y="246"/>
                  </a:lnTo>
                  <a:lnTo>
                    <a:pt x="238" y="246"/>
                  </a:lnTo>
                  <a:lnTo>
                    <a:pt x="234" y="242"/>
                  </a:lnTo>
                  <a:lnTo>
                    <a:pt x="234" y="246"/>
                  </a:lnTo>
                  <a:lnTo>
                    <a:pt x="230" y="246"/>
                  </a:lnTo>
                  <a:lnTo>
                    <a:pt x="230" y="242"/>
                  </a:lnTo>
                  <a:lnTo>
                    <a:pt x="226" y="242"/>
                  </a:lnTo>
                  <a:lnTo>
                    <a:pt x="222" y="242"/>
                  </a:lnTo>
                  <a:lnTo>
                    <a:pt x="220" y="242"/>
                  </a:lnTo>
                  <a:lnTo>
                    <a:pt x="216" y="242"/>
                  </a:lnTo>
                  <a:lnTo>
                    <a:pt x="212" y="238"/>
                  </a:lnTo>
                  <a:lnTo>
                    <a:pt x="212" y="238"/>
                  </a:lnTo>
                  <a:lnTo>
                    <a:pt x="212" y="238"/>
                  </a:lnTo>
                  <a:close/>
                  <a:moveTo>
                    <a:pt x="554" y="204"/>
                  </a:moveTo>
                  <a:lnTo>
                    <a:pt x="558" y="204"/>
                  </a:lnTo>
                  <a:lnTo>
                    <a:pt x="558" y="208"/>
                  </a:lnTo>
                  <a:lnTo>
                    <a:pt x="558" y="212"/>
                  </a:lnTo>
                  <a:lnTo>
                    <a:pt x="554" y="208"/>
                  </a:lnTo>
                  <a:lnTo>
                    <a:pt x="554" y="204"/>
                  </a:lnTo>
                  <a:lnTo>
                    <a:pt x="554" y="204"/>
                  </a:lnTo>
                  <a:lnTo>
                    <a:pt x="554" y="204"/>
                  </a:lnTo>
                  <a:close/>
                  <a:moveTo>
                    <a:pt x="550" y="208"/>
                  </a:moveTo>
                  <a:lnTo>
                    <a:pt x="554" y="208"/>
                  </a:lnTo>
                  <a:lnTo>
                    <a:pt x="554" y="212"/>
                  </a:lnTo>
                  <a:lnTo>
                    <a:pt x="554" y="216"/>
                  </a:lnTo>
                  <a:lnTo>
                    <a:pt x="554" y="220"/>
                  </a:lnTo>
                  <a:lnTo>
                    <a:pt x="550" y="220"/>
                  </a:lnTo>
                  <a:lnTo>
                    <a:pt x="550" y="212"/>
                  </a:lnTo>
                  <a:lnTo>
                    <a:pt x="550" y="208"/>
                  </a:lnTo>
                  <a:lnTo>
                    <a:pt x="550" y="208"/>
                  </a:lnTo>
                  <a:lnTo>
                    <a:pt x="550" y="208"/>
                  </a:lnTo>
                  <a:close/>
                  <a:moveTo>
                    <a:pt x="140" y="212"/>
                  </a:moveTo>
                  <a:lnTo>
                    <a:pt x="140" y="216"/>
                  </a:lnTo>
                  <a:lnTo>
                    <a:pt x="140" y="212"/>
                  </a:lnTo>
                  <a:lnTo>
                    <a:pt x="140" y="212"/>
                  </a:lnTo>
                  <a:lnTo>
                    <a:pt x="140" y="212"/>
                  </a:lnTo>
                  <a:close/>
                  <a:moveTo>
                    <a:pt x="286" y="220"/>
                  </a:moveTo>
                  <a:lnTo>
                    <a:pt x="290" y="220"/>
                  </a:lnTo>
                  <a:lnTo>
                    <a:pt x="286" y="220"/>
                  </a:lnTo>
                  <a:lnTo>
                    <a:pt x="286" y="222"/>
                  </a:lnTo>
                  <a:lnTo>
                    <a:pt x="282" y="222"/>
                  </a:lnTo>
                  <a:lnTo>
                    <a:pt x="282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20"/>
                  </a:lnTo>
                  <a:close/>
                  <a:moveTo>
                    <a:pt x="252" y="220"/>
                  </a:moveTo>
                  <a:lnTo>
                    <a:pt x="256" y="220"/>
                  </a:lnTo>
                  <a:lnTo>
                    <a:pt x="260" y="220"/>
                  </a:lnTo>
                  <a:lnTo>
                    <a:pt x="264" y="220"/>
                  </a:lnTo>
                  <a:lnTo>
                    <a:pt x="268" y="220"/>
                  </a:lnTo>
                  <a:lnTo>
                    <a:pt x="268" y="222"/>
                  </a:lnTo>
                  <a:lnTo>
                    <a:pt x="264" y="222"/>
                  </a:lnTo>
                  <a:lnTo>
                    <a:pt x="260" y="222"/>
                  </a:lnTo>
                  <a:lnTo>
                    <a:pt x="260" y="226"/>
                  </a:lnTo>
                  <a:lnTo>
                    <a:pt x="256" y="226"/>
                  </a:lnTo>
                  <a:lnTo>
                    <a:pt x="252" y="226"/>
                  </a:lnTo>
                  <a:lnTo>
                    <a:pt x="252" y="222"/>
                  </a:lnTo>
                  <a:lnTo>
                    <a:pt x="252" y="226"/>
                  </a:lnTo>
                  <a:lnTo>
                    <a:pt x="248" y="222"/>
                  </a:lnTo>
                  <a:lnTo>
                    <a:pt x="248" y="220"/>
                  </a:lnTo>
                  <a:lnTo>
                    <a:pt x="252" y="220"/>
                  </a:lnTo>
                  <a:lnTo>
                    <a:pt x="252" y="220"/>
                  </a:lnTo>
                  <a:lnTo>
                    <a:pt x="252" y="220"/>
                  </a:lnTo>
                  <a:close/>
                  <a:moveTo>
                    <a:pt x="516" y="222"/>
                  </a:moveTo>
                  <a:lnTo>
                    <a:pt x="516" y="226"/>
                  </a:lnTo>
                  <a:lnTo>
                    <a:pt x="516" y="230"/>
                  </a:lnTo>
                  <a:lnTo>
                    <a:pt x="514" y="234"/>
                  </a:lnTo>
                  <a:lnTo>
                    <a:pt x="514" y="238"/>
                  </a:lnTo>
                  <a:lnTo>
                    <a:pt x="510" y="238"/>
                  </a:lnTo>
                  <a:lnTo>
                    <a:pt x="506" y="238"/>
                  </a:lnTo>
                  <a:lnTo>
                    <a:pt x="510" y="234"/>
                  </a:lnTo>
                  <a:lnTo>
                    <a:pt x="510" y="230"/>
                  </a:lnTo>
                  <a:lnTo>
                    <a:pt x="514" y="226"/>
                  </a:lnTo>
                  <a:lnTo>
                    <a:pt x="514" y="222"/>
                  </a:lnTo>
                  <a:lnTo>
                    <a:pt x="516" y="222"/>
                  </a:lnTo>
                  <a:lnTo>
                    <a:pt x="516" y="222"/>
                  </a:lnTo>
                  <a:lnTo>
                    <a:pt x="516" y="222"/>
                  </a:lnTo>
                  <a:close/>
                  <a:moveTo>
                    <a:pt x="614" y="226"/>
                  </a:moveTo>
                  <a:lnTo>
                    <a:pt x="618" y="226"/>
                  </a:lnTo>
                  <a:lnTo>
                    <a:pt x="618" y="230"/>
                  </a:lnTo>
                  <a:lnTo>
                    <a:pt x="622" y="230"/>
                  </a:lnTo>
                  <a:lnTo>
                    <a:pt x="618" y="234"/>
                  </a:lnTo>
                  <a:lnTo>
                    <a:pt x="618" y="238"/>
                  </a:lnTo>
                  <a:lnTo>
                    <a:pt x="618" y="242"/>
                  </a:lnTo>
                  <a:lnTo>
                    <a:pt x="614" y="242"/>
                  </a:lnTo>
                  <a:lnTo>
                    <a:pt x="610" y="246"/>
                  </a:lnTo>
                  <a:lnTo>
                    <a:pt x="606" y="246"/>
                  </a:lnTo>
                  <a:lnTo>
                    <a:pt x="602" y="246"/>
                  </a:lnTo>
                  <a:lnTo>
                    <a:pt x="600" y="246"/>
                  </a:lnTo>
                  <a:lnTo>
                    <a:pt x="602" y="242"/>
                  </a:lnTo>
                  <a:lnTo>
                    <a:pt x="602" y="238"/>
                  </a:lnTo>
                  <a:lnTo>
                    <a:pt x="602" y="234"/>
                  </a:lnTo>
                  <a:lnTo>
                    <a:pt x="606" y="230"/>
                  </a:lnTo>
                  <a:lnTo>
                    <a:pt x="610" y="230"/>
                  </a:lnTo>
                  <a:lnTo>
                    <a:pt x="610" y="226"/>
                  </a:lnTo>
                  <a:lnTo>
                    <a:pt x="614" y="226"/>
                  </a:lnTo>
                  <a:lnTo>
                    <a:pt x="614" y="226"/>
                  </a:lnTo>
                  <a:lnTo>
                    <a:pt x="614" y="226"/>
                  </a:lnTo>
                  <a:close/>
                  <a:moveTo>
                    <a:pt x="488" y="234"/>
                  </a:moveTo>
                  <a:lnTo>
                    <a:pt x="490" y="234"/>
                  </a:lnTo>
                  <a:lnTo>
                    <a:pt x="490" y="238"/>
                  </a:lnTo>
                  <a:lnTo>
                    <a:pt x="488" y="238"/>
                  </a:lnTo>
                  <a:lnTo>
                    <a:pt x="488" y="234"/>
                  </a:lnTo>
                  <a:lnTo>
                    <a:pt x="488" y="234"/>
                  </a:lnTo>
                  <a:lnTo>
                    <a:pt x="488" y="234"/>
                  </a:lnTo>
                  <a:close/>
                  <a:moveTo>
                    <a:pt x="272" y="242"/>
                  </a:moveTo>
                  <a:lnTo>
                    <a:pt x="276" y="242"/>
                  </a:lnTo>
                  <a:lnTo>
                    <a:pt x="278" y="242"/>
                  </a:lnTo>
                  <a:lnTo>
                    <a:pt x="282" y="242"/>
                  </a:lnTo>
                  <a:lnTo>
                    <a:pt x="282" y="238"/>
                  </a:lnTo>
                  <a:lnTo>
                    <a:pt x="286" y="242"/>
                  </a:lnTo>
                  <a:lnTo>
                    <a:pt x="290" y="242"/>
                  </a:lnTo>
                  <a:lnTo>
                    <a:pt x="290" y="246"/>
                  </a:lnTo>
                  <a:lnTo>
                    <a:pt x="286" y="250"/>
                  </a:lnTo>
                  <a:lnTo>
                    <a:pt x="282" y="250"/>
                  </a:lnTo>
                  <a:lnTo>
                    <a:pt x="282" y="252"/>
                  </a:lnTo>
                  <a:lnTo>
                    <a:pt x="282" y="250"/>
                  </a:lnTo>
                  <a:lnTo>
                    <a:pt x="278" y="246"/>
                  </a:lnTo>
                  <a:lnTo>
                    <a:pt x="276" y="246"/>
                  </a:lnTo>
                  <a:lnTo>
                    <a:pt x="276" y="242"/>
                  </a:lnTo>
                  <a:lnTo>
                    <a:pt x="272" y="242"/>
                  </a:lnTo>
                  <a:lnTo>
                    <a:pt x="272" y="242"/>
                  </a:lnTo>
                  <a:lnTo>
                    <a:pt x="272" y="242"/>
                  </a:lnTo>
                  <a:close/>
                  <a:moveTo>
                    <a:pt x="390" y="250"/>
                  </a:moveTo>
                  <a:lnTo>
                    <a:pt x="386" y="250"/>
                  </a:lnTo>
                  <a:lnTo>
                    <a:pt x="386" y="252"/>
                  </a:lnTo>
                  <a:lnTo>
                    <a:pt x="382" y="252"/>
                  </a:lnTo>
                  <a:lnTo>
                    <a:pt x="378" y="252"/>
                  </a:lnTo>
                  <a:lnTo>
                    <a:pt x="374" y="252"/>
                  </a:lnTo>
                  <a:lnTo>
                    <a:pt x="372" y="252"/>
                  </a:lnTo>
                  <a:lnTo>
                    <a:pt x="368" y="252"/>
                  </a:lnTo>
                  <a:lnTo>
                    <a:pt x="364" y="256"/>
                  </a:lnTo>
                  <a:lnTo>
                    <a:pt x="364" y="252"/>
                  </a:lnTo>
                  <a:lnTo>
                    <a:pt x="360" y="252"/>
                  </a:lnTo>
                  <a:lnTo>
                    <a:pt x="358" y="252"/>
                  </a:lnTo>
                  <a:lnTo>
                    <a:pt x="354" y="252"/>
                  </a:lnTo>
                  <a:lnTo>
                    <a:pt x="350" y="252"/>
                  </a:lnTo>
                  <a:lnTo>
                    <a:pt x="350" y="250"/>
                  </a:lnTo>
                  <a:lnTo>
                    <a:pt x="350" y="246"/>
                  </a:lnTo>
                  <a:lnTo>
                    <a:pt x="354" y="246"/>
                  </a:lnTo>
                  <a:lnTo>
                    <a:pt x="354" y="242"/>
                  </a:lnTo>
                  <a:lnTo>
                    <a:pt x="358" y="242"/>
                  </a:lnTo>
                  <a:lnTo>
                    <a:pt x="360" y="246"/>
                  </a:lnTo>
                  <a:lnTo>
                    <a:pt x="364" y="246"/>
                  </a:lnTo>
                  <a:lnTo>
                    <a:pt x="368" y="246"/>
                  </a:lnTo>
                  <a:lnTo>
                    <a:pt x="368" y="250"/>
                  </a:lnTo>
                  <a:lnTo>
                    <a:pt x="372" y="250"/>
                  </a:lnTo>
                  <a:lnTo>
                    <a:pt x="374" y="246"/>
                  </a:lnTo>
                  <a:lnTo>
                    <a:pt x="378" y="246"/>
                  </a:lnTo>
                  <a:lnTo>
                    <a:pt x="378" y="250"/>
                  </a:lnTo>
                  <a:lnTo>
                    <a:pt x="382" y="250"/>
                  </a:lnTo>
                  <a:lnTo>
                    <a:pt x="386" y="250"/>
                  </a:lnTo>
                  <a:lnTo>
                    <a:pt x="386" y="246"/>
                  </a:lnTo>
                  <a:lnTo>
                    <a:pt x="390" y="246"/>
                  </a:lnTo>
                  <a:lnTo>
                    <a:pt x="394" y="242"/>
                  </a:lnTo>
                  <a:lnTo>
                    <a:pt x="390" y="242"/>
                  </a:lnTo>
                  <a:lnTo>
                    <a:pt x="394" y="242"/>
                  </a:lnTo>
                  <a:lnTo>
                    <a:pt x="394" y="246"/>
                  </a:lnTo>
                  <a:lnTo>
                    <a:pt x="390" y="246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0" y="250"/>
                  </a:lnTo>
                  <a:close/>
                  <a:moveTo>
                    <a:pt x="338" y="250"/>
                  </a:moveTo>
                  <a:lnTo>
                    <a:pt x="338" y="252"/>
                  </a:lnTo>
                  <a:lnTo>
                    <a:pt x="334" y="252"/>
                  </a:lnTo>
                  <a:lnTo>
                    <a:pt x="334" y="250"/>
                  </a:lnTo>
                  <a:lnTo>
                    <a:pt x="332" y="252"/>
                  </a:lnTo>
                  <a:lnTo>
                    <a:pt x="334" y="252"/>
                  </a:lnTo>
                  <a:lnTo>
                    <a:pt x="332" y="252"/>
                  </a:lnTo>
                  <a:lnTo>
                    <a:pt x="328" y="252"/>
                  </a:lnTo>
                  <a:lnTo>
                    <a:pt x="328" y="250"/>
                  </a:lnTo>
                  <a:lnTo>
                    <a:pt x="328" y="252"/>
                  </a:lnTo>
                  <a:lnTo>
                    <a:pt x="324" y="252"/>
                  </a:lnTo>
                  <a:lnTo>
                    <a:pt x="320" y="256"/>
                  </a:lnTo>
                  <a:lnTo>
                    <a:pt x="320" y="252"/>
                  </a:lnTo>
                  <a:lnTo>
                    <a:pt x="316" y="256"/>
                  </a:lnTo>
                  <a:lnTo>
                    <a:pt x="312" y="256"/>
                  </a:lnTo>
                  <a:lnTo>
                    <a:pt x="308" y="256"/>
                  </a:lnTo>
                  <a:lnTo>
                    <a:pt x="304" y="256"/>
                  </a:lnTo>
                  <a:lnTo>
                    <a:pt x="304" y="252"/>
                  </a:lnTo>
                  <a:lnTo>
                    <a:pt x="304" y="250"/>
                  </a:lnTo>
                  <a:lnTo>
                    <a:pt x="308" y="250"/>
                  </a:lnTo>
                  <a:lnTo>
                    <a:pt x="308" y="246"/>
                  </a:lnTo>
                  <a:lnTo>
                    <a:pt x="312" y="246"/>
                  </a:lnTo>
                  <a:lnTo>
                    <a:pt x="316" y="246"/>
                  </a:lnTo>
                  <a:lnTo>
                    <a:pt x="316" y="250"/>
                  </a:lnTo>
                  <a:lnTo>
                    <a:pt x="320" y="250"/>
                  </a:lnTo>
                  <a:lnTo>
                    <a:pt x="324" y="252"/>
                  </a:lnTo>
                  <a:lnTo>
                    <a:pt x="324" y="250"/>
                  </a:lnTo>
                  <a:lnTo>
                    <a:pt x="328" y="250"/>
                  </a:lnTo>
                  <a:lnTo>
                    <a:pt x="324" y="246"/>
                  </a:lnTo>
                  <a:lnTo>
                    <a:pt x="320" y="246"/>
                  </a:lnTo>
                  <a:lnTo>
                    <a:pt x="320" y="242"/>
                  </a:lnTo>
                  <a:lnTo>
                    <a:pt x="324" y="242"/>
                  </a:lnTo>
                  <a:lnTo>
                    <a:pt x="328" y="242"/>
                  </a:lnTo>
                  <a:lnTo>
                    <a:pt x="328" y="246"/>
                  </a:lnTo>
                  <a:lnTo>
                    <a:pt x="328" y="242"/>
                  </a:lnTo>
                  <a:lnTo>
                    <a:pt x="332" y="242"/>
                  </a:lnTo>
                  <a:lnTo>
                    <a:pt x="332" y="246"/>
                  </a:lnTo>
                  <a:lnTo>
                    <a:pt x="332" y="250"/>
                  </a:lnTo>
                  <a:lnTo>
                    <a:pt x="332" y="246"/>
                  </a:lnTo>
                  <a:lnTo>
                    <a:pt x="334" y="246"/>
                  </a:lnTo>
                  <a:lnTo>
                    <a:pt x="338" y="246"/>
                  </a:lnTo>
                  <a:lnTo>
                    <a:pt x="338" y="250"/>
                  </a:lnTo>
                  <a:lnTo>
                    <a:pt x="338" y="250"/>
                  </a:lnTo>
                  <a:lnTo>
                    <a:pt x="338" y="250"/>
                  </a:lnTo>
                  <a:close/>
                  <a:moveTo>
                    <a:pt x="460" y="242"/>
                  </a:moveTo>
                  <a:lnTo>
                    <a:pt x="464" y="242"/>
                  </a:lnTo>
                  <a:lnTo>
                    <a:pt x="460" y="242"/>
                  </a:lnTo>
                  <a:lnTo>
                    <a:pt x="460" y="242"/>
                  </a:lnTo>
                  <a:lnTo>
                    <a:pt x="460" y="242"/>
                  </a:lnTo>
                  <a:close/>
                  <a:moveTo>
                    <a:pt x="316" y="246"/>
                  </a:moveTo>
                  <a:lnTo>
                    <a:pt x="316" y="242"/>
                  </a:lnTo>
                  <a:lnTo>
                    <a:pt x="320" y="242"/>
                  </a:lnTo>
                  <a:lnTo>
                    <a:pt x="316" y="242"/>
                  </a:lnTo>
                  <a:lnTo>
                    <a:pt x="316" y="246"/>
                  </a:lnTo>
                  <a:lnTo>
                    <a:pt x="316" y="246"/>
                  </a:lnTo>
                  <a:lnTo>
                    <a:pt x="316" y="246"/>
                  </a:lnTo>
                  <a:close/>
                  <a:moveTo>
                    <a:pt x="618" y="242"/>
                  </a:moveTo>
                  <a:lnTo>
                    <a:pt x="618" y="246"/>
                  </a:lnTo>
                  <a:lnTo>
                    <a:pt x="614" y="246"/>
                  </a:lnTo>
                  <a:lnTo>
                    <a:pt x="614" y="242"/>
                  </a:lnTo>
                  <a:lnTo>
                    <a:pt x="618" y="242"/>
                  </a:lnTo>
                  <a:lnTo>
                    <a:pt x="618" y="242"/>
                  </a:lnTo>
                  <a:lnTo>
                    <a:pt x="618" y="242"/>
                  </a:lnTo>
                  <a:close/>
                  <a:moveTo>
                    <a:pt x="476" y="242"/>
                  </a:moveTo>
                  <a:lnTo>
                    <a:pt x="480" y="242"/>
                  </a:lnTo>
                  <a:lnTo>
                    <a:pt x="476" y="242"/>
                  </a:lnTo>
                  <a:lnTo>
                    <a:pt x="476" y="242"/>
                  </a:lnTo>
                  <a:lnTo>
                    <a:pt x="476" y="242"/>
                  </a:lnTo>
                  <a:close/>
                  <a:moveTo>
                    <a:pt x="298" y="242"/>
                  </a:moveTo>
                  <a:lnTo>
                    <a:pt x="302" y="242"/>
                  </a:lnTo>
                  <a:lnTo>
                    <a:pt x="304" y="246"/>
                  </a:lnTo>
                  <a:lnTo>
                    <a:pt x="304" y="250"/>
                  </a:lnTo>
                  <a:lnTo>
                    <a:pt x="302" y="250"/>
                  </a:lnTo>
                  <a:lnTo>
                    <a:pt x="302" y="252"/>
                  </a:lnTo>
                  <a:lnTo>
                    <a:pt x="298" y="252"/>
                  </a:lnTo>
                  <a:lnTo>
                    <a:pt x="294" y="252"/>
                  </a:lnTo>
                  <a:lnTo>
                    <a:pt x="298" y="250"/>
                  </a:lnTo>
                  <a:lnTo>
                    <a:pt x="294" y="250"/>
                  </a:lnTo>
                  <a:lnTo>
                    <a:pt x="298" y="246"/>
                  </a:lnTo>
                  <a:lnTo>
                    <a:pt x="298" y="242"/>
                  </a:lnTo>
                  <a:lnTo>
                    <a:pt x="298" y="242"/>
                  </a:lnTo>
                  <a:lnTo>
                    <a:pt x="298" y="242"/>
                  </a:lnTo>
                  <a:close/>
                  <a:moveTo>
                    <a:pt x="394" y="246"/>
                  </a:moveTo>
                  <a:lnTo>
                    <a:pt x="394" y="242"/>
                  </a:lnTo>
                  <a:lnTo>
                    <a:pt x="398" y="242"/>
                  </a:lnTo>
                  <a:lnTo>
                    <a:pt x="398" y="246"/>
                  </a:lnTo>
                  <a:lnTo>
                    <a:pt x="394" y="246"/>
                  </a:lnTo>
                  <a:lnTo>
                    <a:pt x="394" y="246"/>
                  </a:lnTo>
                  <a:lnTo>
                    <a:pt x="394" y="246"/>
                  </a:lnTo>
                  <a:close/>
                  <a:moveTo>
                    <a:pt x="342" y="246"/>
                  </a:moveTo>
                  <a:lnTo>
                    <a:pt x="346" y="246"/>
                  </a:lnTo>
                  <a:lnTo>
                    <a:pt x="346" y="250"/>
                  </a:lnTo>
                  <a:lnTo>
                    <a:pt x="342" y="250"/>
                  </a:lnTo>
                  <a:lnTo>
                    <a:pt x="342" y="252"/>
                  </a:lnTo>
                  <a:lnTo>
                    <a:pt x="342" y="250"/>
                  </a:lnTo>
                  <a:lnTo>
                    <a:pt x="342" y="246"/>
                  </a:lnTo>
                  <a:lnTo>
                    <a:pt x="342" y="246"/>
                  </a:lnTo>
                  <a:lnTo>
                    <a:pt x="342" y="246"/>
                  </a:lnTo>
                  <a:close/>
                  <a:moveTo>
                    <a:pt x="390" y="250"/>
                  </a:moveTo>
                  <a:lnTo>
                    <a:pt x="394" y="246"/>
                  </a:lnTo>
                  <a:lnTo>
                    <a:pt x="394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0" y="250"/>
                  </a:lnTo>
                  <a:close/>
                  <a:moveTo>
                    <a:pt x="346" y="252"/>
                  </a:moveTo>
                  <a:lnTo>
                    <a:pt x="346" y="250"/>
                  </a:lnTo>
                  <a:lnTo>
                    <a:pt x="346" y="252"/>
                  </a:lnTo>
                  <a:lnTo>
                    <a:pt x="346" y="252"/>
                  </a:lnTo>
                  <a:lnTo>
                    <a:pt x="346" y="252"/>
                  </a:lnTo>
                  <a:close/>
                  <a:moveTo>
                    <a:pt x="338" y="268"/>
                  </a:moveTo>
                  <a:lnTo>
                    <a:pt x="334" y="264"/>
                  </a:lnTo>
                  <a:lnTo>
                    <a:pt x="338" y="264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6" y="260"/>
                  </a:lnTo>
                  <a:lnTo>
                    <a:pt x="346" y="264"/>
                  </a:lnTo>
                  <a:lnTo>
                    <a:pt x="350" y="264"/>
                  </a:lnTo>
                  <a:lnTo>
                    <a:pt x="350" y="260"/>
                  </a:lnTo>
                  <a:lnTo>
                    <a:pt x="350" y="264"/>
                  </a:lnTo>
                  <a:lnTo>
                    <a:pt x="354" y="264"/>
                  </a:lnTo>
                  <a:lnTo>
                    <a:pt x="354" y="268"/>
                  </a:lnTo>
                  <a:lnTo>
                    <a:pt x="358" y="268"/>
                  </a:lnTo>
                  <a:lnTo>
                    <a:pt x="360" y="268"/>
                  </a:lnTo>
                  <a:lnTo>
                    <a:pt x="360" y="272"/>
                  </a:lnTo>
                  <a:lnTo>
                    <a:pt x="364" y="272"/>
                  </a:lnTo>
                  <a:lnTo>
                    <a:pt x="364" y="276"/>
                  </a:lnTo>
                  <a:lnTo>
                    <a:pt x="360" y="276"/>
                  </a:lnTo>
                  <a:lnTo>
                    <a:pt x="360" y="280"/>
                  </a:lnTo>
                  <a:lnTo>
                    <a:pt x="358" y="280"/>
                  </a:lnTo>
                  <a:lnTo>
                    <a:pt x="354" y="280"/>
                  </a:lnTo>
                  <a:lnTo>
                    <a:pt x="354" y="276"/>
                  </a:lnTo>
                  <a:lnTo>
                    <a:pt x="350" y="276"/>
                  </a:lnTo>
                  <a:lnTo>
                    <a:pt x="350" y="272"/>
                  </a:lnTo>
                  <a:lnTo>
                    <a:pt x="346" y="272"/>
                  </a:lnTo>
                  <a:lnTo>
                    <a:pt x="346" y="268"/>
                  </a:lnTo>
                  <a:lnTo>
                    <a:pt x="342" y="268"/>
                  </a:lnTo>
                  <a:lnTo>
                    <a:pt x="338" y="268"/>
                  </a:lnTo>
                  <a:lnTo>
                    <a:pt x="338" y="268"/>
                  </a:lnTo>
                  <a:lnTo>
                    <a:pt x="338" y="268"/>
                  </a:lnTo>
                  <a:close/>
                  <a:moveTo>
                    <a:pt x="374" y="282"/>
                  </a:moveTo>
                  <a:lnTo>
                    <a:pt x="374" y="280"/>
                  </a:lnTo>
                  <a:lnTo>
                    <a:pt x="378" y="280"/>
                  </a:lnTo>
                  <a:lnTo>
                    <a:pt x="378" y="282"/>
                  </a:lnTo>
                  <a:lnTo>
                    <a:pt x="374" y="282"/>
                  </a:lnTo>
                  <a:lnTo>
                    <a:pt x="374" y="282"/>
                  </a:lnTo>
                  <a:lnTo>
                    <a:pt x="374" y="282"/>
                  </a:lnTo>
                  <a:close/>
                  <a:moveTo>
                    <a:pt x="390" y="286"/>
                  </a:moveTo>
                  <a:lnTo>
                    <a:pt x="394" y="286"/>
                  </a:lnTo>
                  <a:lnTo>
                    <a:pt x="394" y="282"/>
                  </a:lnTo>
                  <a:lnTo>
                    <a:pt x="398" y="282"/>
                  </a:lnTo>
                  <a:lnTo>
                    <a:pt x="398" y="280"/>
                  </a:lnTo>
                  <a:lnTo>
                    <a:pt x="398" y="282"/>
                  </a:lnTo>
                  <a:lnTo>
                    <a:pt x="398" y="286"/>
                  </a:lnTo>
                  <a:lnTo>
                    <a:pt x="394" y="286"/>
                  </a:lnTo>
                  <a:lnTo>
                    <a:pt x="394" y="290"/>
                  </a:lnTo>
                  <a:lnTo>
                    <a:pt x="390" y="290"/>
                  </a:lnTo>
                  <a:lnTo>
                    <a:pt x="390" y="286"/>
                  </a:lnTo>
                  <a:lnTo>
                    <a:pt x="390" y="286"/>
                  </a:lnTo>
                  <a:lnTo>
                    <a:pt x="390" y="286"/>
                  </a:lnTo>
                  <a:close/>
                  <a:moveTo>
                    <a:pt x="434" y="234"/>
                  </a:moveTo>
                  <a:lnTo>
                    <a:pt x="438" y="234"/>
                  </a:lnTo>
                  <a:lnTo>
                    <a:pt x="442" y="234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6" y="234"/>
                  </a:lnTo>
                  <a:lnTo>
                    <a:pt x="442" y="234"/>
                  </a:lnTo>
                  <a:lnTo>
                    <a:pt x="442" y="238"/>
                  </a:lnTo>
                  <a:lnTo>
                    <a:pt x="438" y="238"/>
                  </a:lnTo>
                  <a:lnTo>
                    <a:pt x="434" y="238"/>
                  </a:lnTo>
                  <a:lnTo>
                    <a:pt x="430" y="238"/>
                  </a:lnTo>
                  <a:lnTo>
                    <a:pt x="434" y="234"/>
                  </a:lnTo>
                  <a:lnTo>
                    <a:pt x="434" y="234"/>
                  </a:lnTo>
                  <a:lnTo>
                    <a:pt x="434" y="234"/>
                  </a:lnTo>
                  <a:close/>
                  <a:moveTo>
                    <a:pt x="412" y="242"/>
                  </a:moveTo>
                  <a:lnTo>
                    <a:pt x="416" y="242"/>
                  </a:lnTo>
                  <a:lnTo>
                    <a:pt x="420" y="242"/>
                  </a:lnTo>
                  <a:lnTo>
                    <a:pt x="424" y="242"/>
                  </a:lnTo>
                  <a:lnTo>
                    <a:pt x="424" y="246"/>
                  </a:lnTo>
                  <a:lnTo>
                    <a:pt x="420" y="246"/>
                  </a:lnTo>
                  <a:lnTo>
                    <a:pt x="416" y="246"/>
                  </a:lnTo>
                  <a:lnTo>
                    <a:pt x="412" y="246"/>
                  </a:lnTo>
                  <a:lnTo>
                    <a:pt x="412" y="242"/>
                  </a:lnTo>
                  <a:lnTo>
                    <a:pt x="412" y="242"/>
                  </a:lnTo>
                  <a:lnTo>
                    <a:pt x="412" y="242"/>
                  </a:lnTo>
                  <a:close/>
                  <a:moveTo>
                    <a:pt x="404" y="246"/>
                  </a:moveTo>
                  <a:lnTo>
                    <a:pt x="408" y="246"/>
                  </a:lnTo>
                  <a:lnTo>
                    <a:pt x="408" y="242"/>
                  </a:lnTo>
                  <a:lnTo>
                    <a:pt x="412" y="242"/>
                  </a:lnTo>
                  <a:lnTo>
                    <a:pt x="412" y="246"/>
                  </a:lnTo>
                  <a:lnTo>
                    <a:pt x="408" y="246"/>
                  </a:lnTo>
                  <a:lnTo>
                    <a:pt x="408" y="250"/>
                  </a:lnTo>
                  <a:lnTo>
                    <a:pt x="408" y="246"/>
                  </a:lnTo>
                  <a:lnTo>
                    <a:pt x="404" y="246"/>
                  </a:lnTo>
                  <a:lnTo>
                    <a:pt x="404" y="246"/>
                  </a:lnTo>
                  <a:lnTo>
                    <a:pt x="404" y="246"/>
                  </a:lnTo>
                  <a:close/>
                  <a:moveTo>
                    <a:pt x="398" y="250"/>
                  </a:moveTo>
                  <a:lnTo>
                    <a:pt x="398" y="246"/>
                  </a:lnTo>
                  <a:lnTo>
                    <a:pt x="402" y="246"/>
                  </a:lnTo>
                  <a:lnTo>
                    <a:pt x="398" y="246"/>
                  </a:lnTo>
                  <a:lnTo>
                    <a:pt x="398" y="242"/>
                  </a:lnTo>
                  <a:lnTo>
                    <a:pt x="402" y="242"/>
                  </a:lnTo>
                  <a:lnTo>
                    <a:pt x="402" y="246"/>
                  </a:lnTo>
                  <a:lnTo>
                    <a:pt x="404" y="242"/>
                  </a:lnTo>
                  <a:lnTo>
                    <a:pt x="404" y="246"/>
                  </a:lnTo>
                  <a:lnTo>
                    <a:pt x="402" y="246"/>
                  </a:lnTo>
                  <a:lnTo>
                    <a:pt x="402" y="250"/>
                  </a:lnTo>
                  <a:lnTo>
                    <a:pt x="398" y="250"/>
                  </a:lnTo>
                  <a:lnTo>
                    <a:pt x="398" y="250"/>
                  </a:lnTo>
                  <a:lnTo>
                    <a:pt x="398" y="250"/>
                  </a:lnTo>
                  <a:close/>
                  <a:moveTo>
                    <a:pt x="424" y="264"/>
                  </a:moveTo>
                  <a:lnTo>
                    <a:pt x="420" y="264"/>
                  </a:lnTo>
                  <a:lnTo>
                    <a:pt x="420" y="268"/>
                  </a:lnTo>
                  <a:lnTo>
                    <a:pt x="420" y="272"/>
                  </a:lnTo>
                  <a:lnTo>
                    <a:pt x="416" y="272"/>
                  </a:lnTo>
                  <a:lnTo>
                    <a:pt x="416" y="276"/>
                  </a:lnTo>
                  <a:lnTo>
                    <a:pt x="412" y="276"/>
                  </a:lnTo>
                  <a:lnTo>
                    <a:pt x="408" y="276"/>
                  </a:lnTo>
                  <a:lnTo>
                    <a:pt x="408" y="280"/>
                  </a:lnTo>
                  <a:lnTo>
                    <a:pt x="404" y="280"/>
                  </a:lnTo>
                  <a:lnTo>
                    <a:pt x="402" y="280"/>
                  </a:lnTo>
                  <a:lnTo>
                    <a:pt x="402" y="276"/>
                  </a:lnTo>
                  <a:lnTo>
                    <a:pt x="404" y="276"/>
                  </a:lnTo>
                  <a:lnTo>
                    <a:pt x="402" y="276"/>
                  </a:lnTo>
                  <a:lnTo>
                    <a:pt x="402" y="272"/>
                  </a:lnTo>
                  <a:lnTo>
                    <a:pt x="402" y="268"/>
                  </a:lnTo>
                  <a:lnTo>
                    <a:pt x="404" y="264"/>
                  </a:lnTo>
                  <a:lnTo>
                    <a:pt x="404" y="260"/>
                  </a:lnTo>
                  <a:lnTo>
                    <a:pt x="408" y="260"/>
                  </a:lnTo>
                  <a:lnTo>
                    <a:pt x="408" y="264"/>
                  </a:lnTo>
                  <a:lnTo>
                    <a:pt x="412" y="264"/>
                  </a:lnTo>
                  <a:lnTo>
                    <a:pt x="412" y="260"/>
                  </a:lnTo>
                  <a:lnTo>
                    <a:pt x="416" y="260"/>
                  </a:lnTo>
                  <a:lnTo>
                    <a:pt x="416" y="256"/>
                  </a:lnTo>
                  <a:lnTo>
                    <a:pt x="420" y="256"/>
                  </a:lnTo>
                  <a:lnTo>
                    <a:pt x="424" y="256"/>
                  </a:lnTo>
                  <a:lnTo>
                    <a:pt x="424" y="260"/>
                  </a:lnTo>
                  <a:lnTo>
                    <a:pt x="420" y="260"/>
                  </a:lnTo>
                  <a:lnTo>
                    <a:pt x="424" y="264"/>
                  </a:lnTo>
                  <a:lnTo>
                    <a:pt x="424" y="264"/>
                  </a:lnTo>
                  <a:lnTo>
                    <a:pt x="424" y="26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57" name="Freeform 29"/>
            <p:cNvSpPr/>
            <p:nvPr/>
          </p:nvSpPr>
          <p:spPr>
            <a:xfrm>
              <a:off x="5474880" y="3438720"/>
              <a:ext cx="431280" cy="431280"/>
            </a:xfrm>
            <a:custGeom>
              <a:avLst/>
              <a:gdLst/>
              <a:ahLst/>
              <a:rect l="l" t="t" r="r" b="b"/>
              <a:pathLst>
                <a:path w="272" h="272">
                  <a:moveTo>
                    <a:pt x="238" y="146"/>
                  </a:moveTo>
                  <a:lnTo>
                    <a:pt x="238" y="148"/>
                  </a:lnTo>
                  <a:lnTo>
                    <a:pt x="238" y="152"/>
                  </a:lnTo>
                  <a:lnTo>
                    <a:pt x="242" y="156"/>
                  </a:lnTo>
                  <a:lnTo>
                    <a:pt x="246" y="156"/>
                  </a:lnTo>
                  <a:lnTo>
                    <a:pt x="250" y="156"/>
                  </a:lnTo>
                  <a:lnTo>
                    <a:pt x="250" y="160"/>
                  </a:lnTo>
                  <a:lnTo>
                    <a:pt x="254" y="160"/>
                  </a:lnTo>
                  <a:lnTo>
                    <a:pt x="254" y="164"/>
                  </a:lnTo>
                  <a:lnTo>
                    <a:pt x="250" y="168"/>
                  </a:lnTo>
                  <a:lnTo>
                    <a:pt x="246" y="176"/>
                  </a:lnTo>
                  <a:lnTo>
                    <a:pt x="242" y="178"/>
                  </a:lnTo>
                  <a:lnTo>
                    <a:pt x="242" y="182"/>
                  </a:lnTo>
                  <a:lnTo>
                    <a:pt x="238" y="182"/>
                  </a:lnTo>
                  <a:lnTo>
                    <a:pt x="238" y="186"/>
                  </a:lnTo>
                  <a:lnTo>
                    <a:pt x="242" y="186"/>
                  </a:lnTo>
                  <a:lnTo>
                    <a:pt x="246" y="194"/>
                  </a:lnTo>
                  <a:lnTo>
                    <a:pt x="246" y="198"/>
                  </a:lnTo>
                  <a:lnTo>
                    <a:pt x="250" y="202"/>
                  </a:lnTo>
                  <a:lnTo>
                    <a:pt x="250" y="206"/>
                  </a:lnTo>
                  <a:lnTo>
                    <a:pt x="254" y="208"/>
                  </a:lnTo>
                  <a:lnTo>
                    <a:pt x="258" y="208"/>
                  </a:lnTo>
                  <a:lnTo>
                    <a:pt x="262" y="212"/>
                  </a:lnTo>
                  <a:lnTo>
                    <a:pt x="264" y="212"/>
                  </a:lnTo>
                  <a:lnTo>
                    <a:pt x="264" y="216"/>
                  </a:lnTo>
                  <a:lnTo>
                    <a:pt x="264" y="220"/>
                  </a:lnTo>
                  <a:lnTo>
                    <a:pt x="264" y="224"/>
                  </a:lnTo>
                  <a:lnTo>
                    <a:pt x="264" y="228"/>
                  </a:lnTo>
                  <a:lnTo>
                    <a:pt x="264" y="232"/>
                  </a:lnTo>
                  <a:lnTo>
                    <a:pt x="268" y="232"/>
                  </a:lnTo>
                  <a:lnTo>
                    <a:pt x="272" y="232"/>
                  </a:lnTo>
                  <a:lnTo>
                    <a:pt x="272" y="234"/>
                  </a:lnTo>
                  <a:lnTo>
                    <a:pt x="272" y="238"/>
                  </a:lnTo>
                  <a:lnTo>
                    <a:pt x="272" y="242"/>
                  </a:lnTo>
                  <a:lnTo>
                    <a:pt x="268" y="242"/>
                  </a:lnTo>
                  <a:lnTo>
                    <a:pt x="264" y="242"/>
                  </a:lnTo>
                  <a:lnTo>
                    <a:pt x="264" y="246"/>
                  </a:lnTo>
                  <a:lnTo>
                    <a:pt x="262" y="246"/>
                  </a:lnTo>
                  <a:lnTo>
                    <a:pt x="258" y="246"/>
                  </a:lnTo>
                  <a:lnTo>
                    <a:pt x="258" y="250"/>
                  </a:lnTo>
                  <a:lnTo>
                    <a:pt x="258" y="246"/>
                  </a:lnTo>
                  <a:lnTo>
                    <a:pt x="258" y="250"/>
                  </a:lnTo>
                  <a:lnTo>
                    <a:pt x="254" y="250"/>
                  </a:lnTo>
                  <a:lnTo>
                    <a:pt x="254" y="254"/>
                  </a:lnTo>
                  <a:lnTo>
                    <a:pt x="254" y="258"/>
                  </a:lnTo>
                  <a:lnTo>
                    <a:pt x="250" y="258"/>
                  </a:lnTo>
                  <a:lnTo>
                    <a:pt x="250" y="262"/>
                  </a:lnTo>
                  <a:lnTo>
                    <a:pt x="250" y="264"/>
                  </a:lnTo>
                  <a:lnTo>
                    <a:pt x="250" y="268"/>
                  </a:lnTo>
                  <a:lnTo>
                    <a:pt x="246" y="268"/>
                  </a:lnTo>
                  <a:lnTo>
                    <a:pt x="246" y="272"/>
                  </a:lnTo>
                  <a:lnTo>
                    <a:pt x="242" y="272"/>
                  </a:lnTo>
                  <a:lnTo>
                    <a:pt x="242" y="268"/>
                  </a:lnTo>
                  <a:lnTo>
                    <a:pt x="238" y="268"/>
                  </a:lnTo>
                  <a:lnTo>
                    <a:pt x="234" y="268"/>
                  </a:lnTo>
                  <a:lnTo>
                    <a:pt x="234" y="264"/>
                  </a:lnTo>
                  <a:lnTo>
                    <a:pt x="232" y="264"/>
                  </a:lnTo>
                  <a:lnTo>
                    <a:pt x="232" y="268"/>
                  </a:lnTo>
                  <a:lnTo>
                    <a:pt x="232" y="264"/>
                  </a:lnTo>
                  <a:lnTo>
                    <a:pt x="228" y="264"/>
                  </a:lnTo>
                  <a:lnTo>
                    <a:pt x="224" y="264"/>
                  </a:lnTo>
                  <a:lnTo>
                    <a:pt x="220" y="264"/>
                  </a:lnTo>
                  <a:lnTo>
                    <a:pt x="216" y="264"/>
                  </a:lnTo>
                  <a:lnTo>
                    <a:pt x="212" y="264"/>
                  </a:lnTo>
                  <a:lnTo>
                    <a:pt x="208" y="262"/>
                  </a:lnTo>
                  <a:lnTo>
                    <a:pt x="204" y="262"/>
                  </a:lnTo>
                  <a:lnTo>
                    <a:pt x="202" y="262"/>
                  </a:lnTo>
                  <a:lnTo>
                    <a:pt x="202" y="264"/>
                  </a:lnTo>
                  <a:lnTo>
                    <a:pt x="198" y="262"/>
                  </a:lnTo>
                  <a:lnTo>
                    <a:pt x="194" y="262"/>
                  </a:lnTo>
                  <a:lnTo>
                    <a:pt x="190" y="262"/>
                  </a:lnTo>
                  <a:lnTo>
                    <a:pt x="190" y="258"/>
                  </a:lnTo>
                  <a:lnTo>
                    <a:pt x="186" y="258"/>
                  </a:lnTo>
                  <a:lnTo>
                    <a:pt x="186" y="254"/>
                  </a:lnTo>
                  <a:lnTo>
                    <a:pt x="186" y="246"/>
                  </a:lnTo>
                  <a:lnTo>
                    <a:pt x="186" y="242"/>
                  </a:lnTo>
                  <a:lnTo>
                    <a:pt x="182" y="238"/>
                  </a:lnTo>
                  <a:lnTo>
                    <a:pt x="182" y="234"/>
                  </a:lnTo>
                  <a:lnTo>
                    <a:pt x="178" y="234"/>
                  </a:lnTo>
                  <a:lnTo>
                    <a:pt x="174" y="234"/>
                  </a:lnTo>
                  <a:lnTo>
                    <a:pt x="172" y="234"/>
                  </a:lnTo>
                  <a:lnTo>
                    <a:pt x="168" y="234"/>
                  </a:lnTo>
                  <a:lnTo>
                    <a:pt x="164" y="234"/>
                  </a:lnTo>
                  <a:lnTo>
                    <a:pt x="164" y="238"/>
                  </a:lnTo>
                  <a:lnTo>
                    <a:pt x="164" y="242"/>
                  </a:lnTo>
                  <a:lnTo>
                    <a:pt x="160" y="242"/>
                  </a:lnTo>
                  <a:lnTo>
                    <a:pt x="156" y="242"/>
                  </a:lnTo>
                  <a:lnTo>
                    <a:pt x="152" y="246"/>
                  </a:lnTo>
                  <a:lnTo>
                    <a:pt x="148" y="242"/>
                  </a:lnTo>
                  <a:lnTo>
                    <a:pt x="144" y="242"/>
                  </a:lnTo>
                  <a:lnTo>
                    <a:pt x="142" y="242"/>
                  </a:lnTo>
                  <a:lnTo>
                    <a:pt x="138" y="242"/>
                  </a:lnTo>
                  <a:lnTo>
                    <a:pt x="134" y="238"/>
                  </a:lnTo>
                  <a:lnTo>
                    <a:pt x="134" y="234"/>
                  </a:lnTo>
                  <a:lnTo>
                    <a:pt x="130" y="234"/>
                  </a:lnTo>
                  <a:lnTo>
                    <a:pt x="126" y="234"/>
                  </a:lnTo>
                  <a:lnTo>
                    <a:pt x="126" y="232"/>
                  </a:lnTo>
                  <a:lnTo>
                    <a:pt x="122" y="232"/>
                  </a:lnTo>
                  <a:lnTo>
                    <a:pt x="122" y="228"/>
                  </a:lnTo>
                  <a:lnTo>
                    <a:pt x="118" y="228"/>
                  </a:lnTo>
                  <a:lnTo>
                    <a:pt x="118" y="224"/>
                  </a:lnTo>
                  <a:lnTo>
                    <a:pt x="116" y="224"/>
                  </a:lnTo>
                  <a:lnTo>
                    <a:pt x="112" y="220"/>
                  </a:lnTo>
                  <a:lnTo>
                    <a:pt x="108" y="220"/>
                  </a:lnTo>
                  <a:lnTo>
                    <a:pt x="104" y="220"/>
                  </a:lnTo>
                  <a:lnTo>
                    <a:pt x="104" y="216"/>
                  </a:lnTo>
                  <a:lnTo>
                    <a:pt x="100" y="212"/>
                  </a:lnTo>
                  <a:lnTo>
                    <a:pt x="100" y="208"/>
                  </a:lnTo>
                  <a:lnTo>
                    <a:pt x="100" y="206"/>
                  </a:lnTo>
                  <a:lnTo>
                    <a:pt x="98" y="206"/>
                  </a:lnTo>
                  <a:lnTo>
                    <a:pt x="98" y="202"/>
                  </a:lnTo>
                  <a:lnTo>
                    <a:pt x="98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0"/>
                  </a:lnTo>
                  <a:lnTo>
                    <a:pt x="90" y="190"/>
                  </a:lnTo>
                  <a:lnTo>
                    <a:pt x="90" y="186"/>
                  </a:lnTo>
                  <a:lnTo>
                    <a:pt x="90" y="182"/>
                  </a:lnTo>
                  <a:lnTo>
                    <a:pt x="86" y="182"/>
                  </a:lnTo>
                  <a:lnTo>
                    <a:pt x="86" y="178"/>
                  </a:lnTo>
                  <a:lnTo>
                    <a:pt x="82" y="178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4" y="178"/>
                  </a:lnTo>
                  <a:lnTo>
                    <a:pt x="70" y="176"/>
                  </a:lnTo>
                  <a:lnTo>
                    <a:pt x="74" y="176"/>
                  </a:lnTo>
                  <a:lnTo>
                    <a:pt x="74" y="172"/>
                  </a:lnTo>
                  <a:lnTo>
                    <a:pt x="70" y="172"/>
                  </a:lnTo>
                  <a:lnTo>
                    <a:pt x="68" y="176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68" y="182"/>
                  </a:lnTo>
                  <a:lnTo>
                    <a:pt x="64" y="182"/>
                  </a:lnTo>
                  <a:lnTo>
                    <a:pt x="64" y="178"/>
                  </a:lnTo>
                  <a:lnTo>
                    <a:pt x="60" y="176"/>
                  </a:lnTo>
                  <a:lnTo>
                    <a:pt x="56" y="176"/>
                  </a:lnTo>
                  <a:lnTo>
                    <a:pt x="56" y="172"/>
                  </a:lnTo>
                  <a:lnTo>
                    <a:pt x="56" y="164"/>
                  </a:lnTo>
                  <a:lnTo>
                    <a:pt x="52" y="164"/>
                  </a:lnTo>
                  <a:lnTo>
                    <a:pt x="52" y="160"/>
                  </a:lnTo>
                  <a:lnTo>
                    <a:pt x="52" y="156"/>
                  </a:lnTo>
                  <a:lnTo>
                    <a:pt x="52" y="152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6"/>
                  </a:lnTo>
                  <a:lnTo>
                    <a:pt x="52" y="142"/>
                  </a:lnTo>
                  <a:lnTo>
                    <a:pt x="48" y="142"/>
                  </a:lnTo>
                  <a:lnTo>
                    <a:pt x="48" y="138"/>
                  </a:lnTo>
                  <a:lnTo>
                    <a:pt x="44" y="138"/>
                  </a:lnTo>
                  <a:lnTo>
                    <a:pt x="44" y="134"/>
                  </a:lnTo>
                  <a:lnTo>
                    <a:pt x="40" y="134"/>
                  </a:lnTo>
                  <a:lnTo>
                    <a:pt x="38" y="130"/>
                  </a:lnTo>
                  <a:lnTo>
                    <a:pt x="34" y="126"/>
                  </a:lnTo>
                  <a:lnTo>
                    <a:pt x="30" y="126"/>
                  </a:lnTo>
                  <a:lnTo>
                    <a:pt x="30" y="122"/>
                  </a:lnTo>
                  <a:lnTo>
                    <a:pt x="30" y="120"/>
                  </a:lnTo>
                  <a:lnTo>
                    <a:pt x="26" y="120"/>
                  </a:lnTo>
                  <a:lnTo>
                    <a:pt x="26" y="116"/>
                  </a:lnTo>
                  <a:lnTo>
                    <a:pt x="22" y="116"/>
                  </a:lnTo>
                  <a:lnTo>
                    <a:pt x="22" y="112"/>
                  </a:lnTo>
                  <a:lnTo>
                    <a:pt x="22" y="108"/>
                  </a:lnTo>
                  <a:lnTo>
                    <a:pt x="18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18" y="100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22" y="96"/>
                  </a:lnTo>
                  <a:lnTo>
                    <a:pt x="22" y="92"/>
                  </a:lnTo>
                  <a:lnTo>
                    <a:pt x="26" y="92"/>
                  </a:lnTo>
                  <a:lnTo>
                    <a:pt x="26" y="90"/>
                  </a:lnTo>
                  <a:lnTo>
                    <a:pt x="26" y="92"/>
                  </a:lnTo>
                  <a:lnTo>
                    <a:pt x="26" y="90"/>
                  </a:lnTo>
                  <a:lnTo>
                    <a:pt x="30" y="90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30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2" y="70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4"/>
                  </a:lnTo>
                  <a:lnTo>
                    <a:pt x="14" y="64"/>
                  </a:lnTo>
                  <a:lnTo>
                    <a:pt x="14" y="60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2" y="44"/>
                  </a:lnTo>
                  <a:lnTo>
                    <a:pt x="8" y="44"/>
                  </a:lnTo>
                  <a:lnTo>
                    <a:pt x="8" y="40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4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4" y="14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48" y="4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4"/>
                  </a:lnTo>
                  <a:lnTo>
                    <a:pt x="64" y="8"/>
                  </a:lnTo>
                  <a:lnTo>
                    <a:pt x="60" y="8"/>
                  </a:lnTo>
                  <a:lnTo>
                    <a:pt x="60" y="10"/>
                  </a:lnTo>
                  <a:lnTo>
                    <a:pt x="60" y="14"/>
                  </a:lnTo>
                  <a:lnTo>
                    <a:pt x="56" y="14"/>
                  </a:lnTo>
                  <a:lnTo>
                    <a:pt x="60" y="18"/>
                  </a:lnTo>
                  <a:lnTo>
                    <a:pt x="60" y="22"/>
                  </a:lnTo>
                  <a:lnTo>
                    <a:pt x="64" y="22"/>
                  </a:lnTo>
                  <a:lnTo>
                    <a:pt x="64" y="26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6"/>
                  </a:lnTo>
                  <a:lnTo>
                    <a:pt x="94" y="22"/>
                  </a:lnTo>
                  <a:lnTo>
                    <a:pt x="98" y="22"/>
                  </a:lnTo>
                  <a:lnTo>
                    <a:pt x="100" y="22"/>
                  </a:lnTo>
                  <a:lnTo>
                    <a:pt x="104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12" y="30"/>
                  </a:lnTo>
                  <a:lnTo>
                    <a:pt x="112" y="34"/>
                  </a:lnTo>
                  <a:lnTo>
                    <a:pt x="116" y="34"/>
                  </a:lnTo>
                  <a:lnTo>
                    <a:pt x="116" y="36"/>
                  </a:lnTo>
                  <a:lnTo>
                    <a:pt x="118" y="36"/>
                  </a:lnTo>
                  <a:lnTo>
                    <a:pt x="122" y="36"/>
                  </a:lnTo>
                  <a:lnTo>
                    <a:pt x="126" y="36"/>
                  </a:lnTo>
                  <a:lnTo>
                    <a:pt x="126" y="40"/>
                  </a:lnTo>
                  <a:lnTo>
                    <a:pt x="130" y="40"/>
                  </a:lnTo>
                  <a:lnTo>
                    <a:pt x="134" y="44"/>
                  </a:lnTo>
                  <a:lnTo>
                    <a:pt x="138" y="44"/>
                  </a:lnTo>
                  <a:lnTo>
                    <a:pt x="142" y="44"/>
                  </a:lnTo>
                  <a:lnTo>
                    <a:pt x="144" y="44"/>
                  </a:lnTo>
                  <a:lnTo>
                    <a:pt x="148" y="44"/>
                  </a:lnTo>
                  <a:lnTo>
                    <a:pt x="152" y="40"/>
                  </a:lnTo>
                  <a:lnTo>
                    <a:pt x="152" y="36"/>
                  </a:lnTo>
                  <a:lnTo>
                    <a:pt x="156" y="36"/>
                  </a:lnTo>
                  <a:lnTo>
                    <a:pt x="156" y="34"/>
                  </a:lnTo>
                  <a:lnTo>
                    <a:pt x="160" y="34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8" y="30"/>
                  </a:lnTo>
                  <a:lnTo>
                    <a:pt x="172" y="30"/>
                  </a:lnTo>
                  <a:lnTo>
                    <a:pt x="174" y="30"/>
                  </a:lnTo>
                  <a:lnTo>
                    <a:pt x="174" y="26"/>
                  </a:lnTo>
                  <a:lnTo>
                    <a:pt x="178" y="26"/>
                  </a:lnTo>
                  <a:lnTo>
                    <a:pt x="182" y="26"/>
                  </a:lnTo>
                  <a:lnTo>
                    <a:pt x="182" y="30"/>
                  </a:lnTo>
                  <a:lnTo>
                    <a:pt x="186" y="30"/>
                  </a:lnTo>
                  <a:lnTo>
                    <a:pt x="186" y="26"/>
                  </a:lnTo>
                  <a:lnTo>
                    <a:pt x="190" y="30"/>
                  </a:lnTo>
                  <a:lnTo>
                    <a:pt x="190" y="34"/>
                  </a:lnTo>
                  <a:lnTo>
                    <a:pt x="194" y="34"/>
                  </a:lnTo>
                  <a:lnTo>
                    <a:pt x="202" y="36"/>
                  </a:lnTo>
                  <a:lnTo>
                    <a:pt x="204" y="40"/>
                  </a:lnTo>
                  <a:lnTo>
                    <a:pt x="208" y="36"/>
                  </a:lnTo>
                  <a:lnTo>
                    <a:pt x="208" y="40"/>
                  </a:lnTo>
                  <a:lnTo>
                    <a:pt x="208" y="36"/>
                  </a:lnTo>
                  <a:lnTo>
                    <a:pt x="212" y="36"/>
                  </a:lnTo>
                  <a:lnTo>
                    <a:pt x="212" y="40"/>
                  </a:lnTo>
                  <a:lnTo>
                    <a:pt x="216" y="40"/>
                  </a:lnTo>
                  <a:lnTo>
                    <a:pt x="216" y="44"/>
                  </a:lnTo>
                  <a:lnTo>
                    <a:pt x="220" y="48"/>
                  </a:lnTo>
                  <a:lnTo>
                    <a:pt x="224" y="48"/>
                  </a:lnTo>
                  <a:lnTo>
                    <a:pt x="228" y="52"/>
                  </a:lnTo>
                  <a:lnTo>
                    <a:pt x="228" y="56"/>
                  </a:lnTo>
                  <a:lnTo>
                    <a:pt x="232" y="60"/>
                  </a:lnTo>
                  <a:lnTo>
                    <a:pt x="234" y="60"/>
                  </a:lnTo>
                  <a:lnTo>
                    <a:pt x="238" y="60"/>
                  </a:lnTo>
                  <a:lnTo>
                    <a:pt x="242" y="60"/>
                  </a:lnTo>
                  <a:lnTo>
                    <a:pt x="242" y="64"/>
                  </a:lnTo>
                  <a:lnTo>
                    <a:pt x="242" y="66"/>
                  </a:lnTo>
                  <a:lnTo>
                    <a:pt x="242" y="70"/>
                  </a:lnTo>
                  <a:lnTo>
                    <a:pt x="242" y="74"/>
                  </a:lnTo>
                  <a:lnTo>
                    <a:pt x="242" y="78"/>
                  </a:lnTo>
                  <a:lnTo>
                    <a:pt x="246" y="78"/>
                  </a:lnTo>
                  <a:lnTo>
                    <a:pt x="242" y="82"/>
                  </a:lnTo>
                  <a:lnTo>
                    <a:pt x="242" y="86"/>
                  </a:lnTo>
                  <a:lnTo>
                    <a:pt x="242" y="90"/>
                  </a:lnTo>
                  <a:lnTo>
                    <a:pt x="242" y="92"/>
                  </a:lnTo>
                  <a:lnTo>
                    <a:pt x="238" y="96"/>
                  </a:lnTo>
                  <a:lnTo>
                    <a:pt x="234" y="96"/>
                  </a:lnTo>
                  <a:lnTo>
                    <a:pt x="238" y="100"/>
                  </a:lnTo>
                  <a:lnTo>
                    <a:pt x="234" y="100"/>
                  </a:lnTo>
                  <a:lnTo>
                    <a:pt x="234" y="104"/>
                  </a:lnTo>
                  <a:lnTo>
                    <a:pt x="234" y="108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8" y="116"/>
                  </a:lnTo>
                  <a:lnTo>
                    <a:pt x="238" y="120"/>
                  </a:lnTo>
                  <a:lnTo>
                    <a:pt x="234" y="120"/>
                  </a:lnTo>
                  <a:lnTo>
                    <a:pt x="234" y="122"/>
                  </a:lnTo>
                  <a:lnTo>
                    <a:pt x="234" y="126"/>
                  </a:lnTo>
                  <a:lnTo>
                    <a:pt x="234" y="130"/>
                  </a:lnTo>
                  <a:lnTo>
                    <a:pt x="234" y="134"/>
                  </a:lnTo>
                  <a:lnTo>
                    <a:pt x="238" y="138"/>
                  </a:lnTo>
                  <a:lnTo>
                    <a:pt x="238" y="142"/>
                  </a:lnTo>
                  <a:lnTo>
                    <a:pt x="238" y="146"/>
                  </a:lnTo>
                  <a:lnTo>
                    <a:pt x="238" y="146"/>
                  </a:lnTo>
                  <a:lnTo>
                    <a:pt x="238" y="146"/>
                  </a:lnTo>
                  <a:close/>
                  <a:moveTo>
                    <a:pt x="164" y="238"/>
                  </a:moveTo>
                  <a:lnTo>
                    <a:pt x="164" y="242"/>
                  </a:lnTo>
                  <a:lnTo>
                    <a:pt x="164" y="238"/>
                  </a:lnTo>
                  <a:lnTo>
                    <a:pt x="168" y="238"/>
                  </a:lnTo>
                  <a:lnTo>
                    <a:pt x="164" y="238"/>
                  </a:lnTo>
                  <a:lnTo>
                    <a:pt x="164" y="238"/>
                  </a:lnTo>
                  <a:lnTo>
                    <a:pt x="164" y="238"/>
                  </a:lnTo>
                  <a:close/>
                  <a:moveTo>
                    <a:pt x="174" y="238"/>
                  </a:moveTo>
                  <a:lnTo>
                    <a:pt x="172" y="238"/>
                  </a:lnTo>
                  <a:lnTo>
                    <a:pt x="172" y="242"/>
                  </a:lnTo>
                  <a:lnTo>
                    <a:pt x="168" y="242"/>
                  </a:lnTo>
                  <a:lnTo>
                    <a:pt x="164" y="242"/>
                  </a:lnTo>
                  <a:lnTo>
                    <a:pt x="160" y="246"/>
                  </a:lnTo>
                  <a:lnTo>
                    <a:pt x="160" y="242"/>
                  </a:lnTo>
                  <a:lnTo>
                    <a:pt x="164" y="242"/>
                  </a:lnTo>
                  <a:lnTo>
                    <a:pt x="168" y="242"/>
                  </a:lnTo>
                  <a:lnTo>
                    <a:pt x="168" y="238"/>
                  </a:lnTo>
                  <a:lnTo>
                    <a:pt x="172" y="238"/>
                  </a:lnTo>
                  <a:lnTo>
                    <a:pt x="172" y="234"/>
                  </a:lnTo>
                  <a:lnTo>
                    <a:pt x="174" y="238"/>
                  </a:lnTo>
                  <a:lnTo>
                    <a:pt x="174" y="238"/>
                  </a:lnTo>
                  <a:lnTo>
                    <a:pt x="174" y="23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58" name="Freeform 30"/>
            <p:cNvSpPr/>
            <p:nvPr/>
          </p:nvSpPr>
          <p:spPr>
            <a:xfrm>
              <a:off x="5357160" y="3508560"/>
              <a:ext cx="218880" cy="244080"/>
            </a:xfrm>
            <a:custGeom>
              <a:avLst/>
              <a:gdLst/>
              <a:ahLst/>
              <a:rect l="l" t="t" r="r" b="b"/>
              <a:pathLst>
                <a:path w="138" h="154">
                  <a:moveTo>
                    <a:pt x="8" y="98"/>
                  </a:moveTo>
                  <a:lnTo>
                    <a:pt x="8" y="98"/>
                  </a:lnTo>
                  <a:lnTo>
                    <a:pt x="8" y="94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4"/>
                  </a:lnTo>
                  <a:lnTo>
                    <a:pt x="8" y="70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22" y="64"/>
                  </a:lnTo>
                  <a:lnTo>
                    <a:pt x="26" y="60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4"/>
                  </a:lnTo>
                  <a:lnTo>
                    <a:pt x="44" y="1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30"/>
                  </a:lnTo>
                  <a:lnTo>
                    <a:pt x="104" y="30"/>
                  </a:lnTo>
                  <a:lnTo>
                    <a:pt x="104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104" y="30"/>
                  </a:lnTo>
                  <a:lnTo>
                    <a:pt x="104" y="30"/>
                  </a:lnTo>
                  <a:lnTo>
                    <a:pt x="104" y="30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4" y="40"/>
                  </a:lnTo>
                  <a:lnTo>
                    <a:pt x="104" y="40"/>
                  </a:lnTo>
                  <a:lnTo>
                    <a:pt x="104" y="40"/>
                  </a:lnTo>
                  <a:lnTo>
                    <a:pt x="104" y="40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0" y="48"/>
                  </a:lnTo>
                  <a:lnTo>
                    <a:pt x="100" y="44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4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0"/>
                  </a:lnTo>
                  <a:lnTo>
                    <a:pt x="96" y="64"/>
                  </a:lnTo>
                  <a:lnTo>
                    <a:pt x="94" y="64"/>
                  </a:lnTo>
                  <a:lnTo>
                    <a:pt x="94" y="64"/>
                  </a:lnTo>
                  <a:lnTo>
                    <a:pt x="94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8"/>
                  </a:lnTo>
                  <a:lnTo>
                    <a:pt x="96" y="68"/>
                  </a:lnTo>
                  <a:lnTo>
                    <a:pt x="96" y="68"/>
                  </a:lnTo>
                  <a:lnTo>
                    <a:pt x="96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00" y="74"/>
                  </a:lnTo>
                  <a:lnTo>
                    <a:pt x="100" y="74"/>
                  </a:lnTo>
                  <a:lnTo>
                    <a:pt x="100" y="74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12" y="86"/>
                  </a:lnTo>
                  <a:lnTo>
                    <a:pt x="112" y="86"/>
                  </a:lnTo>
                  <a:lnTo>
                    <a:pt x="112" y="86"/>
                  </a:lnTo>
                  <a:lnTo>
                    <a:pt x="112" y="86"/>
                  </a:lnTo>
                  <a:lnTo>
                    <a:pt x="112" y="86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8"/>
                  </a:lnTo>
                  <a:lnTo>
                    <a:pt x="126" y="98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30" y="104"/>
                  </a:lnTo>
                  <a:lnTo>
                    <a:pt x="130" y="104"/>
                  </a:lnTo>
                  <a:lnTo>
                    <a:pt x="130" y="104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6"/>
                  </a:lnTo>
                  <a:lnTo>
                    <a:pt x="126" y="116"/>
                  </a:lnTo>
                  <a:lnTo>
                    <a:pt x="126" y="116"/>
                  </a:lnTo>
                  <a:lnTo>
                    <a:pt x="126" y="116"/>
                  </a:lnTo>
                  <a:lnTo>
                    <a:pt x="126" y="120"/>
                  </a:lnTo>
                  <a:lnTo>
                    <a:pt x="130" y="120"/>
                  </a:lnTo>
                  <a:lnTo>
                    <a:pt x="130" y="120"/>
                  </a:lnTo>
                  <a:lnTo>
                    <a:pt x="130" y="120"/>
                  </a:lnTo>
                  <a:lnTo>
                    <a:pt x="130" y="120"/>
                  </a:lnTo>
                  <a:lnTo>
                    <a:pt x="130" y="128"/>
                  </a:lnTo>
                  <a:lnTo>
                    <a:pt x="130" y="128"/>
                  </a:lnTo>
                  <a:lnTo>
                    <a:pt x="130" y="128"/>
                  </a:lnTo>
                  <a:lnTo>
                    <a:pt x="130" y="130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38" y="134"/>
                  </a:lnTo>
                  <a:lnTo>
                    <a:pt x="138" y="134"/>
                  </a:lnTo>
                  <a:lnTo>
                    <a:pt x="138" y="134"/>
                  </a:lnTo>
                  <a:lnTo>
                    <a:pt x="138" y="138"/>
                  </a:lnTo>
                  <a:lnTo>
                    <a:pt x="138" y="138"/>
                  </a:lnTo>
                  <a:lnTo>
                    <a:pt x="138" y="138"/>
                  </a:lnTo>
                  <a:lnTo>
                    <a:pt x="138" y="138"/>
                  </a:lnTo>
                  <a:lnTo>
                    <a:pt x="138" y="138"/>
                  </a:lnTo>
                  <a:lnTo>
                    <a:pt x="138" y="138"/>
                  </a:lnTo>
                  <a:lnTo>
                    <a:pt x="138" y="138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6" y="134"/>
                  </a:lnTo>
                  <a:lnTo>
                    <a:pt x="124" y="134"/>
                  </a:lnTo>
                  <a:lnTo>
                    <a:pt x="124" y="134"/>
                  </a:lnTo>
                  <a:lnTo>
                    <a:pt x="124" y="134"/>
                  </a:lnTo>
                  <a:lnTo>
                    <a:pt x="120" y="138"/>
                  </a:lnTo>
                  <a:lnTo>
                    <a:pt x="120" y="138"/>
                  </a:lnTo>
                  <a:lnTo>
                    <a:pt x="120" y="138"/>
                  </a:lnTo>
                  <a:lnTo>
                    <a:pt x="120" y="138"/>
                  </a:lnTo>
                  <a:lnTo>
                    <a:pt x="120" y="138"/>
                  </a:lnTo>
                  <a:lnTo>
                    <a:pt x="120" y="138"/>
                  </a:lnTo>
                  <a:lnTo>
                    <a:pt x="120" y="142"/>
                  </a:lnTo>
                  <a:lnTo>
                    <a:pt x="116" y="146"/>
                  </a:lnTo>
                  <a:lnTo>
                    <a:pt x="116" y="146"/>
                  </a:lnTo>
                  <a:lnTo>
                    <a:pt x="116" y="146"/>
                  </a:lnTo>
                  <a:lnTo>
                    <a:pt x="116" y="146"/>
                  </a:lnTo>
                  <a:lnTo>
                    <a:pt x="116" y="150"/>
                  </a:lnTo>
                  <a:lnTo>
                    <a:pt x="116" y="150"/>
                  </a:lnTo>
                  <a:lnTo>
                    <a:pt x="112" y="150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08" y="154"/>
                  </a:lnTo>
                  <a:lnTo>
                    <a:pt x="104" y="154"/>
                  </a:lnTo>
                  <a:lnTo>
                    <a:pt x="86" y="154"/>
                  </a:lnTo>
                  <a:lnTo>
                    <a:pt x="70" y="138"/>
                  </a:lnTo>
                  <a:lnTo>
                    <a:pt x="60" y="130"/>
                  </a:lnTo>
                  <a:lnTo>
                    <a:pt x="60" y="128"/>
                  </a:lnTo>
                  <a:lnTo>
                    <a:pt x="48" y="116"/>
                  </a:lnTo>
                  <a:lnTo>
                    <a:pt x="38" y="112"/>
                  </a:lnTo>
                  <a:lnTo>
                    <a:pt x="22" y="100"/>
                  </a:lnTo>
                  <a:lnTo>
                    <a:pt x="18" y="100"/>
                  </a:lnTo>
                  <a:lnTo>
                    <a:pt x="12" y="98"/>
                  </a:lnTo>
                  <a:lnTo>
                    <a:pt x="8" y="98"/>
                  </a:lnTo>
                  <a:lnTo>
                    <a:pt x="8" y="98"/>
                  </a:lnTo>
                  <a:lnTo>
                    <a:pt x="8" y="9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59" name="Freeform 31"/>
            <p:cNvSpPr/>
            <p:nvPr/>
          </p:nvSpPr>
          <p:spPr>
            <a:xfrm>
              <a:off x="5255640" y="3632400"/>
              <a:ext cx="28080" cy="107640"/>
            </a:xfrm>
            <a:custGeom>
              <a:avLst/>
              <a:gdLst/>
              <a:ahLst/>
              <a:rect l="l" t="t" r="r" b="b"/>
              <a:pathLst>
                <a:path w="18" h="68">
                  <a:moveTo>
                    <a:pt x="14" y="42"/>
                  </a:moveTo>
                  <a:lnTo>
                    <a:pt x="14" y="42"/>
                  </a:lnTo>
                  <a:lnTo>
                    <a:pt x="14" y="42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4"/>
                  </a:lnTo>
                  <a:lnTo>
                    <a:pt x="8" y="60"/>
                  </a:lnTo>
                  <a:lnTo>
                    <a:pt x="8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6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0" name="Freeform 32"/>
            <p:cNvSpPr/>
            <p:nvPr/>
          </p:nvSpPr>
          <p:spPr>
            <a:xfrm>
              <a:off x="7259040" y="3254400"/>
              <a:ext cx="498240" cy="637920"/>
            </a:xfrm>
            <a:custGeom>
              <a:avLst/>
              <a:gdLst/>
              <a:ahLst/>
              <a:rect l="l" t="t" r="r" b="b"/>
              <a:pathLst>
                <a:path w="314" h="402">
                  <a:moveTo>
                    <a:pt x="128" y="228"/>
                  </a:moveTo>
                  <a:lnTo>
                    <a:pt x="124" y="228"/>
                  </a:lnTo>
                  <a:lnTo>
                    <a:pt x="124" y="224"/>
                  </a:lnTo>
                  <a:lnTo>
                    <a:pt x="124" y="228"/>
                  </a:lnTo>
                  <a:lnTo>
                    <a:pt x="124" y="224"/>
                  </a:lnTo>
                  <a:lnTo>
                    <a:pt x="128" y="224"/>
                  </a:lnTo>
                  <a:lnTo>
                    <a:pt x="128" y="228"/>
                  </a:lnTo>
                  <a:lnTo>
                    <a:pt x="128" y="228"/>
                  </a:lnTo>
                  <a:lnTo>
                    <a:pt x="128" y="228"/>
                  </a:lnTo>
                  <a:close/>
                  <a:moveTo>
                    <a:pt x="94" y="254"/>
                  </a:moveTo>
                  <a:lnTo>
                    <a:pt x="98" y="250"/>
                  </a:lnTo>
                  <a:lnTo>
                    <a:pt x="98" y="254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4"/>
                  </a:lnTo>
                  <a:close/>
                  <a:moveTo>
                    <a:pt x="288" y="56"/>
                  </a:moveTo>
                  <a:lnTo>
                    <a:pt x="284" y="60"/>
                  </a:lnTo>
                  <a:lnTo>
                    <a:pt x="282" y="60"/>
                  </a:lnTo>
                  <a:lnTo>
                    <a:pt x="282" y="62"/>
                  </a:lnTo>
                  <a:lnTo>
                    <a:pt x="282" y="66"/>
                  </a:lnTo>
                  <a:lnTo>
                    <a:pt x="282" y="70"/>
                  </a:lnTo>
                  <a:lnTo>
                    <a:pt x="278" y="70"/>
                  </a:lnTo>
                  <a:lnTo>
                    <a:pt x="274" y="66"/>
                  </a:lnTo>
                  <a:lnTo>
                    <a:pt x="270" y="66"/>
                  </a:lnTo>
                  <a:lnTo>
                    <a:pt x="266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58" y="60"/>
                  </a:lnTo>
                  <a:lnTo>
                    <a:pt x="254" y="60"/>
                  </a:lnTo>
                  <a:lnTo>
                    <a:pt x="252" y="62"/>
                  </a:lnTo>
                  <a:lnTo>
                    <a:pt x="248" y="62"/>
                  </a:lnTo>
                  <a:lnTo>
                    <a:pt x="244" y="60"/>
                  </a:lnTo>
                  <a:lnTo>
                    <a:pt x="240" y="60"/>
                  </a:lnTo>
                  <a:lnTo>
                    <a:pt x="240" y="62"/>
                  </a:lnTo>
                  <a:lnTo>
                    <a:pt x="236" y="62"/>
                  </a:lnTo>
                  <a:lnTo>
                    <a:pt x="236" y="66"/>
                  </a:lnTo>
                  <a:lnTo>
                    <a:pt x="240" y="66"/>
                  </a:lnTo>
                  <a:lnTo>
                    <a:pt x="244" y="66"/>
                  </a:lnTo>
                  <a:lnTo>
                    <a:pt x="244" y="70"/>
                  </a:lnTo>
                  <a:lnTo>
                    <a:pt x="248" y="70"/>
                  </a:lnTo>
                  <a:lnTo>
                    <a:pt x="248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8"/>
                  </a:lnTo>
                  <a:lnTo>
                    <a:pt x="244" y="74"/>
                  </a:lnTo>
                  <a:lnTo>
                    <a:pt x="240" y="78"/>
                  </a:lnTo>
                  <a:lnTo>
                    <a:pt x="240" y="82"/>
                  </a:lnTo>
                  <a:lnTo>
                    <a:pt x="236" y="82"/>
                  </a:lnTo>
                  <a:lnTo>
                    <a:pt x="232" y="82"/>
                  </a:lnTo>
                  <a:lnTo>
                    <a:pt x="232" y="78"/>
                  </a:lnTo>
                  <a:lnTo>
                    <a:pt x="236" y="74"/>
                  </a:lnTo>
                  <a:lnTo>
                    <a:pt x="236" y="70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8" y="66"/>
                  </a:lnTo>
                  <a:lnTo>
                    <a:pt x="228" y="62"/>
                  </a:lnTo>
                  <a:lnTo>
                    <a:pt x="232" y="62"/>
                  </a:lnTo>
                  <a:lnTo>
                    <a:pt x="232" y="60"/>
                  </a:lnTo>
                  <a:lnTo>
                    <a:pt x="232" y="56"/>
                  </a:lnTo>
                  <a:lnTo>
                    <a:pt x="236" y="56"/>
                  </a:lnTo>
                  <a:lnTo>
                    <a:pt x="240" y="56"/>
                  </a:lnTo>
                  <a:lnTo>
                    <a:pt x="240" y="52"/>
                  </a:lnTo>
                  <a:lnTo>
                    <a:pt x="240" y="48"/>
                  </a:lnTo>
                  <a:lnTo>
                    <a:pt x="240" y="46"/>
                  </a:lnTo>
                  <a:lnTo>
                    <a:pt x="244" y="46"/>
                  </a:lnTo>
                  <a:lnTo>
                    <a:pt x="244" y="48"/>
                  </a:lnTo>
                  <a:lnTo>
                    <a:pt x="248" y="48"/>
                  </a:lnTo>
                  <a:lnTo>
                    <a:pt x="252" y="48"/>
                  </a:lnTo>
                  <a:lnTo>
                    <a:pt x="252" y="46"/>
                  </a:lnTo>
                  <a:lnTo>
                    <a:pt x="254" y="46"/>
                  </a:lnTo>
                  <a:lnTo>
                    <a:pt x="254" y="42"/>
                  </a:lnTo>
                  <a:lnTo>
                    <a:pt x="252" y="38"/>
                  </a:lnTo>
                  <a:lnTo>
                    <a:pt x="254" y="38"/>
                  </a:lnTo>
                  <a:lnTo>
                    <a:pt x="254" y="34"/>
                  </a:lnTo>
                  <a:lnTo>
                    <a:pt x="258" y="34"/>
                  </a:lnTo>
                  <a:lnTo>
                    <a:pt x="258" y="30"/>
                  </a:lnTo>
                  <a:lnTo>
                    <a:pt x="258" y="26"/>
                  </a:lnTo>
                  <a:lnTo>
                    <a:pt x="258" y="22"/>
                  </a:lnTo>
                  <a:lnTo>
                    <a:pt x="258" y="20"/>
                  </a:lnTo>
                  <a:lnTo>
                    <a:pt x="258" y="16"/>
                  </a:lnTo>
                  <a:lnTo>
                    <a:pt x="258" y="12"/>
                  </a:lnTo>
                  <a:lnTo>
                    <a:pt x="254" y="8"/>
                  </a:lnTo>
                  <a:lnTo>
                    <a:pt x="258" y="4"/>
                  </a:lnTo>
                  <a:lnTo>
                    <a:pt x="262" y="0"/>
                  </a:lnTo>
                  <a:lnTo>
                    <a:pt x="262" y="4"/>
                  </a:lnTo>
                  <a:lnTo>
                    <a:pt x="266" y="4"/>
                  </a:lnTo>
                  <a:lnTo>
                    <a:pt x="266" y="8"/>
                  </a:lnTo>
                  <a:lnTo>
                    <a:pt x="270" y="12"/>
                  </a:lnTo>
                  <a:lnTo>
                    <a:pt x="270" y="16"/>
                  </a:lnTo>
                  <a:lnTo>
                    <a:pt x="274" y="16"/>
                  </a:lnTo>
                  <a:lnTo>
                    <a:pt x="274" y="20"/>
                  </a:lnTo>
                  <a:lnTo>
                    <a:pt x="278" y="20"/>
                  </a:lnTo>
                  <a:lnTo>
                    <a:pt x="278" y="22"/>
                  </a:lnTo>
                  <a:lnTo>
                    <a:pt x="282" y="26"/>
                  </a:lnTo>
                  <a:lnTo>
                    <a:pt x="284" y="26"/>
                  </a:lnTo>
                  <a:lnTo>
                    <a:pt x="284" y="30"/>
                  </a:lnTo>
                  <a:lnTo>
                    <a:pt x="288" y="30"/>
                  </a:lnTo>
                  <a:lnTo>
                    <a:pt x="292" y="30"/>
                  </a:lnTo>
                  <a:lnTo>
                    <a:pt x="296" y="34"/>
                  </a:lnTo>
                  <a:lnTo>
                    <a:pt x="300" y="34"/>
                  </a:lnTo>
                  <a:lnTo>
                    <a:pt x="302" y="34"/>
                  </a:lnTo>
                  <a:lnTo>
                    <a:pt x="302" y="30"/>
                  </a:lnTo>
                  <a:lnTo>
                    <a:pt x="306" y="30"/>
                  </a:lnTo>
                  <a:lnTo>
                    <a:pt x="306" y="26"/>
                  </a:lnTo>
                  <a:lnTo>
                    <a:pt x="310" y="26"/>
                  </a:lnTo>
                  <a:lnTo>
                    <a:pt x="306" y="30"/>
                  </a:lnTo>
                  <a:lnTo>
                    <a:pt x="306" y="34"/>
                  </a:lnTo>
                  <a:lnTo>
                    <a:pt x="306" y="38"/>
                  </a:lnTo>
                  <a:lnTo>
                    <a:pt x="306" y="42"/>
                  </a:lnTo>
                  <a:lnTo>
                    <a:pt x="310" y="42"/>
                  </a:lnTo>
                  <a:lnTo>
                    <a:pt x="306" y="42"/>
                  </a:lnTo>
                  <a:lnTo>
                    <a:pt x="306" y="46"/>
                  </a:lnTo>
                  <a:lnTo>
                    <a:pt x="310" y="46"/>
                  </a:lnTo>
                  <a:lnTo>
                    <a:pt x="314" y="46"/>
                  </a:lnTo>
                  <a:lnTo>
                    <a:pt x="310" y="46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2" y="52"/>
                  </a:lnTo>
                  <a:lnTo>
                    <a:pt x="302" y="48"/>
                  </a:lnTo>
                  <a:lnTo>
                    <a:pt x="300" y="52"/>
                  </a:lnTo>
                  <a:lnTo>
                    <a:pt x="296" y="52"/>
                  </a:lnTo>
                  <a:lnTo>
                    <a:pt x="292" y="52"/>
                  </a:lnTo>
                  <a:lnTo>
                    <a:pt x="288" y="52"/>
                  </a:lnTo>
                  <a:lnTo>
                    <a:pt x="288" y="56"/>
                  </a:lnTo>
                  <a:lnTo>
                    <a:pt x="288" y="56"/>
                  </a:lnTo>
                  <a:lnTo>
                    <a:pt x="288" y="56"/>
                  </a:lnTo>
                  <a:close/>
                  <a:moveTo>
                    <a:pt x="248" y="4"/>
                  </a:moveTo>
                  <a:lnTo>
                    <a:pt x="248" y="8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252" y="8"/>
                  </a:moveTo>
                  <a:lnTo>
                    <a:pt x="252" y="12"/>
                  </a:lnTo>
                  <a:lnTo>
                    <a:pt x="252" y="8"/>
                  </a:lnTo>
                  <a:lnTo>
                    <a:pt x="252" y="8"/>
                  </a:lnTo>
                  <a:lnTo>
                    <a:pt x="252" y="8"/>
                  </a:lnTo>
                  <a:close/>
                  <a:moveTo>
                    <a:pt x="226" y="66"/>
                  </a:moveTo>
                  <a:lnTo>
                    <a:pt x="228" y="66"/>
                  </a:lnTo>
                  <a:lnTo>
                    <a:pt x="226" y="66"/>
                  </a:lnTo>
                  <a:lnTo>
                    <a:pt x="226" y="70"/>
                  </a:lnTo>
                  <a:lnTo>
                    <a:pt x="226" y="66"/>
                  </a:lnTo>
                  <a:lnTo>
                    <a:pt x="226" y="66"/>
                  </a:lnTo>
                  <a:lnTo>
                    <a:pt x="226" y="66"/>
                  </a:lnTo>
                  <a:close/>
                  <a:moveTo>
                    <a:pt x="154" y="208"/>
                  </a:moveTo>
                  <a:lnTo>
                    <a:pt x="150" y="208"/>
                  </a:lnTo>
                  <a:lnTo>
                    <a:pt x="150" y="212"/>
                  </a:lnTo>
                  <a:lnTo>
                    <a:pt x="146" y="212"/>
                  </a:lnTo>
                  <a:lnTo>
                    <a:pt x="150" y="212"/>
                  </a:lnTo>
                  <a:lnTo>
                    <a:pt x="146" y="216"/>
                  </a:lnTo>
                  <a:lnTo>
                    <a:pt x="142" y="212"/>
                  </a:lnTo>
                  <a:lnTo>
                    <a:pt x="142" y="216"/>
                  </a:lnTo>
                  <a:lnTo>
                    <a:pt x="140" y="216"/>
                  </a:lnTo>
                  <a:lnTo>
                    <a:pt x="136" y="220"/>
                  </a:lnTo>
                  <a:lnTo>
                    <a:pt x="136" y="216"/>
                  </a:lnTo>
                  <a:lnTo>
                    <a:pt x="132" y="216"/>
                  </a:lnTo>
                  <a:lnTo>
                    <a:pt x="132" y="220"/>
                  </a:lnTo>
                  <a:lnTo>
                    <a:pt x="128" y="220"/>
                  </a:lnTo>
                  <a:lnTo>
                    <a:pt x="128" y="216"/>
                  </a:lnTo>
                  <a:lnTo>
                    <a:pt x="124" y="216"/>
                  </a:lnTo>
                  <a:lnTo>
                    <a:pt x="124" y="220"/>
                  </a:lnTo>
                  <a:lnTo>
                    <a:pt x="124" y="224"/>
                  </a:lnTo>
                  <a:lnTo>
                    <a:pt x="120" y="224"/>
                  </a:lnTo>
                  <a:lnTo>
                    <a:pt x="124" y="228"/>
                  </a:lnTo>
                  <a:lnTo>
                    <a:pt x="120" y="228"/>
                  </a:lnTo>
                  <a:lnTo>
                    <a:pt x="116" y="224"/>
                  </a:lnTo>
                  <a:lnTo>
                    <a:pt x="112" y="224"/>
                  </a:lnTo>
                  <a:lnTo>
                    <a:pt x="110" y="224"/>
                  </a:lnTo>
                  <a:lnTo>
                    <a:pt x="106" y="224"/>
                  </a:lnTo>
                  <a:lnTo>
                    <a:pt x="106" y="220"/>
                  </a:lnTo>
                  <a:lnTo>
                    <a:pt x="106" y="216"/>
                  </a:lnTo>
                  <a:lnTo>
                    <a:pt x="110" y="216"/>
                  </a:lnTo>
                  <a:lnTo>
                    <a:pt x="112" y="216"/>
                  </a:lnTo>
                  <a:lnTo>
                    <a:pt x="112" y="212"/>
                  </a:lnTo>
                  <a:lnTo>
                    <a:pt x="116" y="212"/>
                  </a:lnTo>
                  <a:lnTo>
                    <a:pt x="116" y="208"/>
                  </a:lnTo>
                  <a:lnTo>
                    <a:pt x="120" y="208"/>
                  </a:lnTo>
                  <a:lnTo>
                    <a:pt x="120" y="204"/>
                  </a:lnTo>
                  <a:lnTo>
                    <a:pt x="124" y="204"/>
                  </a:lnTo>
                  <a:lnTo>
                    <a:pt x="124" y="202"/>
                  </a:lnTo>
                  <a:lnTo>
                    <a:pt x="128" y="202"/>
                  </a:lnTo>
                  <a:lnTo>
                    <a:pt x="128" y="198"/>
                  </a:lnTo>
                  <a:lnTo>
                    <a:pt x="132" y="198"/>
                  </a:lnTo>
                  <a:lnTo>
                    <a:pt x="128" y="198"/>
                  </a:lnTo>
                  <a:lnTo>
                    <a:pt x="132" y="198"/>
                  </a:lnTo>
                  <a:lnTo>
                    <a:pt x="132" y="194"/>
                  </a:lnTo>
                  <a:lnTo>
                    <a:pt x="136" y="198"/>
                  </a:lnTo>
                  <a:lnTo>
                    <a:pt x="136" y="194"/>
                  </a:lnTo>
                  <a:lnTo>
                    <a:pt x="140" y="194"/>
                  </a:lnTo>
                  <a:lnTo>
                    <a:pt x="140" y="198"/>
                  </a:lnTo>
                  <a:lnTo>
                    <a:pt x="142" y="198"/>
                  </a:lnTo>
                  <a:lnTo>
                    <a:pt x="142" y="194"/>
                  </a:lnTo>
                  <a:lnTo>
                    <a:pt x="142" y="198"/>
                  </a:lnTo>
                  <a:lnTo>
                    <a:pt x="146" y="198"/>
                  </a:lnTo>
                  <a:lnTo>
                    <a:pt x="150" y="194"/>
                  </a:lnTo>
                  <a:lnTo>
                    <a:pt x="154" y="194"/>
                  </a:lnTo>
                  <a:lnTo>
                    <a:pt x="158" y="194"/>
                  </a:lnTo>
                  <a:lnTo>
                    <a:pt x="162" y="194"/>
                  </a:lnTo>
                  <a:lnTo>
                    <a:pt x="166" y="190"/>
                  </a:lnTo>
                  <a:lnTo>
                    <a:pt x="166" y="194"/>
                  </a:lnTo>
                  <a:lnTo>
                    <a:pt x="170" y="198"/>
                  </a:lnTo>
                  <a:lnTo>
                    <a:pt x="170" y="194"/>
                  </a:lnTo>
                  <a:lnTo>
                    <a:pt x="170" y="198"/>
                  </a:lnTo>
                  <a:lnTo>
                    <a:pt x="170" y="194"/>
                  </a:lnTo>
                  <a:lnTo>
                    <a:pt x="170" y="198"/>
                  </a:lnTo>
                  <a:lnTo>
                    <a:pt x="172" y="198"/>
                  </a:lnTo>
                  <a:lnTo>
                    <a:pt x="172" y="194"/>
                  </a:lnTo>
                  <a:lnTo>
                    <a:pt x="176" y="194"/>
                  </a:lnTo>
                  <a:lnTo>
                    <a:pt x="176" y="190"/>
                  </a:lnTo>
                  <a:lnTo>
                    <a:pt x="176" y="194"/>
                  </a:lnTo>
                  <a:lnTo>
                    <a:pt x="176" y="190"/>
                  </a:lnTo>
                  <a:lnTo>
                    <a:pt x="176" y="186"/>
                  </a:lnTo>
                  <a:lnTo>
                    <a:pt x="176" y="182"/>
                  </a:lnTo>
                  <a:lnTo>
                    <a:pt x="180" y="182"/>
                  </a:lnTo>
                  <a:lnTo>
                    <a:pt x="180" y="178"/>
                  </a:lnTo>
                  <a:lnTo>
                    <a:pt x="184" y="178"/>
                  </a:lnTo>
                  <a:lnTo>
                    <a:pt x="184" y="174"/>
                  </a:lnTo>
                  <a:lnTo>
                    <a:pt x="188" y="174"/>
                  </a:lnTo>
                  <a:lnTo>
                    <a:pt x="188" y="172"/>
                  </a:lnTo>
                  <a:lnTo>
                    <a:pt x="188" y="168"/>
                  </a:lnTo>
                  <a:lnTo>
                    <a:pt x="188" y="164"/>
                  </a:lnTo>
                  <a:lnTo>
                    <a:pt x="188" y="160"/>
                  </a:lnTo>
                  <a:lnTo>
                    <a:pt x="192" y="160"/>
                  </a:lnTo>
                  <a:lnTo>
                    <a:pt x="192" y="156"/>
                  </a:lnTo>
                  <a:lnTo>
                    <a:pt x="196" y="156"/>
                  </a:lnTo>
                  <a:lnTo>
                    <a:pt x="196" y="160"/>
                  </a:lnTo>
                  <a:lnTo>
                    <a:pt x="192" y="160"/>
                  </a:lnTo>
                  <a:lnTo>
                    <a:pt x="192" y="164"/>
                  </a:lnTo>
                  <a:lnTo>
                    <a:pt x="188" y="164"/>
                  </a:lnTo>
                  <a:lnTo>
                    <a:pt x="188" y="168"/>
                  </a:lnTo>
                  <a:lnTo>
                    <a:pt x="192" y="168"/>
                  </a:lnTo>
                  <a:lnTo>
                    <a:pt x="192" y="172"/>
                  </a:lnTo>
                  <a:lnTo>
                    <a:pt x="196" y="172"/>
                  </a:lnTo>
                  <a:lnTo>
                    <a:pt x="196" y="168"/>
                  </a:lnTo>
                  <a:lnTo>
                    <a:pt x="198" y="168"/>
                  </a:lnTo>
                  <a:lnTo>
                    <a:pt x="202" y="168"/>
                  </a:lnTo>
                  <a:lnTo>
                    <a:pt x="206" y="164"/>
                  </a:lnTo>
                  <a:lnTo>
                    <a:pt x="210" y="164"/>
                  </a:lnTo>
                  <a:lnTo>
                    <a:pt x="214" y="160"/>
                  </a:lnTo>
                  <a:lnTo>
                    <a:pt x="214" y="156"/>
                  </a:lnTo>
                  <a:lnTo>
                    <a:pt x="218" y="156"/>
                  </a:lnTo>
                  <a:lnTo>
                    <a:pt x="218" y="152"/>
                  </a:lnTo>
                  <a:lnTo>
                    <a:pt x="218" y="148"/>
                  </a:lnTo>
                  <a:lnTo>
                    <a:pt x="222" y="148"/>
                  </a:lnTo>
                  <a:lnTo>
                    <a:pt x="226" y="148"/>
                  </a:lnTo>
                  <a:lnTo>
                    <a:pt x="226" y="146"/>
                  </a:lnTo>
                  <a:lnTo>
                    <a:pt x="226" y="142"/>
                  </a:lnTo>
                  <a:lnTo>
                    <a:pt x="228" y="138"/>
                  </a:lnTo>
                  <a:lnTo>
                    <a:pt x="228" y="134"/>
                  </a:lnTo>
                  <a:lnTo>
                    <a:pt x="228" y="130"/>
                  </a:lnTo>
                  <a:lnTo>
                    <a:pt x="232" y="126"/>
                  </a:lnTo>
                  <a:lnTo>
                    <a:pt x="232" y="122"/>
                  </a:lnTo>
                  <a:lnTo>
                    <a:pt x="232" y="118"/>
                  </a:lnTo>
                  <a:lnTo>
                    <a:pt x="236" y="118"/>
                  </a:lnTo>
                  <a:lnTo>
                    <a:pt x="236" y="116"/>
                  </a:lnTo>
                  <a:lnTo>
                    <a:pt x="232" y="116"/>
                  </a:lnTo>
                  <a:lnTo>
                    <a:pt x="232" y="112"/>
                  </a:lnTo>
                  <a:lnTo>
                    <a:pt x="228" y="112"/>
                  </a:lnTo>
                  <a:lnTo>
                    <a:pt x="228" y="108"/>
                  </a:lnTo>
                  <a:lnTo>
                    <a:pt x="228" y="112"/>
                  </a:lnTo>
                  <a:lnTo>
                    <a:pt x="232" y="112"/>
                  </a:lnTo>
                  <a:lnTo>
                    <a:pt x="232" y="108"/>
                  </a:lnTo>
                  <a:lnTo>
                    <a:pt x="232" y="104"/>
                  </a:lnTo>
                  <a:lnTo>
                    <a:pt x="232" y="100"/>
                  </a:lnTo>
                  <a:lnTo>
                    <a:pt x="232" y="96"/>
                  </a:lnTo>
                  <a:lnTo>
                    <a:pt x="236" y="96"/>
                  </a:lnTo>
                  <a:lnTo>
                    <a:pt x="236" y="92"/>
                  </a:lnTo>
                  <a:lnTo>
                    <a:pt x="240" y="90"/>
                  </a:lnTo>
                  <a:lnTo>
                    <a:pt x="236" y="90"/>
                  </a:lnTo>
                  <a:lnTo>
                    <a:pt x="240" y="90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4" y="90"/>
                  </a:lnTo>
                  <a:lnTo>
                    <a:pt x="244" y="92"/>
                  </a:lnTo>
                  <a:lnTo>
                    <a:pt x="248" y="92"/>
                  </a:lnTo>
                  <a:lnTo>
                    <a:pt x="248" y="90"/>
                  </a:lnTo>
                  <a:lnTo>
                    <a:pt x="248" y="92"/>
                  </a:lnTo>
                  <a:lnTo>
                    <a:pt x="252" y="92"/>
                  </a:lnTo>
                  <a:lnTo>
                    <a:pt x="252" y="90"/>
                  </a:lnTo>
                  <a:lnTo>
                    <a:pt x="252" y="86"/>
                  </a:lnTo>
                  <a:lnTo>
                    <a:pt x="248" y="86"/>
                  </a:lnTo>
                  <a:lnTo>
                    <a:pt x="244" y="90"/>
                  </a:lnTo>
                  <a:lnTo>
                    <a:pt x="244" y="86"/>
                  </a:lnTo>
                  <a:lnTo>
                    <a:pt x="244" y="82"/>
                  </a:lnTo>
                  <a:lnTo>
                    <a:pt x="248" y="78"/>
                  </a:lnTo>
                  <a:lnTo>
                    <a:pt x="248" y="82"/>
                  </a:lnTo>
                  <a:lnTo>
                    <a:pt x="252" y="82"/>
                  </a:lnTo>
                  <a:lnTo>
                    <a:pt x="254" y="82"/>
                  </a:lnTo>
                  <a:lnTo>
                    <a:pt x="254" y="86"/>
                  </a:lnTo>
                  <a:lnTo>
                    <a:pt x="254" y="92"/>
                  </a:lnTo>
                  <a:lnTo>
                    <a:pt x="254" y="96"/>
                  </a:lnTo>
                  <a:lnTo>
                    <a:pt x="254" y="100"/>
                  </a:lnTo>
                  <a:lnTo>
                    <a:pt x="258" y="100"/>
                  </a:lnTo>
                  <a:lnTo>
                    <a:pt x="258" y="104"/>
                  </a:lnTo>
                  <a:lnTo>
                    <a:pt x="258" y="108"/>
                  </a:lnTo>
                  <a:lnTo>
                    <a:pt x="262" y="108"/>
                  </a:lnTo>
                  <a:lnTo>
                    <a:pt x="262" y="112"/>
                  </a:lnTo>
                  <a:lnTo>
                    <a:pt x="262" y="116"/>
                  </a:lnTo>
                  <a:lnTo>
                    <a:pt x="262" y="118"/>
                  </a:lnTo>
                  <a:lnTo>
                    <a:pt x="262" y="122"/>
                  </a:lnTo>
                  <a:lnTo>
                    <a:pt x="258" y="122"/>
                  </a:lnTo>
                  <a:lnTo>
                    <a:pt x="258" y="126"/>
                  </a:lnTo>
                  <a:lnTo>
                    <a:pt x="258" y="130"/>
                  </a:lnTo>
                  <a:lnTo>
                    <a:pt x="254" y="130"/>
                  </a:lnTo>
                  <a:lnTo>
                    <a:pt x="258" y="130"/>
                  </a:lnTo>
                  <a:lnTo>
                    <a:pt x="254" y="130"/>
                  </a:lnTo>
                  <a:lnTo>
                    <a:pt x="254" y="134"/>
                  </a:lnTo>
                  <a:lnTo>
                    <a:pt x="254" y="138"/>
                  </a:lnTo>
                  <a:lnTo>
                    <a:pt x="254" y="142"/>
                  </a:lnTo>
                  <a:lnTo>
                    <a:pt x="252" y="142"/>
                  </a:lnTo>
                  <a:lnTo>
                    <a:pt x="248" y="142"/>
                  </a:lnTo>
                  <a:lnTo>
                    <a:pt x="248" y="146"/>
                  </a:lnTo>
                  <a:lnTo>
                    <a:pt x="248" y="148"/>
                  </a:lnTo>
                  <a:lnTo>
                    <a:pt x="248" y="152"/>
                  </a:lnTo>
                  <a:lnTo>
                    <a:pt x="248" y="156"/>
                  </a:lnTo>
                  <a:lnTo>
                    <a:pt x="248" y="160"/>
                  </a:lnTo>
                  <a:lnTo>
                    <a:pt x="248" y="164"/>
                  </a:lnTo>
                  <a:lnTo>
                    <a:pt x="248" y="168"/>
                  </a:lnTo>
                  <a:lnTo>
                    <a:pt x="244" y="168"/>
                  </a:lnTo>
                  <a:lnTo>
                    <a:pt x="244" y="172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0" y="182"/>
                  </a:lnTo>
                  <a:lnTo>
                    <a:pt x="244" y="182"/>
                  </a:lnTo>
                  <a:lnTo>
                    <a:pt x="244" y="186"/>
                  </a:lnTo>
                  <a:lnTo>
                    <a:pt x="244" y="190"/>
                  </a:lnTo>
                  <a:lnTo>
                    <a:pt x="244" y="194"/>
                  </a:lnTo>
                  <a:lnTo>
                    <a:pt x="240" y="194"/>
                  </a:lnTo>
                  <a:lnTo>
                    <a:pt x="240" y="198"/>
                  </a:lnTo>
                  <a:lnTo>
                    <a:pt x="240" y="202"/>
                  </a:lnTo>
                  <a:lnTo>
                    <a:pt x="236" y="202"/>
                  </a:lnTo>
                  <a:lnTo>
                    <a:pt x="236" y="204"/>
                  </a:lnTo>
                  <a:lnTo>
                    <a:pt x="232" y="204"/>
                  </a:lnTo>
                  <a:lnTo>
                    <a:pt x="232" y="208"/>
                  </a:lnTo>
                  <a:lnTo>
                    <a:pt x="228" y="204"/>
                  </a:lnTo>
                  <a:lnTo>
                    <a:pt x="232" y="204"/>
                  </a:lnTo>
                  <a:lnTo>
                    <a:pt x="232" y="202"/>
                  </a:lnTo>
                  <a:lnTo>
                    <a:pt x="232" y="198"/>
                  </a:lnTo>
                  <a:lnTo>
                    <a:pt x="236" y="194"/>
                  </a:lnTo>
                  <a:lnTo>
                    <a:pt x="232" y="194"/>
                  </a:lnTo>
                  <a:lnTo>
                    <a:pt x="228" y="194"/>
                  </a:lnTo>
                  <a:lnTo>
                    <a:pt x="228" y="198"/>
                  </a:lnTo>
                  <a:lnTo>
                    <a:pt x="228" y="202"/>
                  </a:lnTo>
                  <a:lnTo>
                    <a:pt x="226" y="198"/>
                  </a:lnTo>
                  <a:lnTo>
                    <a:pt x="226" y="202"/>
                  </a:lnTo>
                  <a:lnTo>
                    <a:pt x="222" y="202"/>
                  </a:lnTo>
                  <a:lnTo>
                    <a:pt x="222" y="204"/>
                  </a:lnTo>
                  <a:lnTo>
                    <a:pt x="222" y="208"/>
                  </a:lnTo>
                  <a:lnTo>
                    <a:pt x="218" y="212"/>
                  </a:lnTo>
                  <a:lnTo>
                    <a:pt x="218" y="208"/>
                  </a:lnTo>
                  <a:lnTo>
                    <a:pt x="218" y="204"/>
                  </a:lnTo>
                  <a:lnTo>
                    <a:pt x="218" y="202"/>
                  </a:lnTo>
                  <a:lnTo>
                    <a:pt x="214" y="202"/>
                  </a:lnTo>
                  <a:lnTo>
                    <a:pt x="214" y="204"/>
                  </a:lnTo>
                  <a:lnTo>
                    <a:pt x="210" y="208"/>
                  </a:lnTo>
                  <a:lnTo>
                    <a:pt x="206" y="212"/>
                  </a:lnTo>
                  <a:lnTo>
                    <a:pt x="210" y="212"/>
                  </a:lnTo>
                  <a:lnTo>
                    <a:pt x="206" y="212"/>
                  </a:lnTo>
                  <a:lnTo>
                    <a:pt x="202" y="212"/>
                  </a:lnTo>
                  <a:lnTo>
                    <a:pt x="198" y="212"/>
                  </a:lnTo>
                  <a:lnTo>
                    <a:pt x="196" y="212"/>
                  </a:lnTo>
                  <a:lnTo>
                    <a:pt x="192" y="212"/>
                  </a:lnTo>
                  <a:lnTo>
                    <a:pt x="196" y="212"/>
                  </a:lnTo>
                  <a:lnTo>
                    <a:pt x="196" y="208"/>
                  </a:lnTo>
                  <a:lnTo>
                    <a:pt x="192" y="208"/>
                  </a:lnTo>
                  <a:lnTo>
                    <a:pt x="192" y="204"/>
                  </a:lnTo>
                  <a:lnTo>
                    <a:pt x="192" y="208"/>
                  </a:lnTo>
                  <a:lnTo>
                    <a:pt x="192" y="212"/>
                  </a:lnTo>
                  <a:lnTo>
                    <a:pt x="188" y="208"/>
                  </a:lnTo>
                  <a:lnTo>
                    <a:pt x="188" y="204"/>
                  </a:lnTo>
                  <a:lnTo>
                    <a:pt x="192" y="204"/>
                  </a:lnTo>
                  <a:lnTo>
                    <a:pt x="188" y="204"/>
                  </a:lnTo>
                  <a:lnTo>
                    <a:pt x="188" y="208"/>
                  </a:lnTo>
                  <a:lnTo>
                    <a:pt x="184" y="208"/>
                  </a:lnTo>
                  <a:lnTo>
                    <a:pt x="184" y="212"/>
                  </a:lnTo>
                  <a:lnTo>
                    <a:pt x="188" y="212"/>
                  </a:lnTo>
                  <a:lnTo>
                    <a:pt x="188" y="216"/>
                  </a:lnTo>
                  <a:lnTo>
                    <a:pt x="192" y="216"/>
                  </a:lnTo>
                  <a:lnTo>
                    <a:pt x="192" y="220"/>
                  </a:lnTo>
                  <a:lnTo>
                    <a:pt x="188" y="220"/>
                  </a:lnTo>
                  <a:lnTo>
                    <a:pt x="184" y="220"/>
                  </a:lnTo>
                  <a:lnTo>
                    <a:pt x="180" y="220"/>
                  </a:lnTo>
                  <a:lnTo>
                    <a:pt x="180" y="224"/>
                  </a:lnTo>
                  <a:lnTo>
                    <a:pt x="180" y="228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72" y="234"/>
                  </a:lnTo>
                  <a:lnTo>
                    <a:pt x="170" y="230"/>
                  </a:lnTo>
                  <a:lnTo>
                    <a:pt x="170" y="228"/>
                  </a:lnTo>
                  <a:lnTo>
                    <a:pt x="166" y="228"/>
                  </a:lnTo>
                  <a:lnTo>
                    <a:pt x="166" y="224"/>
                  </a:lnTo>
                  <a:lnTo>
                    <a:pt x="166" y="220"/>
                  </a:lnTo>
                  <a:lnTo>
                    <a:pt x="166" y="216"/>
                  </a:lnTo>
                  <a:lnTo>
                    <a:pt x="170" y="216"/>
                  </a:lnTo>
                  <a:lnTo>
                    <a:pt x="170" y="212"/>
                  </a:lnTo>
                  <a:lnTo>
                    <a:pt x="170" y="208"/>
                  </a:lnTo>
                  <a:lnTo>
                    <a:pt x="166" y="212"/>
                  </a:lnTo>
                  <a:lnTo>
                    <a:pt x="162" y="212"/>
                  </a:lnTo>
                  <a:lnTo>
                    <a:pt x="158" y="208"/>
                  </a:lnTo>
                  <a:lnTo>
                    <a:pt x="154" y="208"/>
                  </a:lnTo>
                  <a:lnTo>
                    <a:pt x="154" y="212"/>
                  </a:lnTo>
                  <a:lnTo>
                    <a:pt x="154" y="208"/>
                  </a:lnTo>
                  <a:lnTo>
                    <a:pt x="154" y="208"/>
                  </a:lnTo>
                  <a:lnTo>
                    <a:pt x="154" y="208"/>
                  </a:lnTo>
                  <a:close/>
                  <a:moveTo>
                    <a:pt x="214" y="142"/>
                  </a:moveTo>
                  <a:lnTo>
                    <a:pt x="214" y="146"/>
                  </a:lnTo>
                  <a:lnTo>
                    <a:pt x="210" y="146"/>
                  </a:lnTo>
                  <a:lnTo>
                    <a:pt x="210" y="148"/>
                  </a:lnTo>
                  <a:lnTo>
                    <a:pt x="214" y="146"/>
                  </a:lnTo>
                  <a:lnTo>
                    <a:pt x="214" y="148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10" y="152"/>
                  </a:lnTo>
                  <a:lnTo>
                    <a:pt x="210" y="148"/>
                  </a:lnTo>
                  <a:lnTo>
                    <a:pt x="210" y="146"/>
                  </a:lnTo>
                  <a:lnTo>
                    <a:pt x="210" y="142"/>
                  </a:lnTo>
                  <a:lnTo>
                    <a:pt x="214" y="142"/>
                  </a:lnTo>
                  <a:lnTo>
                    <a:pt x="214" y="142"/>
                  </a:lnTo>
                  <a:lnTo>
                    <a:pt x="214" y="142"/>
                  </a:lnTo>
                  <a:close/>
                  <a:moveTo>
                    <a:pt x="140" y="178"/>
                  </a:moveTo>
                  <a:lnTo>
                    <a:pt x="140" y="182"/>
                  </a:lnTo>
                  <a:lnTo>
                    <a:pt x="136" y="182"/>
                  </a:lnTo>
                  <a:lnTo>
                    <a:pt x="140" y="178"/>
                  </a:lnTo>
                  <a:lnTo>
                    <a:pt x="140" y="178"/>
                  </a:lnTo>
                  <a:lnTo>
                    <a:pt x="140" y="178"/>
                  </a:lnTo>
                  <a:close/>
                  <a:moveTo>
                    <a:pt x="84" y="212"/>
                  </a:moveTo>
                  <a:lnTo>
                    <a:pt x="84" y="216"/>
                  </a:lnTo>
                  <a:lnTo>
                    <a:pt x="84" y="220"/>
                  </a:lnTo>
                  <a:lnTo>
                    <a:pt x="84" y="216"/>
                  </a:lnTo>
                  <a:lnTo>
                    <a:pt x="80" y="216"/>
                  </a:lnTo>
                  <a:lnTo>
                    <a:pt x="84" y="212"/>
                  </a:lnTo>
                  <a:lnTo>
                    <a:pt x="84" y="212"/>
                  </a:lnTo>
                  <a:lnTo>
                    <a:pt x="84" y="212"/>
                  </a:lnTo>
                  <a:close/>
                  <a:moveTo>
                    <a:pt x="158" y="220"/>
                  </a:moveTo>
                  <a:lnTo>
                    <a:pt x="158" y="216"/>
                  </a:lnTo>
                  <a:lnTo>
                    <a:pt x="162" y="216"/>
                  </a:lnTo>
                  <a:lnTo>
                    <a:pt x="162" y="212"/>
                  </a:lnTo>
                  <a:lnTo>
                    <a:pt x="162" y="216"/>
                  </a:lnTo>
                  <a:lnTo>
                    <a:pt x="162" y="220"/>
                  </a:lnTo>
                  <a:lnTo>
                    <a:pt x="158" y="220"/>
                  </a:lnTo>
                  <a:lnTo>
                    <a:pt x="158" y="220"/>
                  </a:lnTo>
                  <a:lnTo>
                    <a:pt x="158" y="220"/>
                  </a:lnTo>
                  <a:close/>
                  <a:moveTo>
                    <a:pt x="154" y="212"/>
                  </a:moveTo>
                  <a:lnTo>
                    <a:pt x="154" y="216"/>
                  </a:lnTo>
                  <a:lnTo>
                    <a:pt x="150" y="216"/>
                  </a:lnTo>
                  <a:lnTo>
                    <a:pt x="150" y="212"/>
                  </a:lnTo>
                  <a:lnTo>
                    <a:pt x="154" y="212"/>
                  </a:lnTo>
                  <a:lnTo>
                    <a:pt x="154" y="212"/>
                  </a:lnTo>
                  <a:lnTo>
                    <a:pt x="154" y="212"/>
                  </a:lnTo>
                  <a:close/>
                  <a:moveTo>
                    <a:pt x="154" y="230"/>
                  </a:moveTo>
                  <a:lnTo>
                    <a:pt x="154" y="234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50" y="234"/>
                  </a:lnTo>
                  <a:lnTo>
                    <a:pt x="146" y="234"/>
                  </a:lnTo>
                  <a:lnTo>
                    <a:pt x="146" y="230"/>
                  </a:lnTo>
                  <a:lnTo>
                    <a:pt x="142" y="230"/>
                  </a:lnTo>
                  <a:lnTo>
                    <a:pt x="142" y="234"/>
                  </a:lnTo>
                  <a:lnTo>
                    <a:pt x="140" y="234"/>
                  </a:lnTo>
                  <a:lnTo>
                    <a:pt x="140" y="238"/>
                  </a:lnTo>
                  <a:lnTo>
                    <a:pt x="136" y="242"/>
                  </a:lnTo>
                  <a:lnTo>
                    <a:pt x="136" y="246"/>
                  </a:lnTo>
                  <a:lnTo>
                    <a:pt x="132" y="246"/>
                  </a:lnTo>
                  <a:lnTo>
                    <a:pt x="128" y="246"/>
                  </a:lnTo>
                  <a:lnTo>
                    <a:pt x="132" y="246"/>
                  </a:lnTo>
                  <a:lnTo>
                    <a:pt x="132" y="242"/>
                  </a:lnTo>
                  <a:lnTo>
                    <a:pt x="128" y="242"/>
                  </a:lnTo>
                  <a:lnTo>
                    <a:pt x="128" y="246"/>
                  </a:lnTo>
                  <a:lnTo>
                    <a:pt x="128" y="242"/>
                  </a:lnTo>
                  <a:lnTo>
                    <a:pt x="128" y="238"/>
                  </a:lnTo>
                  <a:lnTo>
                    <a:pt x="124" y="238"/>
                  </a:lnTo>
                  <a:lnTo>
                    <a:pt x="124" y="234"/>
                  </a:lnTo>
                  <a:lnTo>
                    <a:pt x="120" y="234"/>
                  </a:lnTo>
                  <a:lnTo>
                    <a:pt x="124" y="234"/>
                  </a:lnTo>
                  <a:lnTo>
                    <a:pt x="128" y="230"/>
                  </a:lnTo>
                  <a:lnTo>
                    <a:pt x="128" y="228"/>
                  </a:lnTo>
                  <a:lnTo>
                    <a:pt x="132" y="228"/>
                  </a:lnTo>
                  <a:lnTo>
                    <a:pt x="132" y="224"/>
                  </a:lnTo>
                  <a:lnTo>
                    <a:pt x="132" y="22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40" y="224"/>
                  </a:lnTo>
                  <a:lnTo>
                    <a:pt x="142" y="224"/>
                  </a:lnTo>
                  <a:lnTo>
                    <a:pt x="142" y="220"/>
                  </a:lnTo>
                  <a:lnTo>
                    <a:pt x="146" y="220"/>
                  </a:lnTo>
                  <a:lnTo>
                    <a:pt x="146" y="216"/>
                  </a:lnTo>
                  <a:lnTo>
                    <a:pt x="150" y="216"/>
                  </a:lnTo>
                  <a:lnTo>
                    <a:pt x="154" y="220"/>
                  </a:lnTo>
                  <a:lnTo>
                    <a:pt x="158" y="220"/>
                  </a:lnTo>
                  <a:lnTo>
                    <a:pt x="158" y="224"/>
                  </a:lnTo>
                  <a:lnTo>
                    <a:pt x="158" y="228"/>
                  </a:lnTo>
                  <a:lnTo>
                    <a:pt x="154" y="230"/>
                  </a:lnTo>
                  <a:lnTo>
                    <a:pt x="154" y="230"/>
                  </a:lnTo>
                  <a:lnTo>
                    <a:pt x="154" y="230"/>
                  </a:lnTo>
                  <a:close/>
                  <a:moveTo>
                    <a:pt x="84" y="220"/>
                  </a:moveTo>
                  <a:lnTo>
                    <a:pt x="80" y="224"/>
                  </a:lnTo>
                  <a:lnTo>
                    <a:pt x="80" y="220"/>
                  </a:lnTo>
                  <a:lnTo>
                    <a:pt x="80" y="216"/>
                  </a:lnTo>
                  <a:lnTo>
                    <a:pt x="84" y="216"/>
                  </a:lnTo>
                  <a:lnTo>
                    <a:pt x="84" y="220"/>
                  </a:lnTo>
                  <a:lnTo>
                    <a:pt x="84" y="220"/>
                  </a:lnTo>
                  <a:lnTo>
                    <a:pt x="84" y="220"/>
                  </a:lnTo>
                  <a:close/>
                  <a:moveTo>
                    <a:pt x="128" y="220"/>
                  </a:moveTo>
                  <a:lnTo>
                    <a:pt x="124" y="220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0"/>
                  </a:lnTo>
                  <a:close/>
                  <a:moveTo>
                    <a:pt x="86" y="250"/>
                  </a:moveTo>
                  <a:lnTo>
                    <a:pt x="90" y="250"/>
                  </a:lnTo>
                  <a:lnTo>
                    <a:pt x="90" y="246"/>
                  </a:lnTo>
                  <a:lnTo>
                    <a:pt x="86" y="246"/>
                  </a:lnTo>
                  <a:lnTo>
                    <a:pt x="86" y="242"/>
                  </a:lnTo>
                  <a:lnTo>
                    <a:pt x="90" y="242"/>
                  </a:lnTo>
                  <a:lnTo>
                    <a:pt x="90" y="246"/>
                  </a:lnTo>
                  <a:lnTo>
                    <a:pt x="90" y="242"/>
                  </a:lnTo>
                  <a:lnTo>
                    <a:pt x="86" y="238"/>
                  </a:lnTo>
                  <a:lnTo>
                    <a:pt x="86" y="234"/>
                  </a:lnTo>
                  <a:lnTo>
                    <a:pt x="90" y="238"/>
                  </a:lnTo>
                  <a:lnTo>
                    <a:pt x="90" y="234"/>
                  </a:lnTo>
                  <a:lnTo>
                    <a:pt x="90" y="230"/>
                  </a:lnTo>
                  <a:lnTo>
                    <a:pt x="90" y="234"/>
                  </a:lnTo>
                  <a:lnTo>
                    <a:pt x="94" y="234"/>
                  </a:lnTo>
                  <a:lnTo>
                    <a:pt x="94" y="230"/>
                  </a:lnTo>
                  <a:lnTo>
                    <a:pt x="98" y="230"/>
                  </a:lnTo>
                  <a:lnTo>
                    <a:pt x="98" y="228"/>
                  </a:lnTo>
                  <a:lnTo>
                    <a:pt x="102" y="224"/>
                  </a:lnTo>
                  <a:lnTo>
                    <a:pt x="106" y="224"/>
                  </a:lnTo>
                  <a:lnTo>
                    <a:pt x="106" y="228"/>
                  </a:lnTo>
                  <a:lnTo>
                    <a:pt x="106" y="230"/>
                  </a:lnTo>
                  <a:lnTo>
                    <a:pt x="110" y="230"/>
                  </a:lnTo>
                  <a:lnTo>
                    <a:pt x="112" y="230"/>
                  </a:lnTo>
                  <a:lnTo>
                    <a:pt x="116" y="230"/>
                  </a:lnTo>
                  <a:lnTo>
                    <a:pt x="116" y="234"/>
                  </a:lnTo>
                  <a:lnTo>
                    <a:pt x="112" y="234"/>
                  </a:lnTo>
                  <a:lnTo>
                    <a:pt x="112" y="238"/>
                  </a:lnTo>
                  <a:lnTo>
                    <a:pt x="116" y="238"/>
                  </a:lnTo>
                  <a:lnTo>
                    <a:pt x="120" y="238"/>
                  </a:lnTo>
                  <a:lnTo>
                    <a:pt x="116" y="238"/>
                  </a:lnTo>
                  <a:lnTo>
                    <a:pt x="120" y="242"/>
                  </a:lnTo>
                  <a:lnTo>
                    <a:pt x="120" y="246"/>
                  </a:lnTo>
                  <a:lnTo>
                    <a:pt x="116" y="246"/>
                  </a:lnTo>
                  <a:lnTo>
                    <a:pt x="116" y="250"/>
                  </a:lnTo>
                  <a:lnTo>
                    <a:pt x="116" y="254"/>
                  </a:lnTo>
                  <a:lnTo>
                    <a:pt x="112" y="254"/>
                  </a:lnTo>
                  <a:lnTo>
                    <a:pt x="112" y="258"/>
                  </a:lnTo>
                  <a:lnTo>
                    <a:pt x="112" y="260"/>
                  </a:lnTo>
                  <a:lnTo>
                    <a:pt x="112" y="264"/>
                  </a:lnTo>
                  <a:lnTo>
                    <a:pt x="112" y="268"/>
                  </a:lnTo>
                  <a:lnTo>
                    <a:pt x="112" y="272"/>
                  </a:lnTo>
                  <a:lnTo>
                    <a:pt x="110" y="272"/>
                  </a:lnTo>
                  <a:lnTo>
                    <a:pt x="106" y="272"/>
                  </a:lnTo>
                  <a:lnTo>
                    <a:pt x="110" y="272"/>
                  </a:lnTo>
                  <a:lnTo>
                    <a:pt x="110" y="276"/>
                  </a:lnTo>
                  <a:lnTo>
                    <a:pt x="106" y="276"/>
                  </a:lnTo>
                  <a:lnTo>
                    <a:pt x="102" y="280"/>
                  </a:lnTo>
                  <a:lnTo>
                    <a:pt x="102" y="276"/>
                  </a:lnTo>
                  <a:lnTo>
                    <a:pt x="102" y="272"/>
                  </a:lnTo>
                  <a:lnTo>
                    <a:pt x="102" y="268"/>
                  </a:lnTo>
                  <a:lnTo>
                    <a:pt x="102" y="264"/>
                  </a:lnTo>
                  <a:lnTo>
                    <a:pt x="102" y="268"/>
                  </a:lnTo>
                  <a:lnTo>
                    <a:pt x="98" y="268"/>
                  </a:lnTo>
                  <a:lnTo>
                    <a:pt x="98" y="272"/>
                  </a:lnTo>
                  <a:lnTo>
                    <a:pt x="102" y="272"/>
                  </a:lnTo>
                  <a:lnTo>
                    <a:pt x="102" y="276"/>
                  </a:lnTo>
                  <a:lnTo>
                    <a:pt x="98" y="276"/>
                  </a:lnTo>
                  <a:lnTo>
                    <a:pt x="94" y="276"/>
                  </a:lnTo>
                  <a:lnTo>
                    <a:pt x="94" y="272"/>
                  </a:lnTo>
                  <a:lnTo>
                    <a:pt x="98" y="268"/>
                  </a:lnTo>
                  <a:lnTo>
                    <a:pt x="94" y="264"/>
                  </a:lnTo>
                  <a:lnTo>
                    <a:pt x="94" y="260"/>
                  </a:lnTo>
                  <a:lnTo>
                    <a:pt x="94" y="258"/>
                  </a:lnTo>
                  <a:lnTo>
                    <a:pt x="94" y="260"/>
                  </a:lnTo>
                  <a:lnTo>
                    <a:pt x="98" y="258"/>
                  </a:lnTo>
                  <a:lnTo>
                    <a:pt x="98" y="254"/>
                  </a:lnTo>
                  <a:lnTo>
                    <a:pt x="102" y="250"/>
                  </a:lnTo>
                  <a:lnTo>
                    <a:pt x="98" y="250"/>
                  </a:lnTo>
                  <a:lnTo>
                    <a:pt x="102" y="246"/>
                  </a:lnTo>
                  <a:lnTo>
                    <a:pt x="98" y="246"/>
                  </a:lnTo>
                  <a:lnTo>
                    <a:pt x="98" y="242"/>
                  </a:lnTo>
                  <a:lnTo>
                    <a:pt x="98" y="238"/>
                  </a:lnTo>
                  <a:lnTo>
                    <a:pt x="94" y="238"/>
                  </a:lnTo>
                  <a:lnTo>
                    <a:pt x="94" y="242"/>
                  </a:lnTo>
                  <a:lnTo>
                    <a:pt x="94" y="246"/>
                  </a:lnTo>
                  <a:lnTo>
                    <a:pt x="98" y="246"/>
                  </a:lnTo>
                  <a:lnTo>
                    <a:pt x="98" y="250"/>
                  </a:lnTo>
                  <a:lnTo>
                    <a:pt x="94" y="250"/>
                  </a:lnTo>
                  <a:lnTo>
                    <a:pt x="94" y="246"/>
                  </a:lnTo>
                  <a:lnTo>
                    <a:pt x="90" y="246"/>
                  </a:lnTo>
                  <a:lnTo>
                    <a:pt x="90" y="250"/>
                  </a:lnTo>
                  <a:lnTo>
                    <a:pt x="86" y="250"/>
                  </a:lnTo>
                  <a:lnTo>
                    <a:pt x="86" y="250"/>
                  </a:lnTo>
                  <a:lnTo>
                    <a:pt x="86" y="250"/>
                  </a:lnTo>
                  <a:close/>
                  <a:moveTo>
                    <a:pt x="86" y="230"/>
                  </a:moveTo>
                  <a:lnTo>
                    <a:pt x="86" y="228"/>
                  </a:lnTo>
                  <a:lnTo>
                    <a:pt x="90" y="228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6" y="230"/>
                  </a:lnTo>
                  <a:lnTo>
                    <a:pt x="86" y="230"/>
                  </a:lnTo>
                  <a:close/>
                  <a:moveTo>
                    <a:pt x="86" y="234"/>
                  </a:moveTo>
                  <a:lnTo>
                    <a:pt x="86" y="238"/>
                  </a:lnTo>
                  <a:lnTo>
                    <a:pt x="84" y="238"/>
                  </a:lnTo>
                  <a:lnTo>
                    <a:pt x="84" y="234"/>
                  </a:lnTo>
                  <a:lnTo>
                    <a:pt x="86" y="234"/>
                  </a:lnTo>
                  <a:lnTo>
                    <a:pt x="86" y="234"/>
                  </a:lnTo>
                  <a:lnTo>
                    <a:pt x="86" y="234"/>
                  </a:lnTo>
                  <a:close/>
                  <a:moveTo>
                    <a:pt x="80" y="242"/>
                  </a:moveTo>
                  <a:lnTo>
                    <a:pt x="80" y="246"/>
                  </a:lnTo>
                  <a:lnTo>
                    <a:pt x="80" y="242"/>
                  </a:lnTo>
                  <a:lnTo>
                    <a:pt x="80" y="238"/>
                  </a:lnTo>
                  <a:lnTo>
                    <a:pt x="80" y="242"/>
                  </a:lnTo>
                  <a:lnTo>
                    <a:pt x="80" y="242"/>
                  </a:lnTo>
                  <a:lnTo>
                    <a:pt x="80" y="242"/>
                  </a:lnTo>
                  <a:close/>
                  <a:moveTo>
                    <a:pt x="72" y="250"/>
                  </a:moveTo>
                  <a:lnTo>
                    <a:pt x="72" y="246"/>
                  </a:lnTo>
                  <a:lnTo>
                    <a:pt x="76" y="246"/>
                  </a:lnTo>
                  <a:lnTo>
                    <a:pt x="76" y="250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72" y="250"/>
                  </a:lnTo>
                  <a:close/>
                  <a:moveTo>
                    <a:pt x="90" y="258"/>
                  </a:moveTo>
                  <a:lnTo>
                    <a:pt x="90" y="254"/>
                  </a:lnTo>
                  <a:lnTo>
                    <a:pt x="94" y="250"/>
                  </a:lnTo>
                  <a:lnTo>
                    <a:pt x="94" y="254"/>
                  </a:lnTo>
                  <a:lnTo>
                    <a:pt x="94" y="258"/>
                  </a:lnTo>
                  <a:lnTo>
                    <a:pt x="90" y="258"/>
                  </a:lnTo>
                  <a:lnTo>
                    <a:pt x="90" y="258"/>
                  </a:lnTo>
                  <a:lnTo>
                    <a:pt x="90" y="258"/>
                  </a:lnTo>
                  <a:close/>
                  <a:moveTo>
                    <a:pt x="106" y="284"/>
                  </a:moveTo>
                  <a:lnTo>
                    <a:pt x="106" y="286"/>
                  </a:lnTo>
                  <a:lnTo>
                    <a:pt x="106" y="290"/>
                  </a:lnTo>
                  <a:lnTo>
                    <a:pt x="106" y="286"/>
                  </a:lnTo>
                  <a:lnTo>
                    <a:pt x="106" y="284"/>
                  </a:lnTo>
                  <a:lnTo>
                    <a:pt x="106" y="284"/>
                  </a:lnTo>
                  <a:lnTo>
                    <a:pt x="106" y="284"/>
                  </a:lnTo>
                  <a:close/>
                  <a:moveTo>
                    <a:pt x="98" y="290"/>
                  </a:moveTo>
                  <a:lnTo>
                    <a:pt x="102" y="290"/>
                  </a:lnTo>
                  <a:lnTo>
                    <a:pt x="102" y="294"/>
                  </a:lnTo>
                  <a:lnTo>
                    <a:pt x="98" y="294"/>
                  </a:lnTo>
                  <a:lnTo>
                    <a:pt x="98" y="290"/>
                  </a:lnTo>
                  <a:lnTo>
                    <a:pt x="98" y="290"/>
                  </a:lnTo>
                  <a:lnTo>
                    <a:pt x="98" y="290"/>
                  </a:lnTo>
                  <a:close/>
                  <a:moveTo>
                    <a:pt x="86" y="324"/>
                  </a:moveTo>
                  <a:lnTo>
                    <a:pt x="86" y="328"/>
                  </a:lnTo>
                  <a:lnTo>
                    <a:pt x="84" y="328"/>
                  </a:lnTo>
                  <a:lnTo>
                    <a:pt x="84" y="332"/>
                  </a:lnTo>
                  <a:lnTo>
                    <a:pt x="80" y="328"/>
                  </a:lnTo>
                  <a:lnTo>
                    <a:pt x="84" y="328"/>
                  </a:lnTo>
                  <a:lnTo>
                    <a:pt x="86" y="324"/>
                  </a:lnTo>
                  <a:lnTo>
                    <a:pt x="86" y="324"/>
                  </a:lnTo>
                  <a:lnTo>
                    <a:pt x="86" y="324"/>
                  </a:lnTo>
                  <a:close/>
                  <a:moveTo>
                    <a:pt x="76" y="336"/>
                  </a:moveTo>
                  <a:lnTo>
                    <a:pt x="80" y="340"/>
                  </a:lnTo>
                  <a:lnTo>
                    <a:pt x="76" y="340"/>
                  </a:lnTo>
                  <a:lnTo>
                    <a:pt x="76" y="336"/>
                  </a:lnTo>
                  <a:lnTo>
                    <a:pt x="76" y="336"/>
                  </a:lnTo>
                  <a:lnTo>
                    <a:pt x="76" y="336"/>
                  </a:lnTo>
                  <a:close/>
                  <a:moveTo>
                    <a:pt x="68" y="354"/>
                  </a:moveTo>
                  <a:lnTo>
                    <a:pt x="68" y="358"/>
                  </a:lnTo>
                  <a:lnTo>
                    <a:pt x="64" y="362"/>
                  </a:lnTo>
                  <a:lnTo>
                    <a:pt x="60" y="362"/>
                  </a:lnTo>
                  <a:lnTo>
                    <a:pt x="60" y="366"/>
                  </a:lnTo>
                  <a:lnTo>
                    <a:pt x="60" y="370"/>
                  </a:lnTo>
                  <a:lnTo>
                    <a:pt x="56" y="370"/>
                  </a:lnTo>
                  <a:lnTo>
                    <a:pt x="56" y="366"/>
                  </a:lnTo>
                  <a:lnTo>
                    <a:pt x="60" y="366"/>
                  </a:lnTo>
                  <a:lnTo>
                    <a:pt x="60" y="362"/>
                  </a:lnTo>
                  <a:lnTo>
                    <a:pt x="64" y="362"/>
                  </a:lnTo>
                  <a:lnTo>
                    <a:pt x="64" y="358"/>
                  </a:lnTo>
                  <a:lnTo>
                    <a:pt x="60" y="358"/>
                  </a:lnTo>
                  <a:lnTo>
                    <a:pt x="64" y="358"/>
                  </a:lnTo>
                  <a:lnTo>
                    <a:pt x="68" y="354"/>
                  </a:lnTo>
                  <a:lnTo>
                    <a:pt x="68" y="354"/>
                  </a:lnTo>
                  <a:lnTo>
                    <a:pt x="68" y="354"/>
                  </a:lnTo>
                  <a:close/>
                  <a:moveTo>
                    <a:pt x="24" y="392"/>
                  </a:moveTo>
                  <a:lnTo>
                    <a:pt x="28" y="392"/>
                  </a:lnTo>
                  <a:lnTo>
                    <a:pt x="24" y="392"/>
                  </a:lnTo>
                  <a:lnTo>
                    <a:pt x="24" y="392"/>
                  </a:lnTo>
                  <a:lnTo>
                    <a:pt x="24" y="392"/>
                  </a:lnTo>
                  <a:close/>
                  <a:moveTo>
                    <a:pt x="8" y="398"/>
                  </a:moveTo>
                  <a:lnTo>
                    <a:pt x="12" y="398"/>
                  </a:lnTo>
                  <a:lnTo>
                    <a:pt x="12" y="396"/>
                  </a:lnTo>
                  <a:lnTo>
                    <a:pt x="12" y="398"/>
                  </a:lnTo>
                  <a:lnTo>
                    <a:pt x="8" y="398"/>
                  </a:lnTo>
                  <a:lnTo>
                    <a:pt x="8" y="398"/>
                  </a:lnTo>
                  <a:lnTo>
                    <a:pt x="8" y="398"/>
                  </a:lnTo>
                  <a:close/>
                  <a:moveTo>
                    <a:pt x="4" y="398"/>
                  </a:moveTo>
                  <a:lnTo>
                    <a:pt x="4" y="402"/>
                  </a:lnTo>
                  <a:lnTo>
                    <a:pt x="0" y="402"/>
                  </a:lnTo>
                  <a:lnTo>
                    <a:pt x="0" y="398"/>
                  </a:lnTo>
                  <a:lnTo>
                    <a:pt x="4" y="398"/>
                  </a:lnTo>
                  <a:lnTo>
                    <a:pt x="4" y="398"/>
                  </a:lnTo>
                  <a:lnTo>
                    <a:pt x="4" y="39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1" name="Freeform 33"/>
            <p:cNvSpPr/>
            <p:nvPr/>
          </p:nvSpPr>
          <p:spPr>
            <a:xfrm>
              <a:off x="5274720" y="3625920"/>
              <a:ext cx="91800" cy="126720"/>
            </a:xfrm>
            <a:custGeom>
              <a:avLst/>
              <a:gdLst/>
              <a:ahLst/>
              <a:rect l="l" t="t" r="r" b="b"/>
              <a:pathLst>
                <a:path w="58" h="80">
                  <a:moveTo>
                    <a:pt x="6" y="34"/>
                  </a:move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2"/>
                  </a:lnTo>
                  <a:lnTo>
                    <a:pt x="40" y="8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48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4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54"/>
                  </a:lnTo>
                  <a:lnTo>
                    <a:pt x="36" y="56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8" y="64"/>
                  </a:lnTo>
                  <a:lnTo>
                    <a:pt x="22" y="68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6" y="76"/>
                  </a:lnTo>
                  <a:lnTo>
                    <a:pt x="2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2" name="Freeform 34"/>
            <p:cNvSpPr/>
            <p:nvPr/>
          </p:nvSpPr>
          <p:spPr>
            <a:xfrm>
              <a:off x="5528880" y="2927520"/>
              <a:ext cx="917280" cy="479160"/>
            </a:xfrm>
            <a:custGeom>
              <a:avLst/>
              <a:gdLst/>
              <a:ahLst/>
              <a:rect l="l" t="t" r="r" b="b"/>
              <a:pathLst>
                <a:path w="578" h="302">
                  <a:moveTo>
                    <a:pt x="416" y="258"/>
                  </a:moveTo>
                  <a:lnTo>
                    <a:pt x="412" y="262"/>
                  </a:lnTo>
                  <a:lnTo>
                    <a:pt x="408" y="262"/>
                  </a:lnTo>
                  <a:lnTo>
                    <a:pt x="408" y="258"/>
                  </a:lnTo>
                  <a:lnTo>
                    <a:pt x="406" y="258"/>
                  </a:lnTo>
                  <a:lnTo>
                    <a:pt x="402" y="258"/>
                  </a:lnTo>
                  <a:lnTo>
                    <a:pt x="398" y="254"/>
                  </a:lnTo>
                  <a:lnTo>
                    <a:pt x="394" y="254"/>
                  </a:lnTo>
                  <a:lnTo>
                    <a:pt x="392" y="254"/>
                  </a:lnTo>
                  <a:lnTo>
                    <a:pt x="388" y="254"/>
                  </a:lnTo>
                  <a:lnTo>
                    <a:pt x="384" y="254"/>
                  </a:lnTo>
                  <a:lnTo>
                    <a:pt x="384" y="258"/>
                  </a:lnTo>
                  <a:lnTo>
                    <a:pt x="384" y="262"/>
                  </a:lnTo>
                  <a:lnTo>
                    <a:pt x="384" y="266"/>
                  </a:lnTo>
                  <a:lnTo>
                    <a:pt x="384" y="268"/>
                  </a:lnTo>
                  <a:lnTo>
                    <a:pt x="380" y="268"/>
                  </a:lnTo>
                  <a:lnTo>
                    <a:pt x="380" y="266"/>
                  </a:lnTo>
                  <a:lnTo>
                    <a:pt x="376" y="266"/>
                  </a:lnTo>
                  <a:lnTo>
                    <a:pt x="372" y="266"/>
                  </a:lnTo>
                  <a:lnTo>
                    <a:pt x="372" y="262"/>
                  </a:lnTo>
                  <a:lnTo>
                    <a:pt x="368" y="262"/>
                  </a:lnTo>
                  <a:lnTo>
                    <a:pt x="366" y="262"/>
                  </a:lnTo>
                  <a:lnTo>
                    <a:pt x="362" y="262"/>
                  </a:lnTo>
                  <a:lnTo>
                    <a:pt x="358" y="262"/>
                  </a:lnTo>
                  <a:lnTo>
                    <a:pt x="354" y="262"/>
                  </a:lnTo>
                  <a:lnTo>
                    <a:pt x="350" y="262"/>
                  </a:lnTo>
                  <a:lnTo>
                    <a:pt x="350" y="266"/>
                  </a:lnTo>
                  <a:lnTo>
                    <a:pt x="346" y="268"/>
                  </a:lnTo>
                  <a:lnTo>
                    <a:pt x="346" y="272"/>
                  </a:lnTo>
                  <a:lnTo>
                    <a:pt x="342" y="272"/>
                  </a:lnTo>
                  <a:lnTo>
                    <a:pt x="342" y="276"/>
                  </a:lnTo>
                  <a:lnTo>
                    <a:pt x="338" y="272"/>
                  </a:lnTo>
                  <a:lnTo>
                    <a:pt x="338" y="276"/>
                  </a:lnTo>
                  <a:lnTo>
                    <a:pt x="336" y="280"/>
                  </a:lnTo>
                  <a:lnTo>
                    <a:pt x="332" y="284"/>
                  </a:lnTo>
                  <a:lnTo>
                    <a:pt x="328" y="284"/>
                  </a:lnTo>
                  <a:lnTo>
                    <a:pt x="324" y="288"/>
                  </a:lnTo>
                  <a:lnTo>
                    <a:pt x="320" y="288"/>
                  </a:lnTo>
                  <a:lnTo>
                    <a:pt x="320" y="292"/>
                  </a:lnTo>
                  <a:lnTo>
                    <a:pt x="316" y="294"/>
                  </a:lnTo>
                  <a:lnTo>
                    <a:pt x="316" y="298"/>
                  </a:lnTo>
                  <a:lnTo>
                    <a:pt x="312" y="298"/>
                  </a:lnTo>
                  <a:lnTo>
                    <a:pt x="312" y="302"/>
                  </a:lnTo>
                  <a:lnTo>
                    <a:pt x="316" y="302"/>
                  </a:lnTo>
                  <a:lnTo>
                    <a:pt x="312" y="302"/>
                  </a:lnTo>
                  <a:lnTo>
                    <a:pt x="308" y="302"/>
                  </a:lnTo>
                  <a:lnTo>
                    <a:pt x="306" y="298"/>
                  </a:lnTo>
                  <a:lnTo>
                    <a:pt x="308" y="294"/>
                  </a:lnTo>
                  <a:lnTo>
                    <a:pt x="306" y="294"/>
                  </a:lnTo>
                  <a:lnTo>
                    <a:pt x="306" y="292"/>
                  </a:lnTo>
                  <a:lnTo>
                    <a:pt x="302" y="292"/>
                  </a:lnTo>
                  <a:lnTo>
                    <a:pt x="298" y="292"/>
                  </a:lnTo>
                  <a:lnTo>
                    <a:pt x="294" y="292"/>
                  </a:lnTo>
                  <a:lnTo>
                    <a:pt x="290" y="292"/>
                  </a:lnTo>
                  <a:lnTo>
                    <a:pt x="286" y="292"/>
                  </a:lnTo>
                  <a:lnTo>
                    <a:pt x="286" y="288"/>
                  </a:lnTo>
                  <a:lnTo>
                    <a:pt x="286" y="280"/>
                  </a:lnTo>
                  <a:lnTo>
                    <a:pt x="282" y="276"/>
                  </a:lnTo>
                  <a:lnTo>
                    <a:pt x="278" y="276"/>
                  </a:lnTo>
                  <a:lnTo>
                    <a:pt x="278" y="272"/>
                  </a:lnTo>
                  <a:lnTo>
                    <a:pt x="278" y="268"/>
                  </a:lnTo>
                  <a:lnTo>
                    <a:pt x="278" y="266"/>
                  </a:lnTo>
                  <a:lnTo>
                    <a:pt x="278" y="262"/>
                  </a:lnTo>
                  <a:lnTo>
                    <a:pt x="278" y="258"/>
                  </a:lnTo>
                  <a:lnTo>
                    <a:pt x="276" y="258"/>
                  </a:lnTo>
                  <a:lnTo>
                    <a:pt x="272" y="254"/>
                  </a:lnTo>
                  <a:lnTo>
                    <a:pt x="272" y="252"/>
                  </a:lnTo>
                  <a:lnTo>
                    <a:pt x="268" y="252"/>
                  </a:lnTo>
                  <a:lnTo>
                    <a:pt x="268" y="248"/>
                  </a:lnTo>
                  <a:lnTo>
                    <a:pt x="264" y="248"/>
                  </a:lnTo>
                  <a:lnTo>
                    <a:pt x="264" y="244"/>
                  </a:lnTo>
                  <a:lnTo>
                    <a:pt x="260" y="244"/>
                  </a:lnTo>
                  <a:lnTo>
                    <a:pt x="256" y="248"/>
                  </a:lnTo>
                  <a:lnTo>
                    <a:pt x="250" y="248"/>
                  </a:lnTo>
                  <a:lnTo>
                    <a:pt x="246" y="248"/>
                  </a:lnTo>
                  <a:lnTo>
                    <a:pt x="242" y="244"/>
                  </a:lnTo>
                  <a:lnTo>
                    <a:pt x="238" y="244"/>
                  </a:lnTo>
                  <a:lnTo>
                    <a:pt x="230" y="248"/>
                  </a:lnTo>
                  <a:lnTo>
                    <a:pt x="226" y="248"/>
                  </a:lnTo>
                  <a:lnTo>
                    <a:pt x="220" y="248"/>
                  </a:lnTo>
                  <a:lnTo>
                    <a:pt x="220" y="244"/>
                  </a:lnTo>
                  <a:lnTo>
                    <a:pt x="216" y="240"/>
                  </a:lnTo>
                  <a:lnTo>
                    <a:pt x="212" y="236"/>
                  </a:lnTo>
                  <a:lnTo>
                    <a:pt x="208" y="232"/>
                  </a:lnTo>
                  <a:lnTo>
                    <a:pt x="186" y="218"/>
                  </a:lnTo>
                  <a:lnTo>
                    <a:pt x="170" y="206"/>
                  </a:lnTo>
                  <a:lnTo>
                    <a:pt x="166" y="206"/>
                  </a:lnTo>
                  <a:lnTo>
                    <a:pt x="164" y="210"/>
                  </a:lnTo>
                  <a:lnTo>
                    <a:pt x="160" y="210"/>
                  </a:lnTo>
                  <a:lnTo>
                    <a:pt x="156" y="210"/>
                  </a:lnTo>
                  <a:lnTo>
                    <a:pt x="152" y="214"/>
                  </a:lnTo>
                  <a:lnTo>
                    <a:pt x="144" y="214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6" y="222"/>
                  </a:lnTo>
                  <a:lnTo>
                    <a:pt x="136" y="228"/>
                  </a:lnTo>
                  <a:lnTo>
                    <a:pt x="136" y="240"/>
                  </a:lnTo>
                  <a:lnTo>
                    <a:pt x="136" y="244"/>
                  </a:lnTo>
                  <a:lnTo>
                    <a:pt x="136" y="252"/>
                  </a:lnTo>
                  <a:lnTo>
                    <a:pt x="136" y="254"/>
                  </a:lnTo>
                  <a:lnTo>
                    <a:pt x="136" y="258"/>
                  </a:lnTo>
                  <a:lnTo>
                    <a:pt x="136" y="262"/>
                  </a:lnTo>
                  <a:lnTo>
                    <a:pt x="136" y="266"/>
                  </a:lnTo>
                  <a:lnTo>
                    <a:pt x="136" y="272"/>
                  </a:lnTo>
                  <a:lnTo>
                    <a:pt x="136" y="280"/>
                  </a:lnTo>
                  <a:lnTo>
                    <a:pt x="136" y="284"/>
                  </a:lnTo>
                  <a:lnTo>
                    <a:pt x="136" y="288"/>
                  </a:lnTo>
                  <a:lnTo>
                    <a:pt x="136" y="292"/>
                  </a:lnTo>
                  <a:lnTo>
                    <a:pt x="134" y="288"/>
                  </a:lnTo>
                  <a:lnTo>
                    <a:pt x="134" y="292"/>
                  </a:lnTo>
                  <a:lnTo>
                    <a:pt x="130" y="292"/>
                  </a:lnTo>
                  <a:lnTo>
                    <a:pt x="126" y="292"/>
                  </a:lnTo>
                  <a:lnTo>
                    <a:pt x="126" y="288"/>
                  </a:lnTo>
                  <a:lnTo>
                    <a:pt x="126" y="284"/>
                  </a:lnTo>
                  <a:lnTo>
                    <a:pt x="122" y="284"/>
                  </a:lnTo>
                  <a:lnTo>
                    <a:pt x="122" y="280"/>
                  </a:lnTo>
                  <a:lnTo>
                    <a:pt x="118" y="276"/>
                  </a:lnTo>
                  <a:lnTo>
                    <a:pt x="114" y="272"/>
                  </a:lnTo>
                  <a:lnTo>
                    <a:pt x="110" y="272"/>
                  </a:lnTo>
                  <a:lnTo>
                    <a:pt x="110" y="268"/>
                  </a:lnTo>
                  <a:lnTo>
                    <a:pt x="106" y="268"/>
                  </a:lnTo>
                  <a:lnTo>
                    <a:pt x="104" y="268"/>
                  </a:lnTo>
                  <a:lnTo>
                    <a:pt x="100" y="272"/>
                  </a:lnTo>
                  <a:lnTo>
                    <a:pt x="96" y="272"/>
                  </a:lnTo>
                  <a:lnTo>
                    <a:pt x="92" y="272"/>
                  </a:lnTo>
                  <a:lnTo>
                    <a:pt x="92" y="276"/>
                  </a:lnTo>
                  <a:lnTo>
                    <a:pt x="88" y="276"/>
                  </a:lnTo>
                  <a:lnTo>
                    <a:pt x="84" y="280"/>
                  </a:lnTo>
                  <a:lnTo>
                    <a:pt x="80" y="284"/>
                  </a:lnTo>
                  <a:lnTo>
                    <a:pt x="76" y="288"/>
                  </a:lnTo>
                  <a:lnTo>
                    <a:pt x="74" y="288"/>
                  </a:lnTo>
                  <a:lnTo>
                    <a:pt x="66" y="292"/>
                  </a:lnTo>
                  <a:lnTo>
                    <a:pt x="66" y="288"/>
                  </a:lnTo>
                  <a:lnTo>
                    <a:pt x="62" y="284"/>
                  </a:lnTo>
                  <a:lnTo>
                    <a:pt x="60" y="280"/>
                  </a:lnTo>
                  <a:lnTo>
                    <a:pt x="60" y="276"/>
                  </a:lnTo>
                  <a:lnTo>
                    <a:pt x="56" y="272"/>
                  </a:lnTo>
                  <a:lnTo>
                    <a:pt x="52" y="268"/>
                  </a:lnTo>
                  <a:lnTo>
                    <a:pt x="48" y="262"/>
                  </a:lnTo>
                  <a:lnTo>
                    <a:pt x="44" y="258"/>
                  </a:lnTo>
                  <a:lnTo>
                    <a:pt x="44" y="254"/>
                  </a:lnTo>
                  <a:lnTo>
                    <a:pt x="40" y="252"/>
                  </a:lnTo>
                  <a:lnTo>
                    <a:pt x="40" y="248"/>
                  </a:lnTo>
                  <a:lnTo>
                    <a:pt x="36" y="240"/>
                  </a:lnTo>
                  <a:lnTo>
                    <a:pt x="36" y="236"/>
                  </a:lnTo>
                  <a:lnTo>
                    <a:pt x="36" y="232"/>
                  </a:lnTo>
                  <a:lnTo>
                    <a:pt x="34" y="224"/>
                  </a:lnTo>
                  <a:lnTo>
                    <a:pt x="34" y="222"/>
                  </a:lnTo>
                  <a:lnTo>
                    <a:pt x="34" y="218"/>
                  </a:lnTo>
                  <a:lnTo>
                    <a:pt x="36" y="214"/>
                  </a:lnTo>
                  <a:lnTo>
                    <a:pt x="40" y="210"/>
                  </a:lnTo>
                  <a:lnTo>
                    <a:pt x="44" y="206"/>
                  </a:lnTo>
                  <a:lnTo>
                    <a:pt x="48" y="202"/>
                  </a:lnTo>
                  <a:lnTo>
                    <a:pt x="52" y="202"/>
                  </a:lnTo>
                  <a:lnTo>
                    <a:pt x="52" y="198"/>
                  </a:lnTo>
                  <a:lnTo>
                    <a:pt x="48" y="198"/>
                  </a:lnTo>
                  <a:lnTo>
                    <a:pt x="44" y="196"/>
                  </a:lnTo>
                  <a:lnTo>
                    <a:pt x="40" y="196"/>
                  </a:lnTo>
                  <a:lnTo>
                    <a:pt x="40" y="192"/>
                  </a:lnTo>
                  <a:lnTo>
                    <a:pt x="36" y="188"/>
                  </a:lnTo>
                  <a:lnTo>
                    <a:pt x="34" y="188"/>
                  </a:lnTo>
                  <a:lnTo>
                    <a:pt x="30" y="188"/>
                  </a:lnTo>
                  <a:lnTo>
                    <a:pt x="30" y="184"/>
                  </a:lnTo>
                  <a:lnTo>
                    <a:pt x="34" y="180"/>
                  </a:lnTo>
                  <a:lnTo>
                    <a:pt x="34" y="184"/>
                  </a:lnTo>
                  <a:lnTo>
                    <a:pt x="36" y="184"/>
                  </a:lnTo>
                  <a:lnTo>
                    <a:pt x="36" y="180"/>
                  </a:lnTo>
                  <a:lnTo>
                    <a:pt x="34" y="176"/>
                  </a:lnTo>
                  <a:lnTo>
                    <a:pt x="34" y="172"/>
                  </a:lnTo>
                  <a:lnTo>
                    <a:pt x="30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2" y="162"/>
                  </a:lnTo>
                  <a:lnTo>
                    <a:pt x="18" y="162"/>
                  </a:lnTo>
                  <a:lnTo>
                    <a:pt x="14" y="162"/>
                  </a:lnTo>
                  <a:lnTo>
                    <a:pt x="10" y="162"/>
                  </a:lnTo>
                  <a:lnTo>
                    <a:pt x="10" y="158"/>
                  </a:lnTo>
                  <a:lnTo>
                    <a:pt x="10" y="154"/>
                  </a:lnTo>
                  <a:lnTo>
                    <a:pt x="10" y="150"/>
                  </a:lnTo>
                  <a:lnTo>
                    <a:pt x="6" y="150"/>
                  </a:lnTo>
                  <a:lnTo>
                    <a:pt x="4" y="150"/>
                  </a:lnTo>
                  <a:lnTo>
                    <a:pt x="0" y="146"/>
                  </a:lnTo>
                  <a:lnTo>
                    <a:pt x="4" y="146"/>
                  </a:lnTo>
                  <a:lnTo>
                    <a:pt x="4" y="142"/>
                  </a:lnTo>
                  <a:lnTo>
                    <a:pt x="6" y="140"/>
                  </a:lnTo>
                  <a:lnTo>
                    <a:pt x="6" y="136"/>
                  </a:lnTo>
                  <a:lnTo>
                    <a:pt x="10" y="136"/>
                  </a:lnTo>
                  <a:lnTo>
                    <a:pt x="10" y="132"/>
                  </a:lnTo>
                  <a:lnTo>
                    <a:pt x="6" y="132"/>
                  </a:lnTo>
                  <a:lnTo>
                    <a:pt x="6" y="128"/>
                  </a:lnTo>
                  <a:lnTo>
                    <a:pt x="6" y="124"/>
                  </a:lnTo>
                  <a:lnTo>
                    <a:pt x="6" y="116"/>
                  </a:lnTo>
                  <a:lnTo>
                    <a:pt x="10" y="116"/>
                  </a:lnTo>
                  <a:lnTo>
                    <a:pt x="14" y="116"/>
                  </a:lnTo>
                  <a:lnTo>
                    <a:pt x="14" y="112"/>
                  </a:lnTo>
                  <a:lnTo>
                    <a:pt x="10" y="112"/>
                  </a:lnTo>
                  <a:lnTo>
                    <a:pt x="14" y="110"/>
                  </a:lnTo>
                  <a:lnTo>
                    <a:pt x="14" y="106"/>
                  </a:lnTo>
                  <a:lnTo>
                    <a:pt x="18" y="106"/>
                  </a:lnTo>
                  <a:lnTo>
                    <a:pt x="18" y="110"/>
                  </a:lnTo>
                  <a:lnTo>
                    <a:pt x="22" y="110"/>
                  </a:lnTo>
                  <a:lnTo>
                    <a:pt x="22" y="112"/>
                  </a:lnTo>
                  <a:lnTo>
                    <a:pt x="26" y="112"/>
                  </a:lnTo>
                  <a:lnTo>
                    <a:pt x="26" y="116"/>
                  </a:lnTo>
                  <a:lnTo>
                    <a:pt x="30" y="120"/>
                  </a:lnTo>
                  <a:lnTo>
                    <a:pt x="30" y="116"/>
                  </a:lnTo>
                  <a:lnTo>
                    <a:pt x="34" y="116"/>
                  </a:lnTo>
                  <a:lnTo>
                    <a:pt x="36" y="116"/>
                  </a:lnTo>
                  <a:lnTo>
                    <a:pt x="36" y="112"/>
                  </a:lnTo>
                  <a:lnTo>
                    <a:pt x="34" y="112"/>
                  </a:lnTo>
                  <a:lnTo>
                    <a:pt x="34" y="110"/>
                  </a:lnTo>
                  <a:lnTo>
                    <a:pt x="34" y="106"/>
                  </a:lnTo>
                  <a:lnTo>
                    <a:pt x="34" y="102"/>
                  </a:lnTo>
                  <a:lnTo>
                    <a:pt x="36" y="102"/>
                  </a:lnTo>
                  <a:lnTo>
                    <a:pt x="36" y="98"/>
                  </a:lnTo>
                  <a:lnTo>
                    <a:pt x="40" y="98"/>
                  </a:lnTo>
                  <a:lnTo>
                    <a:pt x="44" y="98"/>
                  </a:lnTo>
                  <a:lnTo>
                    <a:pt x="40" y="94"/>
                  </a:lnTo>
                  <a:lnTo>
                    <a:pt x="44" y="94"/>
                  </a:lnTo>
                  <a:lnTo>
                    <a:pt x="44" y="90"/>
                  </a:lnTo>
                  <a:lnTo>
                    <a:pt x="44" y="94"/>
                  </a:lnTo>
                  <a:lnTo>
                    <a:pt x="48" y="90"/>
                  </a:lnTo>
                  <a:lnTo>
                    <a:pt x="52" y="90"/>
                  </a:lnTo>
                  <a:lnTo>
                    <a:pt x="56" y="90"/>
                  </a:lnTo>
                  <a:lnTo>
                    <a:pt x="56" y="86"/>
                  </a:lnTo>
                  <a:lnTo>
                    <a:pt x="60" y="86"/>
                  </a:lnTo>
                  <a:lnTo>
                    <a:pt x="60" y="84"/>
                  </a:lnTo>
                  <a:lnTo>
                    <a:pt x="60" y="80"/>
                  </a:lnTo>
                  <a:lnTo>
                    <a:pt x="60" y="84"/>
                  </a:lnTo>
                  <a:lnTo>
                    <a:pt x="62" y="84"/>
                  </a:lnTo>
                  <a:lnTo>
                    <a:pt x="62" y="80"/>
                  </a:lnTo>
                  <a:lnTo>
                    <a:pt x="66" y="80"/>
                  </a:lnTo>
                  <a:lnTo>
                    <a:pt x="70" y="80"/>
                  </a:lnTo>
                  <a:lnTo>
                    <a:pt x="70" y="84"/>
                  </a:lnTo>
                  <a:lnTo>
                    <a:pt x="74" y="84"/>
                  </a:lnTo>
                  <a:lnTo>
                    <a:pt x="74" y="86"/>
                  </a:lnTo>
                  <a:lnTo>
                    <a:pt x="76" y="84"/>
                  </a:lnTo>
                  <a:lnTo>
                    <a:pt x="74" y="84"/>
                  </a:lnTo>
                  <a:lnTo>
                    <a:pt x="76" y="84"/>
                  </a:lnTo>
                  <a:lnTo>
                    <a:pt x="76" y="80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84" y="84"/>
                  </a:lnTo>
                  <a:lnTo>
                    <a:pt x="88" y="86"/>
                  </a:lnTo>
                  <a:lnTo>
                    <a:pt x="88" y="84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92" y="84"/>
                  </a:lnTo>
                  <a:lnTo>
                    <a:pt x="96" y="84"/>
                  </a:lnTo>
                  <a:lnTo>
                    <a:pt x="100" y="84"/>
                  </a:lnTo>
                  <a:lnTo>
                    <a:pt x="104" y="86"/>
                  </a:lnTo>
                  <a:lnTo>
                    <a:pt x="100" y="86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06" y="94"/>
                  </a:lnTo>
                  <a:lnTo>
                    <a:pt x="110" y="94"/>
                  </a:lnTo>
                  <a:lnTo>
                    <a:pt x="110" y="98"/>
                  </a:lnTo>
                  <a:lnTo>
                    <a:pt x="114" y="98"/>
                  </a:lnTo>
                  <a:lnTo>
                    <a:pt x="110" y="102"/>
                  </a:lnTo>
                  <a:lnTo>
                    <a:pt x="114" y="102"/>
                  </a:lnTo>
                  <a:lnTo>
                    <a:pt x="114" y="106"/>
                  </a:lnTo>
                  <a:lnTo>
                    <a:pt x="118" y="102"/>
                  </a:lnTo>
                  <a:lnTo>
                    <a:pt x="114" y="102"/>
                  </a:lnTo>
                  <a:lnTo>
                    <a:pt x="114" y="98"/>
                  </a:lnTo>
                  <a:lnTo>
                    <a:pt x="114" y="94"/>
                  </a:lnTo>
                  <a:lnTo>
                    <a:pt x="118" y="94"/>
                  </a:lnTo>
                  <a:lnTo>
                    <a:pt x="122" y="98"/>
                  </a:lnTo>
                  <a:lnTo>
                    <a:pt x="126" y="102"/>
                  </a:lnTo>
                  <a:lnTo>
                    <a:pt x="130" y="102"/>
                  </a:lnTo>
                  <a:lnTo>
                    <a:pt x="130" y="106"/>
                  </a:lnTo>
                  <a:lnTo>
                    <a:pt x="134" y="102"/>
                  </a:lnTo>
                  <a:lnTo>
                    <a:pt x="136" y="102"/>
                  </a:lnTo>
                  <a:lnTo>
                    <a:pt x="136" y="98"/>
                  </a:lnTo>
                  <a:lnTo>
                    <a:pt x="140" y="98"/>
                  </a:lnTo>
                  <a:lnTo>
                    <a:pt x="140" y="94"/>
                  </a:lnTo>
                  <a:lnTo>
                    <a:pt x="144" y="94"/>
                  </a:lnTo>
                  <a:lnTo>
                    <a:pt x="148" y="94"/>
                  </a:lnTo>
                  <a:lnTo>
                    <a:pt x="152" y="94"/>
                  </a:lnTo>
                  <a:lnTo>
                    <a:pt x="156" y="98"/>
                  </a:lnTo>
                  <a:lnTo>
                    <a:pt x="160" y="98"/>
                  </a:lnTo>
                  <a:lnTo>
                    <a:pt x="160" y="94"/>
                  </a:lnTo>
                  <a:lnTo>
                    <a:pt x="160" y="90"/>
                  </a:lnTo>
                  <a:lnTo>
                    <a:pt x="164" y="94"/>
                  </a:lnTo>
                  <a:lnTo>
                    <a:pt x="166" y="94"/>
                  </a:lnTo>
                  <a:lnTo>
                    <a:pt x="166" y="90"/>
                  </a:lnTo>
                  <a:lnTo>
                    <a:pt x="170" y="90"/>
                  </a:lnTo>
                  <a:lnTo>
                    <a:pt x="170" y="94"/>
                  </a:lnTo>
                  <a:lnTo>
                    <a:pt x="170" y="98"/>
                  </a:lnTo>
                  <a:lnTo>
                    <a:pt x="174" y="98"/>
                  </a:lnTo>
                  <a:lnTo>
                    <a:pt x="178" y="102"/>
                  </a:lnTo>
                  <a:lnTo>
                    <a:pt x="182" y="102"/>
                  </a:lnTo>
                  <a:lnTo>
                    <a:pt x="186" y="102"/>
                  </a:lnTo>
                  <a:lnTo>
                    <a:pt x="186" y="106"/>
                  </a:lnTo>
                  <a:lnTo>
                    <a:pt x="190" y="106"/>
                  </a:lnTo>
                  <a:lnTo>
                    <a:pt x="190" y="102"/>
                  </a:lnTo>
                  <a:lnTo>
                    <a:pt x="190" y="98"/>
                  </a:lnTo>
                  <a:lnTo>
                    <a:pt x="192" y="98"/>
                  </a:lnTo>
                  <a:lnTo>
                    <a:pt x="196" y="102"/>
                  </a:lnTo>
                  <a:lnTo>
                    <a:pt x="200" y="102"/>
                  </a:lnTo>
                  <a:lnTo>
                    <a:pt x="204" y="102"/>
                  </a:lnTo>
                  <a:lnTo>
                    <a:pt x="208" y="102"/>
                  </a:lnTo>
                  <a:lnTo>
                    <a:pt x="212" y="98"/>
                  </a:lnTo>
                  <a:lnTo>
                    <a:pt x="212" y="94"/>
                  </a:lnTo>
                  <a:lnTo>
                    <a:pt x="216" y="90"/>
                  </a:lnTo>
                  <a:lnTo>
                    <a:pt x="216" y="86"/>
                  </a:lnTo>
                  <a:lnTo>
                    <a:pt x="212" y="86"/>
                  </a:lnTo>
                  <a:lnTo>
                    <a:pt x="208" y="84"/>
                  </a:lnTo>
                  <a:lnTo>
                    <a:pt x="208" y="86"/>
                  </a:lnTo>
                  <a:lnTo>
                    <a:pt x="208" y="84"/>
                  </a:lnTo>
                  <a:lnTo>
                    <a:pt x="204" y="84"/>
                  </a:lnTo>
                  <a:lnTo>
                    <a:pt x="200" y="84"/>
                  </a:lnTo>
                  <a:lnTo>
                    <a:pt x="196" y="80"/>
                  </a:lnTo>
                  <a:lnTo>
                    <a:pt x="200" y="80"/>
                  </a:lnTo>
                  <a:lnTo>
                    <a:pt x="196" y="80"/>
                  </a:lnTo>
                  <a:lnTo>
                    <a:pt x="196" y="76"/>
                  </a:lnTo>
                  <a:lnTo>
                    <a:pt x="192" y="76"/>
                  </a:lnTo>
                  <a:lnTo>
                    <a:pt x="192" y="72"/>
                  </a:lnTo>
                  <a:lnTo>
                    <a:pt x="196" y="72"/>
                  </a:lnTo>
                  <a:lnTo>
                    <a:pt x="200" y="72"/>
                  </a:lnTo>
                  <a:lnTo>
                    <a:pt x="204" y="68"/>
                  </a:lnTo>
                  <a:lnTo>
                    <a:pt x="208" y="68"/>
                  </a:lnTo>
                  <a:lnTo>
                    <a:pt x="208" y="64"/>
                  </a:lnTo>
                  <a:lnTo>
                    <a:pt x="204" y="64"/>
                  </a:lnTo>
                  <a:lnTo>
                    <a:pt x="204" y="60"/>
                  </a:lnTo>
                  <a:lnTo>
                    <a:pt x="200" y="60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8" y="54"/>
                  </a:lnTo>
                  <a:lnTo>
                    <a:pt x="212" y="54"/>
                  </a:lnTo>
                  <a:lnTo>
                    <a:pt x="216" y="54"/>
                  </a:lnTo>
                  <a:lnTo>
                    <a:pt x="220" y="54"/>
                  </a:lnTo>
                  <a:lnTo>
                    <a:pt x="222" y="54"/>
                  </a:lnTo>
                  <a:lnTo>
                    <a:pt x="222" y="50"/>
                  </a:lnTo>
                  <a:lnTo>
                    <a:pt x="220" y="50"/>
                  </a:lnTo>
                  <a:lnTo>
                    <a:pt x="216" y="50"/>
                  </a:lnTo>
                  <a:lnTo>
                    <a:pt x="216" y="46"/>
                  </a:lnTo>
                  <a:lnTo>
                    <a:pt x="216" y="50"/>
                  </a:lnTo>
                  <a:lnTo>
                    <a:pt x="212" y="50"/>
                  </a:lnTo>
                  <a:lnTo>
                    <a:pt x="212" y="46"/>
                  </a:lnTo>
                  <a:lnTo>
                    <a:pt x="208" y="46"/>
                  </a:lnTo>
                  <a:lnTo>
                    <a:pt x="208" y="42"/>
                  </a:lnTo>
                  <a:lnTo>
                    <a:pt x="212" y="42"/>
                  </a:lnTo>
                  <a:lnTo>
                    <a:pt x="216" y="42"/>
                  </a:lnTo>
                  <a:lnTo>
                    <a:pt x="216" y="38"/>
                  </a:lnTo>
                  <a:lnTo>
                    <a:pt x="212" y="38"/>
                  </a:lnTo>
                  <a:lnTo>
                    <a:pt x="212" y="42"/>
                  </a:lnTo>
                  <a:lnTo>
                    <a:pt x="208" y="42"/>
                  </a:lnTo>
                  <a:lnTo>
                    <a:pt x="208" y="38"/>
                  </a:lnTo>
                  <a:lnTo>
                    <a:pt x="204" y="38"/>
                  </a:lnTo>
                  <a:lnTo>
                    <a:pt x="208" y="38"/>
                  </a:lnTo>
                  <a:lnTo>
                    <a:pt x="208" y="34"/>
                  </a:lnTo>
                  <a:lnTo>
                    <a:pt x="204" y="34"/>
                  </a:lnTo>
                  <a:lnTo>
                    <a:pt x="208" y="30"/>
                  </a:lnTo>
                  <a:lnTo>
                    <a:pt x="212" y="30"/>
                  </a:lnTo>
                  <a:lnTo>
                    <a:pt x="216" y="30"/>
                  </a:lnTo>
                  <a:lnTo>
                    <a:pt x="220" y="30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26" y="34"/>
                  </a:lnTo>
                  <a:lnTo>
                    <a:pt x="226" y="30"/>
                  </a:lnTo>
                  <a:lnTo>
                    <a:pt x="230" y="30"/>
                  </a:lnTo>
                  <a:lnTo>
                    <a:pt x="234" y="30"/>
                  </a:lnTo>
                  <a:lnTo>
                    <a:pt x="234" y="28"/>
                  </a:lnTo>
                  <a:lnTo>
                    <a:pt x="238" y="28"/>
                  </a:lnTo>
                  <a:lnTo>
                    <a:pt x="242" y="28"/>
                  </a:lnTo>
                  <a:lnTo>
                    <a:pt x="246" y="28"/>
                  </a:lnTo>
                  <a:lnTo>
                    <a:pt x="250" y="28"/>
                  </a:lnTo>
                  <a:lnTo>
                    <a:pt x="250" y="24"/>
                  </a:lnTo>
                  <a:lnTo>
                    <a:pt x="252" y="24"/>
                  </a:lnTo>
                  <a:lnTo>
                    <a:pt x="256" y="24"/>
                  </a:lnTo>
                  <a:lnTo>
                    <a:pt x="260" y="24"/>
                  </a:lnTo>
                  <a:lnTo>
                    <a:pt x="264" y="24"/>
                  </a:lnTo>
                  <a:lnTo>
                    <a:pt x="268" y="24"/>
                  </a:lnTo>
                  <a:lnTo>
                    <a:pt x="264" y="24"/>
                  </a:lnTo>
                  <a:lnTo>
                    <a:pt x="264" y="20"/>
                  </a:lnTo>
                  <a:lnTo>
                    <a:pt x="268" y="20"/>
                  </a:lnTo>
                  <a:lnTo>
                    <a:pt x="268" y="16"/>
                  </a:lnTo>
                  <a:lnTo>
                    <a:pt x="272" y="16"/>
                  </a:lnTo>
                  <a:lnTo>
                    <a:pt x="272" y="20"/>
                  </a:lnTo>
                  <a:lnTo>
                    <a:pt x="276" y="20"/>
                  </a:lnTo>
                  <a:lnTo>
                    <a:pt x="276" y="16"/>
                  </a:lnTo>
                  <a:lnTo>
                    <a:pt x="278" y="16"/>
                  </a:lnTo>
                  <a:lnTo>
                    <a:pt x="282" y="16"/>
                  </a:lnTo>
                  <a:lnTo>
                    <a:pt x="286" y="16"/>
                  </a:lnTo>
                  <a:lnTo>
                    <a:pt x="290" y="16"/>
                  </a:lnTo>
                  <a:lnTo>
                    <a:pt x="294" y="12"/>
                  </a:lnTo>
                  <a:lnTo>
                    <a:pt x="298" y="12"/>
                  </a:lnTo>
                  <a:lnTo>
                    <a:pt x="302" y="12"/>
                  </a:lnTo>
                  <a:lnTo>
                    <a:pt x="302" y="8"/>
                  </a:lnTo>
                  <a:lnTo>
                    <a:pt x="306" y="8"/>
                  </a:lnTo>
                  <a:lnTo>
                    <a:pt x="306" y="12"/>
                  </a:lnTo>
                  <a:lnTo>
                    <a:pt x="308" y="8"/>
                  </a:lnTo>
                  <a:lnTo>
                    <a:pt x="308" y="4"/>
                  </a:lnTo>
                  <a:lnTo>
                    <a:pt x="312" y="4"/>
                  </a:lnTo>
                  <a:lnTo>
                    <a:pt x="316" y="0"/>
                  </a:lnTo>
                  <a:lnTo>
                    <a:pt x="320" y="4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4"/>
                  </a:lnTo>
                  <a:lnTo>
                    <a:pt x="336" y="4"/>
                  </a:lnTo>
                  <a:lnTo>
                    <a:pt x="338" y="4"/>
                  </a:lnTo>
                  <a:lnTo>
                    <a:pt x="342" y="4"/>
                  </a:lnTo>
                  <a:lnTo>
                    <a:pt x="342" y="0"/>
                  </a:lnTo>
                  <a:lnTo>
                    <a:pt x="346" y="0"/>
                  </a:lnTo>
                  <a:lnTo>
                    <a:pt x="346" y="4"/>
                  </a:lnTo>
                  <a:lnTo>
                    <a:pt x="346" y="8"/>
                  </a:lnTo>
                  <a:lnTo>
                    <a:pt x="346" y="12"/>
                  </a:lnTo>
                  <a:lnTo>
                    <a:pt x="350" y="16"/>
                  </a:lnTo>
                  <a:lnTo>
                    <a:pt x="354" y="16"/>
                  </a:lnTo>
                  <a:lnTo>
                    <a:pt x="350" y="16"/>
                  </a:lnTo>
                  <a:lnTo>
                    <a:pt x="350" y="20"/>
                  </a:lnTo>
                  <a:lnTo>
                    <a:pt x="350" y="24"/>
                  </a:lnTo>
                  <a:lnTo>
                    <a:pt x="346" y="24"/>
                  </a:lnTo>
                  <a:lnTo>
                    <a:pt x="350" y="24"/>
                  </a:lnTo>
                  <a:lnTo>
                    <a:pt x="350" y="28"/>
                  </a:lnTo>
                  <a:lnTo>
                    <a:pt x="354" y="28"/>
                  </a:lnTo>
                  <a:lnTo>
                    <a:pt x="358" y="28"/>
                  </a:lnTo>
                  <a:lnTo>
                    <a:pt x="362" y="28"/>
                  </a:lnTo>
                  <a:lnTo>
                    <a:pt x="366" y="28"/>
                  </a:lnTo>
                  <a:lnTo>
                    <a:pt x="362" y="24"/>
                  </a:lnTo>
                  <a:lnTo>
                    <a:pt x="366" y="24"/>
                  </a:lnTo>
                  <a:lnTo>
                    <a:pt x="368" y="28"/>
                  </a:lnTo>
                  <a:lnTo>
                    <a:pt x="366" y="28"/>
                  </a:lnTo>
                  <a:lnTo>
                    <a:pt x="368" y="28"/>
                  </a:lnTo>
                  <a:lnTo>
                    <a:pt x="368" y="30"/>
                  </a:lnTo>
                  <a:lnTo>
                    <a:pt x="368" y="34"/>
                  </a:lnTo>
                  <a:lnTo>
                    <a:pt x="368" y="30"/>
                  </a:lnTo>
                  <a:lnTo>
                    <a:pt x="372" y="30"/>
                  </a:lnTo>
                  <a:lnTo>
                    <a:pt x="368" y="30"/>
                  </a:lnTo>
                  <a:lnTo>
                    <a:pt x="368" y="28"/>
                  </a:lnTo>
                  <a:lnTo>
                    <a:pt x="372" y="28"/>
                  </a:lnTo>
                  <a:lnTo>
                    <a:pt x="376" y="28"/>
                  </a:lnTo>
                  <a:lnTo>
                    <a:pt x="376" y="30"/>
                  </a:lnTo>
                  <a:lnTo>
                    <a:pt x="380" y="30"/>
                  </a:lnTo>
                  <a:lnTo>
                    <a:pt x="384" y="30"/>
                  </a:lnTo>
                  <a:lnTo>
                    <a:pt x="388" y="30"/>
                  </a:lnTo>
                  <a:lnTo>
                    <a:pt x="388" y="34"/>
                  </a:lnTo>
                  <a:lnTo>
                    <a:pt x="384" y="34"/>
                  </a:lnTo>
                  <a:lnTo>
                    <a:pt x="380" y="34"/>
                  </a:lnTo>
                  <a:lnTo>
                    <a:pt x="380" y="38"/>
                  </a:lnTo>
                  <a:lnTo>
                    <a:pt x="380" y="42"/>
                  </a:lnTo>
                  <a:lnTo>
                    <a:pt x="384" y="42"/>
                  </a:lnTo>
                  <a:lnTo>
                    <a:pt x="380" y="42"/>
                  </a:lnTo>
                  <a:lnTo>
                    <a:pt x="384" y="42"/>
                  </a:lnTo>
                  <a:lnTo>
                    <a:pt x="388" y="38"/>
                  </a:lnTo>
                  <a:lnTo>
                    <a:pt x="392" y="38"/>
                  </a:lnTo>
                  <a:lnTo>
                    <a:pt x="394" y="38"/>
                  </a:lnTo>
                  <a:lnTo>
                    <a:pt x="394" y="42"/>
                  </a:lnTo>
                  <a:lnTo>
                    <a:pt x="398" y="38"/>
                  </a:lnTo>
                  <a:lnTo>
                    <a:pt x="394" y="38"/>
                  </a:lnTo>
                  <a:lnTo>
                    <a:pt x="398" y="38"/>
                  </a:lnTo>
                  <a:lnTo>
                    <a:pt x="398" y="34"/>
                  </a:lnTo>
                  <a:lnTo>
                    <a:pt x="402" y="34"/>
                  </a:lnTo>
                  <a:lnTo>
                    <a:pt x="406" y="34"/>
                  </a:lnTo>
                  <a:lnTo>
                    <a:pt x="408" y="30"/>
                  </a:lnTo>
                  <a:lnTo>
                    <a:pt x="412" y="28"/>
                  </a:lnTo>
                  <a:lnTo>
                    <a:pt x="416" y="28"/>
                  </a:lnTo>
                  <a:lnTo>
                    <a:pt x="420" y="28"/>
                  </a:lnTo>
                  <a:lnTo>
                    <a:pt x="420" y="24"/>
                  </a:lnTo>
                  <a:lnTo>
                    <a:pt x="424" y="24"/>
                  </a:lnTo>
                  <a:lnTo>
                    <a:pt x="428" y="24"/>
                  </a:lnTo>
                  <a:lnTo>
                    <a:pt x="428" y="20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28"/>
                  </a:lnTo>
                  <a:lnTo>
                    <a:pt x="424" y="30"/>
                  </a:lnTo>
                  <a:lnTo>
                    <a:pt x="428" y="34"/>
                  </a:lnTo>
                  <a:lnTo>
                    <a:pt x="432" y="34"/>
                  </a:lnTo>
                  <a:lnTo>
                    <a:pt x="436" y="38"/>
                  </a:lnTo>
                  <a:lnTo>
                    <a:pt x="438" y="42"/>
                  </a:lnTo>
                  <a:lnTo>
                    <a:pt x="442" y="46"/>
                  </a:lnTo>
                  <a:lnTo>
                    <a:pt x="446" y="46"/>
                  </a:lnTo>
                  <a:lnTo>
                    <a:pt x="446" y="50"/>
                  </a:lnTo>
                  <a:lnTo>
                    <a:pt x="450" y="56"/>
                  </a:lnTo>
                  <a:lnTo>
                    <a:pt x="454" y="56"/>
                  </a:lnTo>
                  <a:lnTo>
                    <a:pt x="454" y="60"/>
                  </a:lnTo>
                  <a:lnTo>
                    <a:pt x="454" y="64"/>
                  </a:lnTo>
                  <a:lnTo>
                    <a:pt x="458" y="64"/>
                  </a:lnTo>
                  <a:lnTo>
                    <a:pt x="462" y="68"/>
                  </a:lnTo>
                  <a:lnTo>
                    <a:pt x="466" y="80"/>
                  </a:lnTo>
                  <a:lnTo>
                    <a:pt x="468" y="84"/>
                  </a:lnTo>
                  <a:lnTo>
                    <a:pt x="468" y="86"/>
                  </a:lnTo>
                  <a:lnTo>
                    <a:pt x="468" y="90"/>
                  </a:lnTo>
                  <a:lnTo>
                    <a:pt x="472" y="90"/>
                  </a:lnTo>
                  <a:lnTo>
                    <a:pt x="472" y="98"/>
                  </a:lnTo>
                  <a:lnTo>
                    <a:pt x="476" y="98"/>
                  </a:lnTo>
                  <a:lnTo>
                    <a:pt x="480" y="98"/>
                  </a:lnTo>
                  <a:lnTo>
                    <a:pt x="480" y="94"/>
                  </a:lnTo>
                  <a:lnTo>
                    <a:pt x="480" y="90"/>
                  </a:lnTo>
                  <a:lnTo>
                    <a:pt x="484" y="90"/>
                  </a:lnTo>
                  <a:lnTo>
                    <a:pt x="484" y="86"/>
                  </a:lnTo>
                  <a:lnTo>
                    <a:pt x="488" y="90"/>
                  </a:lnTo>
                  <a:lnTo>
                    <a:pt x="492" y="90"/>
                  </a:lnTo>
                  <a:lnTo>
                    <a:pt x="492" y="94"/>
                  </a:lnTo>
                  <a:lnTo>
                    <a:pt x="496" y="94"/>
                  </a:lnTo>
                  <a:lnTo>
                    <a:pt x="496" y="98"/>
                  </a:lnTo>
                  <a:lnTo>
                    <a:pt x="496" y="102"/>
                  </a:lnTo>
                  <a:lnTo>
                    <a:pt x="498" y="102"/>
                  </a:lnTo>
                  <a:lnTo>
                    <a:pt x="498" y="98"/>
                  </a:lnTo>
                  <a:lnTo>
                    <a:pt x="502" y="98"/>
                  </a:lnTo>
                  <a:lnTo>
                    <a:pt x="502" y="102"/>
                  </a:lnTo>
                  <a:lnTo>
                    <a:pt x="506" y="102"/>
                  </a:lnTo>
                  <a:lnTo>
                    <a:pt x="510" y="98"/>
                  </a:lnTo>
                  <a:lnTo>
                    <a:pt x="510" y="102"/>
                  </a:lnTo>
                  <a:lnTo>
                    <a:pt x="514" y="98"/>
                  </a:lnTo>
                  <a:lnTo>
                    <a:pt x="518" y="98"/>
                  </a:lnTo>
                  <a:lnTo>
                    <a:pt x="518" y="94"/>
                  </a:lnTo>
                  <a:lnTo>
                    <a:pt x="522" y="94"/>
                  </a:lnTo>
                  <a:lnTo>
                    <a:pt x="524" y="94"/>
                  </a:lnTo>
                  <a:lnTo>
                    <a:pt x="528" y="98"/>
                  </a:lnTo>
                  <a:lnTo>
                    <a:pt x="532" y="98"/>
                  </a:lnTo>
                  <a:lnTo>
                    <a:pt x="532" y="102"/>
                  </a:lnTo>
                  <a:lnTo>
                    <a:pt x="536" y="106"/>
                  </a:lnTo>
                  <a:lnTo>
                    <a:pt x="536" y="110"/>
                  </a:lnTo>
                  <a:lnTo>
                    <a:pt x="536" y="112"/>
                  </a:lnTo>
                  <a:lnTo>
                    <a:pt x="540" y="112"/>
                  </a:lnTo>
                  <a:lnTo>
                    <a:pt x="544" y="112"/>
                  </a:lnTo>
                  <a:lnTo>
                    <a:pt x="548" y="112"/>
                  </a:lnTo>
                  <a:lnTo>
                    <a:pt x="548" y="116"/>
                  </a:lnTo>
                  <a:lnTo>
                    <a:pt x="544" y="116"/>
                  </a:lnTo>
                  <a:lnTo>
                    <a:pt x="548" y="116"/>
                  </a:lnTo>
                  <a:lnTo>
                    <a:pt x="548" y="120"/>
                  </a:lnTo>
                  <a:lnTo>
                    <a:pt x="548" y="124"/>
                  </a:lnTo>
                  <a:lnTo>
                    <a:pt x="552" y="124"/>
                  </a:lnTo>
                  <a:lnTo>
                    <a:pt x="554" y="124"/>
                  </a:lnTo>
                  <a:lnTo>
                    <a:pt x="558" y="124"/>
                  </a:lnTo>
                  <a:lnTo>
                    <a:pt x="562" y="128"/>
                  </a:lnTo>
                  <a:lnTo>
                    <a:pt x="562" y="124"/>
                  </a:lnTo>
                  <a:lnTo>
                    <a:pt x="566" y="124"/>
                  </a:lnTo>
                  <a:lnTo>
                    <a:pt x="566" y="120"/>
                  </a:lnTo>
                  <a:lnTo>
                    <a:pt x="570" y="120"/>
                  </a:lnTo>
                  <a:lnTo>
                    <a:pt x="570" y="124"/>
                  </a:lnTo>
                  <a:lnTo>
                    <a:pt x="574" y="124"/>
                  </a:lnTo>
                  <a:lnTo>
                    <a:pt x="574" y="128"/>
                  </a:lnTo>
                  <a:lnTo>
                    <a:pt x="574" y="132"/>
                  </a:lnTo>
                  <a:lnTo>
                    <a:pt x="578" y="132"/>
                  </a:lnTo>
                  <a:lnTo>
                    <a:pt x="578" y="136"/>
                  </a:lnTo>
                  <a:lnTo>
                    <a:pt x="574" y="136"/>
                  </a:lnTo>
                  <a:lnTo>
                    <a:pt x="570" y="136"/>
                  </a:lnTo>
                  <a:lnTo>
                    <a:pt x="570" y="140"/>
                  </a:lnTo>
                  <a:lnTo>
                    <a:pt x="570" y="142"/>
                  </a:lnTo>
                  <a:lnTo>
                    <a:pt x="570" y="146"/>
                  </a:lnTo>
                  <a:lnTo>
                    <a:pt x="566" y="146"/>
                  </a:lnTo>
                  <a:lnTo>
                    <a:pt x="562" y="146"/>
                  </a:lnTo>
                  <a:lnTo>
                    <a:pt x="558" y="146"/>
                  </a:lnTo>
                  <a:lnTo>
                    <a:pt x="558" y="150"/>
                  </a:lnTo>
                  <a:lnTo>
                    <a:pt x="554" y="150"/>
                  </a:lnTo>
                  <a:lnTo>
                    <a:pt x="554" y="154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4" y="166"/>
                  </a:lnTo>
                  <a:lnTo>
                    <a:pt x="554" y="168"/>
                  </a:lnTo>
                  <a:lnTo>
                    <a:pt x="554" y="172"/>
                  </a:lnTo>
                  <a:lnTo>
                    <a:pt x="554" y="176"/>
                  </a:lnTo>
                  <a:lnTo>
                    <a:pt x="552" y="176"/>
                  </a:lnTo>
                  <a:lnTo>
                    <a:pt x="548" y="176"/>
                  </a:lnTo>
                  <a:lnTo>
                    <a:pt x="548" y="180"/>
                  </a:lnTo>
                  <a:lnTo>
                    <a:pt x="544" y="180"/>
                  </a:lnTo>
                  <a:lnTo>
                    <a:pt x="540" y="176"/>
                  </a:lnTo>
                  <a:lnTo>
                    <a:pt x="536" y="176"/>
                  </a:lnTo>
                  <a:lnTo>
                    <a:pt x="532" y="176"/>
                  </a:lnTo>
                  <a:lnTo>
                    <a:pt x="528" y="176"/>
                  </a:lnTo>
                  <a:lnTo>
                    <a:pt x="524" y="176"/>
                  </a:lnTo>
                  <a:lnTo>
                    <a:pt x="522" y="172"/>
                  </a:lnTo>
                  <a:lnTo>
                    <a:pt x="518" y="172"/>
                  </a:lnTo>
                  <a:lnTo>
                    <a:pt x="518" y="176"/>
                  </a:lnTo>
                  <a:lnTo>
                    <a:pt x="518" y="180"/>
                  </a:lnTo>
                  <a:lnTo>
                    <a:pt x="514" y="184"/>
                  </a:lnTo>
                  <a:lnTo>
                    <a:pt x="514" y="188"/>
                  </a:lnTo>
                  <a:lnTo>
                    <a:pt x="514" y="192"/>
                  </a:lnTo>
                  <a:lnTo>
                    <a:pt x="510" y="192"/>
                  </a:lnTo>
                  <a:lnTo>
                    <a:pt x="510" y="196"/>
                  </a:lnTo>
                  <a:lnTo>
                    <a:pt x="510" y="198"/>
                  </a:lnTo>
                  <a:lnTo>
                    <a:pt x="510" y="202"/>
                  </a:lnTo>
                  <a:lnTo>
                    <a:pt x="506" y="206"/>
                  </a:lnTo>
                  <a:lnTo>
                    <a:pt x="510" y="206"/>
                  </a:lnTo>
                  <a:lnTo>
                    <a:pt x="510" y="210"/>
                  </a:lnTo>
                  <a:lnTo>
                    <a:pt x="514" y="210"/>
                  </a:lnTo>
                  <a:lnTo>
                    <a:pt x="514" y="214"/>
                  </a:lnTo>
                  <a:lnTo>
                    <a:pt x="510" y="214"/>
                  </a:lnTo>
                  <a:lnTo>
                    <a:pt x="506" y="214"/>
                  </a:lnTo>
                  <a:lnTo>
                    <a:pt x="502" y="214"/>
                  </a:lnTo>
                  <a:lnTo>
                    <a:pt x="498" y="214"/>
                  </a:lnTo>
                  <a:lnTo>
                    <a:pt x="498" y="210"/>
                  </a:lnTo>
                  <a:lnTo>
                    <a:pt x="496" y="210"/>
                  </a:lnTo>
                  <a:lnTo>
                    <a:pt x="496" y="214"/>
                  </a:lnTo>
                  <a:lnTo>
                    <a:pt x="492" y="214"/>
                  </a:lnTo>
                  <a:lnTo>
                    <a:pt x="488" y="214"/>
                  </a:lnTo>
                  <a:lnTo>
                    <a:pt x="484" y="214"/>
                  </a:lnTo>
                  <a:lnTo>
                    <a:pt x="480" y="218"/>
                  </a:lnTo>
                  <a:lnTo>
                    <a:pt x="476" y="218"/>
                  </a:lnTo>
                  <a:lnTo>
                    <a:pt x="472" y="222"/>
                  </a:lnTo>
                  <a:lnTo>
                    <a:pt x="476" y="222"/>
                  </a:lnTo>
                  <a:lnTo>
                    <a:pt x="480" y="222"/>
                  </a:lnTo>
                  <a:lnTo>
                    <a:pt x="484" y="222"/>
                  </a:lnTo>
                  <a:lnTo>
                    <a:pt x="484" y="224"/>
                  </a:lnTo>
                  <a:lnTo>
                    <a:pt x="480" y="224"/>
                  </a:lnTo>
                  <a:lnTo>
                    <a:pt x="480" y="228"/>
                  </a:lnTo>
                  <a:lnTo>
                    <a:pt x="480" y="232"/>
                  </a:lnTo>
                  <a:lnTo>
                    <a:pt x="480" y="236"/>
                  </a:lnTo>
                  <a:lnTo>
                    <a:pt x="480" y="240"/>
                  </a:lnTo>
                  <a:lnTo>
                    <a:pt x="484" y="240"/>
                  </a:lnTo>
                  <a:lnTo>
                    <a:pt x="484" y="244"/>
                  </a:lnTo>
                  <a:lnTo>
                    <a:pt x="484" y="248"/>
                  </a:lnTo>
                  <a:lnTo>
                    <a:pt x="488" y="252"/>
                  </a:lnTo>
                  <a:lnTo>
                    <a:pt x="488" y="254"/>
                  </a:lnTo>
                  <a:lnTo>
                    <a:pt x="484" y="254"/>
                  </a:lnTo>
                  <a:lnTo>
                    <a:pt x="480" y="258"/>
                  </a:lnTo>
                  <a:lnTo>
                    <a:pt x="484" y="258"/>
                  </a:lnTo>
                  <a:lnTo>
                    <a:pt x="480" y="262"/>
                  </a:lnTo>
                  <a:lnTo>
                    <a:pt x="476" y="266"/>
                  </a:lnTo>
                  <a:lnTo>
                    <a:pt x="476" y="268"/>
                  </a:lnTo>
                  <a:lnTo>
                    <a:pt x="480" y="268"/>
                  </a:lnTo>
                  <a:lnTo>
                    <a:pt x="480" y="272"/>
                  </a:lnTo>
                  <a:lnTo>
                    <a:pt x="476" y="272"/>
                  </a:lnTo>
                  <a:lnTo>
                    <a:pt x="476" y="268"/>
                  </a:lnTo>
                  <a:lnTo>
                    <a:pt x="472" y="268"/>
                  </a:lnTo>
                  <a:lnTo>
                    <a:pt x="468" y="268"/>
                  </a:lnTo>
                  <a:lnTo>
                    <a:pt x="466" y="268"/>
                  </a:lnTo>
                  <a:lnTo>
                    <a:pt x="466" y="266"/>
                  </a:lnTo>
                  <a:lnTo>
                    <a:pt x="466" y="262"/>
                  </a:lnTo>
                  <a:lnTo>
                    <a:pt x="462" y="262"/>
                  </a:lnTo>
                  <a:lnTo>
                    <a:pt x="458" y="262"/>
                  </a:lnTo>
                  <a:lnTo>
                    <a:pt x="454" y="258"/>
                  </a:lnTo>
                  <a:lnTo>
                    <a:pt x="450" y="258"/>
                  </a:lnTo>
                  <a:lnTo>
                    <a:pt x="446" y="258"/>
                  </a:lnTo>
                  <a:lnTo>
                    <a:pt x="442" y="258"/>
                  </a:lnTo>
                  <a:lnTo>
                    <a:pt x="438" y="258"/>
                  </a:lnTo>
                  <a:lnTo>
                    <a:pt x="436" y="258"/>
                  </a:lnTo>
                  <a:lnTo>
                    <a:pt x="432" y="258"/>
                  </a:lnTo>
                  <a:lnTo>
                    <a:pt x="428" y="258"/>
                  </a:lnTo>
                  <a:lnTo>
                    <a:pt x="424" y="258"/>
                  </a:lnTo>
                  <a:lnTo>
                    <a:pt x="420" y="258"/>
                  </a:lnTo>
                  <a:lnTo>
                    <a:pt x="416" y="258"/>
                  </a:lnTo>
                  <a:lnTo>
                    <a:pt x="416" y="258"/>
                  </a:lnTo>
                  <a:lnTo>
                    <a:pt x="416" y="25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3" name="Freeform 35"/>
            <p:cNvSpPr/>
            <p:nvPr/>
          </p:nvSpPr>
          <p:spPr>
            <a:xfrm>
              <a:off x="5535000" y="3724200"/>
              <a:ext cx="41040" cy="43920"/>
            </a:xfrm>
            <a:custGeom>
              <a:avLst/>
              <a:gdLst/>
              <a:ahLst/>
              <a:rect l="l" t="t" r="r" b="b"/>
              <a:pathLst>
                <a:path w="26" h="28">
                  <a:moveTo>
                    <a:pt x="10" y="22"/>
                  </a:moveTo>
                  <a:lnTo>
                    <a:pt x="10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8"/>
                  </a:lnTo>
                  <a:lnTo>
                    <a:pt x="22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close/>
                  <a:moveTo>
                    <a:pt x="22" y="2"/>
                  </a:moveTo>
                  <a:lnTo>
                    <a:pt x="22" y="2"/>
                  </a:lnTo>
                  <a:lnTo>
                    <a:pt x="22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6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4" name="Freeform 36"/>
            <p:cNvSpPr/>
            <p:nvPr/>
          </p:nvSpPr>
          <p:spPr>
            <a:xfrm>
              <a:off x="6042960" y="3333960"/>
              <a:ext cx="247320" cy="120240"/>
            </a:xfrm>
            <a:custGeom>
              <a:avLst/>
              <a:gdLst/>
              <a:ahLst/>
              <a:rect l="l" t="t" r="r" b="b"/>
              <a:pathLst>
                <a:path w="156" h="76">
                  <a:moveTo>
                    <a:pt x="78" y="50"/>
                  </a:moveTo>
                  <a:lnTo>
                    <a:pt x="78" y="54"/>
                  </a:lnTo>
                  <a:lnTo>
                    <a:pt x="74" y="54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68" y="58"/>
                  </a:lnTo>
                  <a:lnTo>
                    <a:pt x="64" y="62"/>
                  </a:lnTo>
                  <a:lnTo>
                    <a:pt x="64" y="66"/>
                  </a:lnTo>
                  <a:lnTo>
                    <a:pt x="68" y="66"/>
                  </a:lnTo>
                  <a:lnTo>
                    <a:pt x="68" y="68"/>
                  </a:lnTo>
                  <a:lnTo>
                    <a:pt x="64" y="68"/>
                  </a:lnTo>
                  <a:lnTo>
                    <a:pt x="60" y="68"/>
                  </a:lnTo>
                  <a:lnTo>
                    <a:pt x="56" y="68"/>
                  </a:lnTo>
                  <a:lnTo>
                    <a:pt x="56" y="72"/>
                  </a:lnTo>
                  <a:lnTo>
                    <a:pt x="52" y="72"/>
                  </a:lnTo>
                  <a:lnTo>
                    <a:pt x="48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38" y="72"/>
                  </a:lnTo>
                  <a:lnTo>
                    <a:pt x="34" y="72"/>
                  </a:lnTo>
                  <a:lnTo>
                    <a:pt x="34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0" y="66"/>
                  </a:lnTo>
                  <a:lnTo>
                    <a:pt x="30" y="68"/>
                  </a:lnTo>
                  <a:lnTo>
                    <a:pt x="26" y="6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4" y="68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4" y="62"/>
                  </a:lnTo>
                  <a:lnTo>
                    <a:pt x="4" y="58"/>
                  </a:lnTo>
                  <a:lnTo>
                    <a:pt x="8" y="58"/>
                  </a:lnTo>
                  <a:lnTo>
                    <a:pt x="12" y="54"/>
                  </a:lnTo>
                  <a:lnTo>
                    <a:pt x="14" y="58"/>
                  </a:lnTo>
                  <a:lnTo>
                    <a:pt x="18" y="58"/>
                  </a:lnTo>
                  <a:lnTo>
                    <a:pt x="18" y="62"/>
                  </a:lnTo>
                  <a:lnTo>
                    <a:pt x="14" y="62"/>
                  </a:lnTo>
                  <a:lnTo>
                    <a:pt x="18" y="62"/>
                  </a:lnTo>
                  <a:lnTo>
                    <a:pt x="18" y="58"/>
                  </a:lnTo>
                  <a:lnTo>
                    <a:pt x="22" y="58"/>
                  </a:lnTo>
                  <a:lnTo>
                    <a:pt x="22" y="54"/>
                  </a:lnTo>
                  <a:lnTo>
                    <a:pt x="26" y="54"/>
                  </a:lnTo>
                  <a:lnTo>
                    <a:pt x="30" y="54"/>
                  </a:lnTo>
                  <a:lnTo>
                    <a:pt x="34" y="58"/>
                  </a:lnTo>
                  <a:lnTo>
                    <a:pt x="38" y="54"/>
                  </a:lnTo>
                  <a:lnTo>
                    <a:pt x="42" y="50"/>
                  </a:lnTo>
                  <a:lnTo>
                    <a:pt x="44" y="50"/>
                  </a:lnTo>
                  <a:lnTo>
                    <a:pt x="44" y="46"/>
                  </a:lnTo>
                  <a:lnTo>
                    <a:pt x="44" y="50"/>
                  </a:lnTo>
                  <a:lnTo>
                    <a:pt x="48" y="50"/>
                  </a:lnTo>
                  <a:lnTo>
                    <a:pt x="48" y="46"/>
                  </a:lnTo>
                  <a:lnTo>
                    <a:pt x="52" y="46"/>
                  </a:lnTo>
                  <a:lnTo>
                    <a:pt x="52" y="42"/>
                  </a:lnTo>
                  <a:lnTo>
                    <a:pt x="56" y="42"/>
                  </a:lnTo>
                  <a:lnTo>
                    <a:pt x="52" y="42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2" y="40"/>
                  </a:lnTo>
                  <a:lnTo>
                    <a:pt x="42" y="36"/>
                  </a:lnTo>
                  <a:lnTo>
                    <a:pt x="38" y="36"/>
                  </a:lnTo>
                  <a:lnTo>
                    <a:pt x="38" y="32"/>
                  </a:lnTo>
                  <a:lnTo>
                    <a:pt x="34" y="28"/>
                  </a:lnTo>
                  <a:lnTo>
                    <a:pt x="34" y="32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36"/>
                  </a:lnTo>
                  <a:lnTo>
                    <a:pt x="30" y="40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18" y="32"/>
                  </a:lnTo>
                  <a:lnTo>
                    <a:pt x="14" y="32"/>
                  </a:lnTo>
                  <a:lnTo>
                    <a:pt x="12" y="32"/>
                  </a:lnTo>
                  <a:lnTo>
                    <a:pt x="12" y="28"/>
                  </a:lnTo>
                  <a:lnTo>
                    <a:pt x="14" y="28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22" y="20"/>
                  </a:lnTo>
                  <a:lnTo>
                    <a:pt x="26" y="16"/>
                  </a:lnTo>
                  <a:lnTo>
                    <a:pt x="26" y="14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6" y="10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42" y="6"/>
                  </a:lnTo>
                  <a:lnTo>
                    <a:pt x="44" y="6"/>
                  </a:lnTo>
                  <a:lnTo>
                    <a:pt x="48" y="6"/>
                  </a:lnTo>
                  <a:lnTo>
                    <a:pt x="48" y="10"/>
                  </a:lnTo>
                  <a:lnTo>
                    <a:pt x="52" y="10"/>
                  </a:lnTo>
                  <a:lnTo>
                    <a:pt x="56" y="10"/>
                  </a:lnTo>
                  <a:lnTo>
                    <a:pt x="56" y="14"/>
                  </a:lnTo>
                  <a:lnTo>
                    <a:pt x="60" y="14"/>
                  </a:lnTo>
                  <a:lnTo>
                    <a:pt x="60" y="10"/>
                  </a:lnTo>
                  <a:lnTo>
                    <a:pt x="60" y="6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86" y="4"/>
                  </a:lnTo>
                  <a:lnTo>
                    <a:pt x="86" y="6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100" y="4"/>
                  </a:lnTo>
                  <a:lnTo>
                    <a:pt x="104" y="4"/>
                  </a:lnTo>
                  <a:lnTo>
                    <a:pt x="108" y="4"/>
                  </a:lnTo>
                  <a:lnTo>
                    <a:pt x="112" y="4"/>
                  </a:lnTo>
                  <a:lnTo>
                    <a:pt x="116" y="4"/>
                  </a:lnTo>
                  <a:lnTo>
                    <a:pt x="118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4" y="6"/>
                  </a:lnTo>
                  <a:lnTo>
                    <a:pt x="138" y="6"/>
                  </a:lnTo>
                  <a:lnTo>
                    <a:pt x="142" y="6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46" y="14"/>
                  </a:lnTo>
                  <a:lnTo>
                    <a:pt x="148" y="14"/>
                  </a:lnTo>
                  <a:lnTo>
                    <a:pt x="152" y="14"/>
                  </a:lnTo>
                  <a:lnTo>
                    <a:pt x="152" y="16"/>
                  </a:lnTo>
                  <a:lnTo>
                    <a:pt x="156" y="16"/>
                  </a:lnTo>
                  <a:lnTo>
                    <a:pt x="156" y="20"/>
                  </a:lnTo>
                  <a:lnTo>
                    <a:pt x="152" y="20"/>
                  </a:lnTo>
                  <a:lnTo>
                    <a:pt x="148" y="20"/>
                  </a:lnTo>
                  <a:lnTo>
                    <a:pt x="148" y="24"/>
                  </a:lnTo>
                  <a:lnTo>
                    <a:pt x="146" y="24"/>
                  </a:lnTo>
                  <a:lnTo>
                    <a:pt x="142" y="24"/>
                  </a:lnTo>
                  <a:lnTo>
                    <a:pt x="138" y="24"/>
                  </a:lnTo>
                  <a:lnTo>
                    <a:pt x="138" y="28"/>
                  </a:lnTo>
                  <a:lnTo>
                    <a:pt x="134" y="28"/>
                  </a:lnTo>
                  <a:lnTo>
                    <a:pt x="130" y="32"/>
                  </a:lnTo>
                  <a:lnTo>
                    <a:pt x="126" y="32"/>
                  </a:lnTo>
                  <a:lnTo>
                    <a:pt x="126" y="36"/>
                  </a:lnTo>
                  <a:lnTo>
                    <a:pt x="126" y="40"/>
                  </a:lnTo>
                  <a:lnTo>
                    <a:pt x="122" y="40"/>
                  </a:lnTo>
                  <a:lnTo>
                    <a:pt x="118" y="40"/>
                  </a:lnTo>
                  <a:lnTo>
                    <a:pt x="116" y="40"/>
                  </a:lnTo>
                  <a:lnTo>
                    <a:pt x="112" y="40"/>
                  </a:lnTo>
                  <a:lnTo>
                    <a:pt x="108" y="40"/>
                  </a:lnTo>
                  <a:lnTo>
                    <a:pt x="104" y="40"/>
                  </a:lnTo>
                  <a:lnTo>
                    <a:pt x="104" y="46"/>
                  </a:lnTo>
                  <a:lnTo>
                    <a:pt x="104" y="50"/>
                  </a:lnTo>
                  <a:lnTo>
                    <a:pt x="100" y="50"/>
                  </a:lnTo>
                  <a:lnTo>
                    <a:pt x="100" y="54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2" y="54"/>
                  </a:lnTo>
                  <a:lnTo>
                    <a:pt x="88" y="54"/>
                  </a:lnTo>
                  <a:lnTo>
                    <a:pt x="88" y="50"/>
                  </a:lnTo>
                  <a:lnTo>
                    <a:pt x="88" y="46"/>
                  </a:lnTo>
                  <a:lnTo>
                    <a:pt x="86" y="46"/>
                  </a:lnTo>
                  <a:lnTo>
                    <a:pt x="86" y="50"/>
                  </a:lnTo>
                  <a:lnTo>
                    <a:pt x="82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5" name="Freeform 37"/>
            <p:cNvSpPr/>
            <p:nvPr/>
          </p:nvSpPr>
          <p:spPr>
            <a:xfrm>
              <a:off x="6732000" y="3943440"/>
              <a:ext cx="174240" cy="234720"/>
            </a:xfrm>
            <a:custGeom>
              <a:avLst/>
              <a:gdLst/>
              <a:ahLst/>
              <a:rect l="l" t="t" r="r" b="b"/>
              <a:pathLst>
                <a:path w="110" h="148">
                  <a:moveTo>
                    <a:pt x="60" y="80"/>
                  </a:moveTo>
                  <a:lnTo>
                    <a:pt x="56" y="76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0" y="72"/>
                  </a:lnTo>
                  <a:lnTo>
                    <a:pt x="50" y="70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2" y="76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34" y="80"/>
                  </a:lnTo>
                  <a:lnTo>
                    <a:pt x="34" y="76"/>
                  </a:lnTo>
                  <a:lnTo>
                    <a:pt x="30" y="76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6" y="76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0" y="80"/>
                  </a:lnTo>
                  <a:lnTo>
                    <a:pt x="20" y="84"/>
                  </a:lnTo>
                  <a:lnTo>
                    <a:pt x="16" y="84"/>
                  </a:lnTo>
                  <a:lnTo>
                    <a:pt x="16" y="88"/>
                  </a:lnTo>
                  <a:lnTo>
                    <a:pt x="12" y="88"/>
                  </a:lnTo>
                  <a:lnTo>
                    <a:pt x="12" y="84"/>
                  </a:lnTo>
                  <a:lnTo>
                    <a:pt x="12" y="80"/>
                  </a:lnTo>
                  <a:lnTo>
                    <a:pt x="16" y="80"/>
                  </a:lnTo>
                  <a:lnTo>
                    <a:pt x="16" y="76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6" y="66"/>
                  </a:lnTo>
                  <a:lnTo>
                    <a:pt x="16" y="62"/>
                  </a:lnTo>
                  <a:lnTo>
                    <a:pt x="20" y="62"/>
                  </a:lnTo>
                  <a:lnTo>
                    <a:pt x="20" y="58"/>
                  </a:lnTo>
                  <a:lnTo>
                    <a:pt x="16" y="58"/>
                  </a:lnTo>
                  <a:lnTo>
                    <a:pt x="16" y="54"/>
                  </a:lnTo>
                  <a:lnTo>
                    <a:pt x="16" y="50"/>
                  </a:lnTo>
                  <a:lnTo>
                    <a:pt x="12" y="50"/>
                  </a:lnTo>
                  <a:lnTo>
                    <a:pt x="8" y="50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8" y="44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14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2"/>
                  </a:lnTo>
                  <a:lnTo>
                    <a:pt x="26" y="22"/>
                  </a:lnTo>
                  <a:lnTo>
                    <a:pt x="24" y="22"/>
                  </a:lnTo>
                  <a:lnTo>
                    <a:pt x="24" y="18"/>
                  </a:lnTo>
                  <a:lnTo>
                    <a:pt x="24" y="14"/>
                  </a:lnTo>
                  <a:lnTo>
                    <a:pt x="24" y="10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4" y="6"/>
                  </a:lnTo>
                  <a:lnTo>
                    <a:pt x="34" y="10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2" y="18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38" y="22"/>
                  </a:lnTo>
                  <a:lnTo>
                    <a:pt x="42" y="22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6" y="30"/>
                  </a:lnTo>
                  <a:lnTo>
                    <a:pt x="50" y="30"/>
                  </a:lnTo>
                  <a:lnTo>
                    <a:pt x="50" y="32"/>
                  </a:lnTo>
                  <a:lnTo>
                    <a:pt x="54" y="32"/>
                  </a:lnTo>
                  <a:lnTo>
                    <a:pt x="54" y="30"/>
                  </a:lnTo>
                  <a:lnTo>
                    <a:pt x="56" y="26"/>
                  </a:lnTo>
                  <a:lnTo>
                    <a:pt x="60" y="30"/>
                  </a:lnTo>
                  <a:lnTo>
                    <a:pt x="64" y="32"/>
                  </a:lnTo>
                  <a:lnTo>
                    <a:pt x="60" y="36"/>
                  </a:lnTo>
                  <a:lnTo>
                    <a:pt x="64" y="36"/>
                  </a:lnTo>
                  <a:lnTo>
                    <a:pt x="68" y="40"/>
                  </a:lnTo>
                  <a:lnTo>
                    <a:pt x="68" y="44"/>
                  </a:lnTo>
                  <a:lnTo>
                    <a:pt x="68" y="46"/>
                  </a:lnTo>
                  <a:lnTo>
                    <a:pt x="64" y="46"/>
                  </a:lnTo>
                  <a:lnTo>
                    <a:pt x="64" y="50"/>
                  </a:lnTo>
                  <a:lnTo>
                    <a:pt x="60" y="50"/>
                  </a:lnTo>
                  <a:lnTo>
                    <a:pt x="60" y="46"/>
                  </a:lnTo>
                  <a:lnTo>
                    <a:pt x="56" y="46"/>
                  </a:lnTo>
                  <a:lnTo>
                    <a:pt x="56" y="50"/>
                  </a:lnTo>
                  <a:lnTo>
                    <a:pt x="56" y="46"/>
                  </a:lnTo>
                  <a:lnTo>
                    <a:pt x="56" y="50"/>
                  </a:lnTo>
                  <a:lnTo>
                    <a:pt x="56" y="54"/>
                  </a:lnTo>
                  <a:lnTo>
                    <a:pt x="54" y="54"/>
                  </a:lnTo>
                  <a:lnTo>
                    <a:pt x="56" y="58"/>
                  </a:lnTo>
                  <a:lnTo>
                    <a:pt x="60" y="58"/>
                  </a:lnTo>
                  <a:lnTo>
                    <a:pt x="64" y="62"/>
                  </a:lnTo>
                  <a:lnTo>
                    <a:pt x="64" y="66"/>
                  </a:lnTo>
                  <a:lnTo>
                    <a:pt x="68" y="66"/>
                  </a:lnTo>
                  <a:lnTo>
                    <a:pt x="72" y="66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6" y="72"/>
                  </a:lnTo>
                  <a:lnTo>
                    <a:pt x="76" y="76"/>
                  </a:lnTo>
                  <a:lnTo>
                    <a:pt x="80" y="76"/>
                  </a:lnTo>
                  <a:lnTo>
                    <a:pt x="80" y="80"/>
                  </a:lnTo>
                  <a:lnTo>
                    <a:pt x="80" y="84"/>
                  </a:lnTo>
                  <a:lnTo>
                    <a:pt x="84" y="84"/>
                  </a:lnTo>
                  <a:lnTo>
                    <a:pt x="84" y="88"/>
                  </a:lnTo>
                  <a:lnTo>
                    <a:pt x="86" y="88"/>
                  </a:lnTo>
                  <a:lnTo>
                    <a:pt x="86" y="92"/>
                  </a:lnTo>
                  <a:lnTo>
                    <a:pt x="90" y="92"/>
                  </a:lnTo>
                  <a:lnTo>
                    <a:pt x="90" y="96"/>
                  </a:lnTo>
                  <a:lnTo>
                    <a:pt x="90" y="98"/>
                  </a:lnTo>
                  <a:lnTo>
                    <a:pt x="90" y="102"/>
                  </a:lnTo>
                  <a:lnTo>
                    <a:pt x="94" y="106"/>
                  </a:lnTo>
                  <a:lnTo>
                    <a:pt x="94" y="102"/>
                  </a:lnTo>
                  <a:lnTo>
                    <a:pt x="98" y="102"/>
                  </a:lnTo>
                  <a:lnTo>
                    <a:pt x="98" y="106"/>
                  </a:lnTo>
                  <a:lnTo>
                    <a:pt x="102" y="106"/>
                  </a:lnTo>
                  <a:lnTo>
                    <a:pt x="102" y="110"/>
                  </a:lnTo>
                  <a:lnTo>
                    <a:pt x="106" y="110"/>
                  </a:lnTo>
                  <a:lnTo>
                    <a:pt x="106" y="114"/>
                  </a:lnTo>
                  <a:lnTo>
                    <a:pt x="102" y="114"/>
                  </a:lnTo>
                  <a:lnTo>
                    <a:pt x="102" y="118"/>
                  </a:lnTo>
                  <a:lnTo>
                    <a:pt x="102" y="122"/>
                  </a:lnTo>
                  <a:lnTo>
                    <a:pt x="106" y="122"/>
                  </a:lnTo>
                  <a:lnTo>
                    <a:pt x="106" y="124"/>
                  </a:lnTo>
                  <a:lnTo>
                    <a:pt x="110" y="124"/>
                  </a:lnTo>
                  <a:lnTo>
                    <a:pt x="106" y="128"/>
                  </a:lnTo>
                  <a:lnTo>
                    <a:pt x="106" y="132"/>
                  </a:lnTo>
                  <a:lnTo>
                    <a:pt x="106" y="136"/>
                  </a:lnTo>
                  <a:lnTo>
                    <a:pt x="102" y="136"/>
                  </a:lnTo>
                  <a:lnTo>
                    <a:pt x="102" y="140"/>
                  </a:lnTo>
                  <a:lnTo>
                    <a:pt x="94" y="144"/>
                  </a:lnTo>
                  <a:lnTo>
                    <a:pt x="94" y="140"/>
                  </a:lnTo>
                  <a:lnTo>
                    <a:pt x="90" y="136"/>
                  </a:lnTo>
                  <a:lnTo>
                    <a:pt x="90" y="140"/>
                  </a:lnTo>
                  <a:lnTo>
                    <a:pt x="86" y="140"/>
                  </a:lnTo>
                  <a:lnTo>
                    <a:pt x="84" y="140"/>
                  </a:lnTo>
                  <a:lnTo>
                    <a:pt x="84" y="144"/>
                  </a:lnTo>
                  <a:lnTo>
                    <a:pt x="86" y="144"/>
                  </a:lnTo>
                  <a:lnTo>
                    <a:pt x="86" y="148"/>
                  </a:lnTo>
                  <a:lnTo>
                    <a:pt x="84" y="148"/>
                  </a:lnTo>
                  <a:lnTo>
                    <a:pt x="80" y="148"/>
                  </a:lnTo>
                  <a:lnTo>
                    <a:pt x="80" y="144"/>
                  </a:lnTo>
                  <a:lnTo>
                    <a:pt x="76" y="144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2" y="144"/>
                  </a:lnTo>
                  <a:lnTo>
                    <a:pt x="72" y="140"/>
                  </a:lnTo>
                  <a:lnTo>
                    <a:pt x="76" y="140"/>
                  </a:lnTo>
                  <a:lnTo>
                    <a:pt x="76" y="136"/>
                  </a:lnTo>
                  <a:lnTo>
                    <a:pt x="76" y="132"/>
                  </a:lnTo>
                  <a:lnTo>
                    <a:pt x="80" y="132"/>
                  </a:lnTo>
                  <a:lnTo>
                    <a:pt x="80" y="128"/>
                  </a:lnTo>
                  <a:lnTo>
                    <a:pt x="76" y="128"/>
                  </a:lnTo>
                  <a:lnTo>
                    <a:pt x="80" y="124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76" y="118"/>
                  </a:lnTo>
                  <a:lnTo>
                    <a:pt x="76" y="114"/>
                  </a:lnTo>
                  <a:lnTo>
                    <a:pt x="72" y="114"/>
                  </a:lnTo>
                  <a:lnTo>
                    <a:pt x="72" y="110"/>
                  </a:lnTo>
                  <a:lnTo>
                    <a:pt x="68" y="106"/>
                  </a:lnTo>
                  <a:lnTo>
                    <a:pt x="68" y="102"/>
                  </a:lnTo>
                  <a:lnTo>
                    <a:pt x="64" y="102"/>
                  </a:lnTo>
                  <a:lnTo>
                    <a:pt x="68" y="102"/>
                  </a:lnTo>
                  <a:lnTo>
                    <a:pt x="68" y="98"/>
                  </a:lnTo>
                  <a:lnTo>
                    <a:pt x="64" y="96"/>
                  </a:lnTo>
                  <a:lnTo>
                    <a:pt x="68" y="96"/>
                  </a:lnTo>
                  <a:lnTo>
                    <a:pt x="68" y="92"/>
                  </a:lnTo>
                  <a:lnTo>
                    <a:pt x="68" y="88"/>
                  </a:lnTo>
                  <a:lnTo>
                    <a:pt x="64" y="88"/>
                  </a:lnTo>
                  <a:lnTo>
                    <a:pt x="64" y="84"/>
                  </a:lnTo>
                  <a:lnTo>
                    <a:pt x="60" y="84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0" y="8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6" name="Freeform 38"/>
            <p:cNvSpPr/>
            <p:nvPr/>
          </p:nvSpPr>
          <p:spPr>
            <a:xfrm>
              <a:off x="5274720" y="3591000"/>
              <a:ext cx="34560" cy="47160"/>
            </a:xfrm>
            <a:custGeom>
              <a:avLst/>
              <a:gdLst/>
              <a:ahLst/>
              <a:rect l="l" t="t" r="r" b="b"/>
              <a:pathLst>
                <a:path w="22" h="30">
                  <a:moveTo>
                    <a:pt x="14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7" name="Freeform 39"/>
            <p:cNvSpPr/>
            <p:nvPr/>
          </p:nvSpPr>
          <p:spPr>
            <a:xfrm>
              <a:off x="6722640" y="4362480"/>
              <a:ext cx="444240" cy="177480"/>
            </a:xfrm>
            <a:custGeom>
              <a:avLst/>
              <a:gdLst/>
              <a:ahLst/>
              <a:rect l="l" t="t" r="r" b="b"/>
              <a:pathLst>
                <a:path w="280" h="112">
                  <a:moveTo>
                    <a:pt x="12" y="30"/>
                  </a:moveTo>
                  <a:lnTo>
                    <a:pt x="12" y="26"/>
                  </a:lnTo>
                  <a:lnTo>
                    <a:pt x="12" y="22"/>
                  </a:lnTo>
                  <a:lnTo>
                    <a:pt x="12" y="18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18" y="22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42" y="22"/>
                  </a:lnTo>
                  <a:lnTo>
                    <a:pt x="42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6"/>
                  </a:lnTo>
                  <a:lnTo>
                    <a:pt x="52" y="40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52"/>
                  </a:lnTo>
                  <a:lnTo>
                    <a:pt x="52" y="52"/>
                  </a:lnTo>
                  <a:lnTo>
                    <a:pt x="52" y="56"/>
                  </a:lnTo>
                  <a:lnTo>
                    <a:pt x="52" y="60"/>
                  </a:lnTo>
                  <a:lnTo>
                    <a:pt x="52" y="64"/>
                  </a:lnTo>
                  <a:lnTo>
                    <a:pt x="56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56" y="66"/>
                  </a:lnTo>
                  <a:lnTo>
                    <a:pt x="56" y="70"/>
                  </a:lnTo>
                  <a:lnTo>
                    <a:pt x="56" y="74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0" y="82"/>
                  </a:lnTo>
                  <a:lnTo>
                    <a:pt x="60" y="86"/>
                  </a:lnTo>
                  <a:lnTo>
                    <a:pt x="64" y="86"/>
                  </a:lnTo>
                  <a:lnTo>
                    <a:pt x="64" y="90"/>
                  </a:lnTo>
                  <a:lnTo>
                    <a:pt x="64" y="92"/>
                  </a:lnTo>
                  <a:lnTo>
                    <a:pt x="68" y="96"/>
                  </a:lnTo>
                  <a:lnTo>
                    <a:pt x="68" y="100"/>
                  </a:lnTo>
                  <a:lnTo>
                    <a:pt x="64" y="100"/>
                  </a:lnTo>
                  <a:lnTo>
                    <a:pt x="64" y="96"/>
                  </a:lnTo>
                  <a:lnTo>
                    <a:pt x="64" y="100"/>
                  </a:lnTo>
                  <a:lnTo>
                    <a:pt x="60" y="100"/>
                  </a:lnTo>
                  <a:lnTo>
                    <a:pt x="56" y="100"/>
                  </a:lnTo>
                  <a:lnTo>
                    <a:pt x="56" y="104"/>
                  </a:lnTo>
                  <a:lnTo>
                    <a:pt x="56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48" y="96"/>
                  </a:lnTo>
                  <a:lnTo>
                    <a:pt x="44" y="92"/>
                  </a:lnTo>
                  <a:lnTo>
                    <a:pt x="42" y="90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4" y="86"/>
                  </a:lnTo>
                  <a:lnTo>
                    <a:pt x="34" y="82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26" y="74"/>
                  </a:lnTo>
                  <a:lnTo>
                    <a:pt x="26" y="70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4"/>
                  </a:lnTo>
                  <a:lnTo>
                    <a:pt x="18" y="64"/>
                  </a:lnTo>
                  <a:lnTo>
                    <a:pt x="18" y="60"/>
                  </a:lnTo>
                  <a:lnTo>
                    <a:pt x="14" y="60"/>
                  </a:lnTo>
                  <a:lnTo>
                    <a:pt x="14" y="56"/>
                  </a:lnTo>
                  <a:lnTo>
                    <a:pt x="18" y="56"/>
                  </a:lnTo>
                  <a:lnTo>
                    <a:pt x="14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2" y="40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242" y="4"/>
                  </a:moveTo>
                  <a:lnTo>
                    <a:pt x="246" y="0"/>
                  </a:lnTo>
                  <a:lnTo>
                    <a:pt x="242" y="4"/>
                  </a:lnTo>
                  <a:lnTo>
                    <a:pt x="242" y="4"/>
                  </a:lnTo>
                  <a:lnTo>
                    <a:pt x="242" y="4"/>
                  </a:lnTo>
                  <a:close/>
                  <a:moveTo>
                    <a:pt x="246" y="0"/>
                  </a:moveTo>
                  <a:lnTo>
                    <a:pt x="250" y="0"/>
                  </a:lnTo>
                  <a:lnTo>
                    <a:pt x="250" y="4"/>
                  </a:lnTo>
                  <a:lnTo>
                    <a:pt x="246" y="4"/>
                  </a:lnTo>
                  <a:lnTo>
                    <a:pt x="246" y="0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50" y="10"/>
                  </a:moveTo>
                  <a:lnTo>
                    <a:pt x="254" y="10"/>
                  </a:lnTo>
                  <a:lnTo>
                    <a:pt x="254" y="6"/>
                  </a:lnTo>
                  <a:lnTo>
                    <a:pt x="254" y="10"/>
                  </a:lnTo>
                  <a:lnTo>
                    <a:pt x="250" y="10"/>
                  </a:lnTo>
                  <a:lnTo>
                    <a:pt x="250" y="10"/>
                  </a:lnTo>
                  <a:lnTo>
                    <a:pt x="250" y="10"/>
                  </a:lnTo>
                  <a:close/>
                  <a:moveTo>
                    <a:pt x="266" y="44"/>
                  </a:moveTo>
                  <a:lnTo>
                    <a:pt x="270" y="44"/>
                  </a:lnTo>
                  <a:lnTo>
                    <a:pt x="266" y="44"/>
                  </a:lnTo>
                  <a:lnTo>
                    <a:pt x="266" y="44"/>
                  </a:lnTo>
                  <a:lnTo>
                    <a:pt x="266" y="44"/>
                  </a:lnTo>
                  <a:close/>
                  <a:moveTo>
                    <a:pt x="258" y="52"/>
                  </a:moveTo>
                  <a:lnTo>
                    <a:pt x="254" y="52"/>
                  </a:lnTo>
                  <a:lnTo>
                    <a:pt x="258" y="52"/>
                  </a:lnTo>
                  <a:lnTo>
                    <a:pt x="258" y="52"/>
                  </a:lnTo>
                  <a:lnTo>
                    <a:pt x="258" y="52"/>
                  </a:lnTo>
                  <a:close/>
                  <a:moveTo>
                    <a:pt x="164" y="82"/>
                  </a:moveTo>
                  <a:lnTo>
                    <a:pt x="164" y="78"/>
                  </a:lnTo>
                  <a:lnTo>
                    <a:pt x="168" y="78"/>
                  </a:lnTo>
                  <a:lnTo>
                    <a:pt x="168" y="82"/>
                  </a:lnTo>
                  <a:lnTo>
                    <a:pt x="168" y="86"/>
                  </a:lnTo>
                  <a:lnTo>
                    <a:pt x="164" y="82"/>
                  </a:lnTo>
                  <a:lnTo>
                    <a:pt x="164" y="82"/>
                  </a:lnTo>
                  <a:lnTo>
                    <a:pt x="164" y="82"/>
                  </a:lnTo>
                  <a:close/>
                  <a:moveTo>
                    <a:pt x="206" y="44"/>
                  </a:moveTo>
                  <a:lnTo>
                    <a:pt x="206" y="48"/>
                  </a:lnTo>
                  <a:lnTo>
                    <a:pt x="210" y="48"/>
                  </a:lnTo>
                  <a:lnTo>
                    <a:pt x="210" y="52"/>
                  </a:lnTo>
                  <a:lnTo>
                    <a:pt x="214" y="56"/>
                  </a:lnTo>
                  <a:lnTo>
                    <a:pt x="216" y="56"/>
                  </a:lnTo>
                  <a:lnTo>
                    <a:pt x="216" y="52"/>
                  </a:lnTo>
                  <a:lnTo>
                    <a:pt x="216" y="48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20" y="40"/>
                  </a:lnTo>
                  <a:lnTo>
                    <a:pt x="216" y="44"/>
                  </a:lnTo>
                  <a:lnTo>
                    <a:pt x="220" y="44"/>
                  </a:lnTo>
                  <a:lnTo>
                    <a:pt x="220" y="48"/>
                  </a:lnTo>
                  <a:lnTo>
                    <a:pt x="224" y="52"/>
                  </a:lnTo>
                  <a:lnTo>
                    <a:pt x="224" y="48"/>
                  </a:lnTo>
                  <a:lnTo>
                    <a:pt x="220" y="48"/>
                  </a:lnTo>
                  <a:lnTo>
                    <a:pt x="220" y="44"/>
                  </a:lnTo>
                  <a:lnTo>
                    <a:pt x="220" y="40"/>
                  </a:lnTo>
                  <a:lnTo>
                    <a:pt x="224" y="40"/>
                  </a:lnTo>
                  <a:lnTo>
                    <a:pt x="224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4" y="34"/>
                  </a:lnTo>
                  <a:lnTo>
                    <a:pt x="224" y="30"/>
                  </a:lnTo>
                  <a:lnTo>
                    <a:pt x="228" y="30"/>
                  </a:lnTo>
                  <a:lnTo>
                    <a:pt x="232" y="30"/>
                  </a:lnTo>
                  <a:lnTo>
                    <a:pt x="232" y="26"/>
                  </a:lnTo>
                  <a:lnTo>
                    <a:pt x="232" y="22"/>
                  </a:lnTo>
                  <a:lnTo>
                    <a:pt x="236" y="22"/>
                  </a:lnTo>
                  <a:lnTo>
                    <a:pt x="236" y="18"/>
                  </a:lnTo>
                  <a:lnTo>
                    <a:pt x="236" y="14"/>
                  </a:lnTo>
                  <a:lnTo>
                    <a:pt x="240" y="14"/>
                  </a:lnTo>
                  <a:lnTo>
                    <a:pt x="240" y="10"/>
                  </a:lnTo>
                  <a:lnTo>
                    <a:pt x="242" y="10"/>
                  </a:lnTo>
                  <a:lnTo>
                    <a:pt x="242" y="6"/>
                  </a:lnTo>
                  <a:lnTo>
                    <a:pt x="242" y="4"/>
                  </a:lnTo>
                  <a:lnTo>
                    <a:pt x="242" y="6"/>
                  </a:lnTo>
                  <a:lnTo>
                    <a:pt x="242" y="10"/>
                  </a:lnTo>
                  <a:lnTo>
                    <a:pt x="246" y="10"/>
                  </a:lnTo>
                  <a:lnTo>
                    <a:pt x="246" y="6"/>
                  </a:lnTo>
                  <a:lnTo>
                    <a:pt x="246" y="4"/>
                  </a:lnTo>
                  <a:lnTo>
                    <a:pt x="250" y="4"/>
                  </a:lnTo>
                  <a:lnTo>
                    <a:pt x="250" y="6"/>
                  </a:lnTo>
                  <a:lnTo>
                    <a:pt x="250" y="10"/>
                  </a:lnTo>
                  <a:lnTo>
                    <a:pt x="254" y="10"/>
                  </a:lnTo>
                  <a:lnTo>
                    <a:pt x="254" y="14"/>
                  </a:lnTo>
                  <a:lnTo>
                    <a:pt x="254" y="10"/>
                  </a:lnTo>
                  <a:lnTo>
                    <a:pt x="254" y="14"/>
                  </a:lnTo>
                  <a:lnTo>
                    <a:pt x="258" y="14"/>
                  </a:lnTo>
                  <a:lnTo>
                    <a:pt x="258" y="18"/>
                  </a:lnTo>
                  <a:lnTo>
                    <a:pt x="254" y="18"/>
                  </a:lnTo>
                  <a:lnTo>
                    <a:pt x="258" y="22"/>
                  </a:lnTo>
                  <a:lnTo>
                    <a:pt x="254" y="22"/>
                  </a:lnTo>
                  <a:lnTo>
                    <a:pt x="258" y="22"/>
                  </a:lnTo>
                  <a:lnTo>
                    <a:pt x="262" y="22"/>
                  </a:lnTo>
                  <a:lnTo>
                    <a:pt x="262" y="26"/>
                  </a:lnTo>
                  <a:lnTo>
                    <a:pt x="258" y="26"/>
                  </a:lnTo>
                  <a:lnTo>
                    <a:pt x="262" y="26"/>
                  </a:lnTo>
                  <a:lnTo>
                    <a:pt x="266" y="26"/>
                  </a:lnTo>
                  <a:lnTo>
                    <a:pt x="270" y="26"/>
                  </a:lnTo>
                  <a:lnTo>
                    <a:pt x="270" y="30"/>
                  </a:lnTo>
                  <a:lnTo>
                    <a:pt x="272" y="30"/>
                  </a:lnTo>
                  <a:lnTo>
                    <a:pt x="272" y="34"/>
                  </a:lnTo>
                  <a:lnTo>
                    <a:pt x="276" y="34"/>
                  </a:lnTo>
                  <a:lnTo>
                    <a:pt x="280" y="34"/>
                  </a:lnTo>
                  <a:lnTo>
                    <a:pt x="280" y="36"/>
                  </a:lnTo>
                  <a:lnTo>
                    <a:pt x="276" y="36"/>
                  </a:lnTo>
                  <a:lnTo>
                    <a:pt x="272" y="36"/>
                  </a:lnTo>
                  <a:lnTo>
                    <a:pt x="272" y="40"/>
                  </a:lnTo>
                  <a:lnTo>
                    <a:pt x="270" y="40"/>
                  </a:lnTo>
                  <a:lnTo>
                    <a:pt x="266" y="40"/>
                  </a:lnTo>
                  <a:lnTo>
                    <a:pt x="266" y="36"/>
                  </a:lnTo>
                  <a:lnTo>
                    <a:pt x="266" y="40"/>
                  </a:lnTo>
                  <a:lnTo>
                    <a:pt x="262" y="40"/>
                  </a:lnTo>
                  <a:lnTo>
                    <a:pt x="266" y="44"/>
                  </a:lnTo>
                  <a:lnTo>
                    <a:pt x="270" y="44"/>
                  </a:lnTo>
                  <a:lnTo>
                    <a:pt x="270" y="48"/>
                  </a:lnTo>
                  <a:lnTo>
                    <a:pt x="270" y="52"/>
                  </a:lnTo>
                  <a:lnTo>
                    <a:pt x="266" y="52"/>
                  </a:lnTo>
                  <a:lnTo>
                    <a:pt x="262" y="52"/>
                  </a:lnTo>
                  <a:lnTo>
                    <a:pt x="258" y="52"/>
                  </a:lnTo>
                  <a:lnTo>
                    <a:pt x="258" y="48"/>
                  </a:lnTo>
                  <a:lnTo>
                    <a:pt x="254" y="52"/>
                  </a:lnTo>
                  <a:lnTo>
                    <a:pt x="250" y="52"/>
                  </a:lnTo>
                  <a:lnTo>
                    <a:pt x="246" y="52"/>
                  </a:lnTo>
                  <a:lnTo>
                    <a:pt x="242" y="52"/>
                  </a:lnTo>
                  <a:lnTo>
                    <a:pt x="240" y="52"/>
                  </a:lnTo>
                  <a:lnTo>
                    <a:pt x="236" y="52"/>
                  </a:lnTo>
                  <a:lnTo>
                    <a:pt x="232" y="52"/>
                  </a:lnTo>
                  <a:lnTo>
                    <a:pt x="232" y="48"/>
                  </a:lnTo>
                  <a:lnTo>
                    <a:pt x="232" y="52"/>
                  </a:lnTo>
                  <a:lnTo>
                    <a:pt x="228" y="52"/>
                  </a:lnTo>
                  <a:lnTo>
                    <a:pt x="228" y="56"/>
                  </a:lnTo>
                  <a:lnTo>
                    <a:pt x="228" y="60"/>
                  </a:lnTo>
                  <a:lnTo>
                    <a:pt x="228" y="64"/>
                  </a:lnTo>
                  <a:lnTo>
                    <a:pt x="228" y="66"/>
                  </a:lnTo>
                  <a:lnTo>
                    <a:pt x="224" y="66"/>
                  </a:lnTo>
                  <a:lnTo>
                    <a:pt x="224" y="70"/>
                  </a:lnTo>
                  <a:lnTo>
                    <a:pt x="224" y="74"/>
                  </a:lnTo>
                  <a:lnTo>
                    <a:pt x="220" y="74"/>
                  </a:lnTo>
                  <a:lnTo>
                    <a:pt x="220" y="82"/>
                  </a:lnTo>
                  <a:lnTo>
                    <a:pt x="216" y="86"/>
                  </a:lnTo>
                  <a:lnTo>
                    <a:pt x="216" y="90"/>
                  </a:lnTo>
                  <a:lnTo>
                    <a:pt x="216" y="92"/>
                  </a:lnTo>
                  <a:lnTo>
                    <a:pt x="214" y="92"/>
                  </a:lnTo>
                  <a:lnTo>
                    <a:pt x="214" y="96"/>
                  </a:lnTo>
                  <a:lnTo>
                    <a:pt x="214" y="100"/>
                  </a:lnTo>
                  <a:lnTo>
                    <a:pt x="210" y="100"/>
                  </a:lnTo>
                  <a:lnTo>
                    <a:pt x="206" y="100"/>
                  </a:lnTo>
                  <a:lnTo>
                    <a:pt x="202" y="100"/>
                  </a:lnTo>
                  <a:lnTo>
                    <a:pt x="202" y="104"/>
                  </a:lnTo>
                  <a:lnTo>
                    <a:pt x="198" y="104"/>
                  </a:lnTo>
                  <a:lnTo>
                    <a:pt x="194" y="100"/>
                  </a:lnTo>
                  <a:lnTo>
                    <a:pt x="190" y="100"/>
                  </a:lnTo>
                  <a:lnTo>
                    <a:pt x="190" y="96"/>
                  </a:lnTo>
                  <a:lnTo>
                    <a:pt x="186" y="96"/>
                  </a:lnTo>
                  <a:lnTo>
                    <a:pt x="184" y="96"/>
                  </a:lnTo>
                  <a:lnTo>
                    <a:pt x="180" y="100"/>
                  </a:lnTo>
                  <a:lnTo>
                    <a:pt x="180" y="104"/>
                  </a:lnTo>
                  <a:lnTo>
                    <a:pt x="176" y="104"/>
                  </a:lnTo>
                  <a:lnTo>
                    <a:pt x="176" y="108"/>
                  </a:lnTo>
                  <a:lnTo>
                    <a:pt x="172" y="108"/>
                  </a:lnTo>
                  <a:lnTo>
                    <a:pt x="168" y="108"/>
                  </a:lnTo>
                  <a:lnTo>
                    <a:pt x="164" y="108"/>
                  </a:lnTo>
                  <a:lnTo>
                    <a:pt x="160" y="108"/>
                  </a:lnTo>
                  <a:lnTo>
                    <a:pt x="156" y="108"/>
                  </a:lnTo>
                  <a:lnTo>
                    <a:pt x="156" y="112"/>
                  </a:lnTo>
                  <a:lnTo>
                    <a:pt x="154" y="112"/>
                  </a:lnTo>
                  <a:lnTo>
                    <a:pt x="154" y="108"/>
                  </a:lnTo>
                  <a:lnTo>
                    <a:pt x="150" y="104"/>
                  </a:lnTo>
                  <a:lnTo>
                    <a:pt x="146" y="104"/>
                  </a:lnTo>
                  <a:lnTo>
                    <a:pt x="146" y="100"/>
                  </a:lnTo>
                  <a:lnTo>
                    <a:pt x="142" y="96"/>
                  </a:lnTo>
                  <a:lnTo>
                    <a:pt x="142" y="92"/>
                  </a:lnTo>
                  <a:lnTo>
                    <a:pt x="142" y="90"/>
                  </a:lnTo>
                  <a:lnTo>
                    <a:pt x="142" y="92"/>
                  </a:lnTo>
                  <a:lnTo>
                    <a:pt x="146" y="92"/>
                  </a:lnTo>
                  <a:lnTo>
                    <a:pt x="146" y="96"/>
                  </a:lnTo>
                  <a:lnTo>
                    <a:pt x="150" y="96"/>
                  </a:lnTo>
                  <a:lnTo>
                    <a:pt x="154" y="92"/>
                  </a:lnTo>
                  <a:lnTo>
                    <a:pt x="154" y="96"/>
                  </a:lnTo>
                  <a:lnTo>
                    <a:pt x="156" y="96"/>
                  </a:lnTo>
                  <a:lnTo>
                    <a:pt x="156" y="100"/>
                  </a:lnTo>
                  <a:lnTo>
                    <a:pt x="156" y="96"/>
                  </a:lnTo>
                  <a:lnTo>
                    <a:pt x="160" y="96"/>
                  </a:lnTo>
                  <a:lnTo>
                    <a:pt x="160" y="100"/>
                  </a:lnTo>
                  <a:lnTo>
                    <a:pt x="164" y="100"/>
                  </a:lnTo>
                  <a:lnTo>
                    <a:pt x="168" y="100"/>
                  </a:lnTo>
                  <a:lnTo>
                    <a:pt x="164" y="100"/>
                  </a:lnTo>
                  <a:lnTo>
                    <a:pt x="160" y="100"/>
                  </a:lnTo>
                  <a:lnTo>
                    <a:pt x="160" y="96"/>
                  </a:lnTo>
                  <a:lnTo>
                    <a:pt x="164" y="92"/>
                  </a:lnTo>
                  <a:lnTo>
                    <a:pt x="164" y="90"/>
                  </a:lnTo>
                  <a:lnTo>
                    <a:pt x="168" y="90"/>
                  </a:lnTo>
                  <a:lnTo>
                    <a:pt x="164" y="90"/>
                  </a:lnTo>
                  <a:lnTo>
                    <a:pt x="164" y="86"/>
                  </a:lnTo>
                  <a:lnTo>
                    <a:pt x="164" y="82"/>
                  </a:lnTo>
                  <a:lnTo>
                    <a:pt x="164" y="86"/>
                  </a:lnTo>
                  <a:lnTo>
                    <a:pt x="168" y="86"/>
                  </a:lnTo>
                  <a:lnTo>
                    <a:pt x="168" y="82"/>
                  </a:lnTo>
                  <a:lnTo>
                    <a:pt x="168" y="78"/>
                  </a:lnTo>
                  <a:lnTo>
                    <a:pt x="172" y="78"/>
                  </a:lnTo>
                  <a:lnTo>
                    <a:pt x="172" y="74"/>
                  </a:lnTo>
                  <a:lnTo>
                    <a:pt x="176" y="74"/>
                  </a:lnTo>
                  <a:lnTo>
                    <a:pt x="180" y="74"/>
                  </a:lnTo>
                  <a:lnTo>
                    <a:pt x="184" y="74"/>
                  </a:lnTo>
                  <a:lnTo>
                    <a:pt x="186" y="74"/>
                  </a:lnTo>
                  <a:lnTo>
                    <a:pt x="186" y="70"/>
                  </a:lnTo>
                  <a:lnTo>
                    <a:pt x="190" y="70"/>
                  </a:lnTo>
                  <a:lnTo>
                    <a:pt x="194" y="66"/>
                  </a:lnTo>
                  <a:lnTo>
                    <a:pt x="194" y="64"/>
                  </a:lnTo>
                  <a:lnTo>
                    <a:pt x="198" y="60"/>
                  </a:lnTo>
                  <a:lnTo>
                    <a:pt x="198" y="56"/>
                  </a:lnTo>
                  <a:lnTo>
                    <a:pt x="202" y="56"/>
                  </a:lnTo>
                  <a:lnTo>
                    <a:pt x="202" y="52"/>
                  </a:lnTo>
                  <a:lnTo>
                    <a:pt x="206" y="48"/>
                  </a:lnTo>
                  <a:lnTo>
                    <a:pt x="202" y="48"/>
                  </a:lnTo>
                  <a:lnTo>
                    <a:pt x="202" y="44"/>
                  </a:lnTo>
                  <a:lnTo>
                    <a:pt x="206" y="44"/>
                  </a:lnTo>
                  <a:lnTo>
                    <a:pt x="206" y="44"/>
                  </a:lnTo>
                  <a:lnTo>
                    <a:pt x="206" y="44"/>
                  </a:lnTo>
                  <a:close/>
                  <a:moveTo>
                    <a:pt x="4" y="14"/>
                  </a:moveTo>
                  <a:lnTo>
                    <a:pt x="4" y="18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close/>
                  <a:moveTo>
                    <a:pt x="12" y="34"/>
                  </a:moveTo>
                  <a:lnTo>
                    <a:pt x="8" y="34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close/>
                  <a:moveTo>
                    <a:pt x="64" y="74"/>
                  </a:moveTo>
                  <a:lnTo>
                    <a:pt x="64" y="78"/>
                  </a:lnTo>
                  <a:lnTo>
                    <a:pt x="68" y="78"/>
                  </a:lnTo>
                  <a:lnTo>
                    <a:pt x="64" y="78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4" y="7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8" name="Freeform 40"/>
            <p:cNvSpPr/>
            <p:nvPr/>
          </p:nvSpPr>
          <p:spPr>
            <a:xfrm>
              <a:off x="6125760" y="4368960"/>
              <a:ext cx="12240" cy="205920"/>
            </a:xfrm>
            <a:custGeom>
              <a:avLst/>
              <a:gdLst/>
              <a:ahLst/>
              <a:rect l="l" t="t" r="r" b="b"/>
              <a:pathLst>
                <a:path w="8" h="13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" y="2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close/>
                  <a:moveTo>
                    <a:pt x="0" y="1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close/>
                  <a:moveTo>
                    <a:pt x="8" y="22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8" y="30"/>
                  </a:move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close/>
                  <a:moveTo>
                    <a:pt x="0" y="36"/>
                  </a:move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close/>
                  <a:moveTo>
                    <a:pt x="8" y="48"/>
                  </a:move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close/>
                  <a:moveTo>
                    <a:pt x="8" y="62"/>
                  </a:moveTo>
                  <a:lnTo>
                    <a:pt x="8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8" y="62"/>
                  </a:lnTo>
                  <a:close/>
                  <a:moveTo>
                    <a:pt x="0" y="66"/>
                  </a:move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close/>
                  <a:moveTo>
                    <a:pt x="0" y="70"/>
                  </a:move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close/>
                  <a:moveTo>
                    <a:pt x="8" y="70"/>
                  </a:moveTo>
                  <a:lnTo>
                    <a:pt x="8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70"/>
                  </a:lnTo>
                  <a:close/>
                  <a:moveTo>
                    <a:pt x="4" y="78"/>
                  </a:moveTo>
                  <a:lnTo>
                    <a:pt x="4" y="78"/>
                  </a:lnTo>
                  <a:lnTo>
                    <a:pt x="4" y="78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8" y="88"/>
                  </a:moveTo>
                  <a:lnTo>
                    <a:pt x="8" y="88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8" y="88"/>
                  </a:lnTo>
                  <a:close/>
                  <a:moveTo>
                    <a:pt x="8" y="114"/>
                  </a:moveTo>
                  <a:lnTo>
                    <a:pt x="8" y="114"/>
                  </a:lnTo>
                  <a:lnTo>
                    <a:pt x="8" y="114"/>
                  </a:lnTo>
                  <a:lnTo>
                    <a:pt x="8" y="114"/>
                  </a:lnTo>
                  <a:lnTo>
                    <a:pt x="8" y="114"/>
                  </a:lnTo>
                  <a:lnTo>
                    <a:pt x="8" y="114"/>
                  </a:lnTo>
                  <a:close/>
                  <a:moveTo>
                    <a:pt x="0" y="114"/>
                  </a:moveTo>
                  <a:lnTo>
                    <a:pt x="0" y="114"/>
                  </a:lnTo>
                  <a:lnTo>
                    <a:pt x="0" y="11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4"/>
                  </a:lnTo>
                  <a:close/>
                  <a:moveTo>
                    <a:pt x="8" y="126"/>
                  </a:moveTo>
                  <a:lnTo>
                    <a:pt x="8" y="126"/>
                  </a:lnTo>
                  <a:lnTo>
                    <a:pt x="8" y="126"/>
                  </a:lnTo>
                  <a:lnTo>
                    <a:pt x="8" y="126"/>
                  </a:lnTo>
                  <a:lnTo>
                    <a:pt x="8" y="126"/>
                  </a:lnTo>
                  <a:lnTo>
                    <a:pt x="8" y="126"/>
                  </a:lnTo>
                  <a:lnTo>
                    <a:pt x="8" y="126"/>
                  </a:lnTo>
                  <a:close/>
                  <a:moveTo>
                    <a:pt x="0" y="130"/>
                  </a:moveTo>
                  <a:lnTo>
                    <a:pt x="0" y="130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69" name="Freeform 41"/>
            <p:cNvSpPr/>
            <p:nvPr/>
          </p:nvSpPr>
          <p:spPr>
            <a:xfrm>
              <a:off x="6455880" y="3041640"/>
              <a:ext cx="723600" cy="336240"/>
            </a:xfrm>
            <a:custGeom>
              <a:avLst/>
              <a:gdLst/>
              <a:ahLst/>
              <a:rect l="l" t="t" r="r" b="b"/>
              <a:pathLst>
                <a:path w="456" h="212">
                  <a:moveTo>
                    <a:pt x="410" y="120"/>
                  </a:moveTo>
                  <a:lnTo>
                    <a:pt x="406" y="120"/>
                  </a:lnTo>
                  <a:lnTo>
                    <a:pt x="406" y="124"/>
                  </a:lnTo>
                  <a:lnTo>
                    <a:pt x="402" y="128"/>
                  </a:lnTo>
                  <a:lnTo>
                    <a:pt x="402" y="130"/>
                  </a:lnTo>
                  <a:lnTo>
                    <a:pt x="400" y="130"/>
                  </a:lnTo>
                  <a:lnTo>
                    <a:pt x="400" y="134"/>
                  </a:lnTo>
                  <a:lnTo>
                    <a:pt x="396" y="134"/>
                  </a:lnTo>
                  <a:lnTo>
                    <a:pt x="396" y="138"/>
                  </a:lnTo>
                  <a:lnTo>
                    <a:pt x="392" y="138"/>
                  </a:lnTo>
                  <a:lnTo>
                    <a:pt x="388" y="138"/>
                  </a:lnTo>
                  <a:lnTo>
                    <a:pt x="384" y="138"/>
                  </a:lnTo>
                  <a:lnTo>
                    <a:pt x="380" y="138"/>
                  </a:lnTo>
                  <a:lnTo>
                    <a:pt x="376" y="142"/>
                  </a:lnTo>
                  <a:lnTo>
                    <a:pt x="376" y="146"/>
                  </a:lnTo>
                  <a:lnTo>
                    <a:pt x="374" y="146"/>
                  </a:lnTo>
                  <a:lnTo>
                    <a:pt x="370" y="146"/>
                  </a:lnTo>
                  <a:lnTo>
                    <a:pt x="370" y="150"/>
                  </a:lnTo>
                  <a:lnTo>
                    <a:pt x="366" y="150"/>
                  </a:lnTo>
                  <a:lnTo>
                    <a:pt x="362" y="150"/>
                  </a:lnTo>
                  <a:lnTo>
                    <a:pt x="358" y="150"/>
                  </a:lnTo>
                  <a:lnTo>
                    <a:pt x="354" y="150"/>
                  </a:lnTo>
                  <a:lnTo>
                    <a:pt x="350" y="146"/>
                  </a:lnTo>
                  <a:lnTo>
                    <a:pt x="346" y="146"/>
                  </a:lnTo>
                  <a:lnTo>
                    <a:pt x="344" y="146"/>
                  </a:lnTo>
                  <a:lnTo>
                    <a:pt x="340" y="146"/>
                  </a:lnTo>
                  <a:lnTo>
                    <a:pt x="340" y="150"/>
                  </a:lnTo>
                  <a:lnTo>
                    <a:pt x="336" y="154"/>
                  </a:lnTo>
                  <a:lnTo>
                    <a:pt x="336" y="158"/>
                  </a:lnTo>
                  <a:lnTo>
                    <a:pt x="336" y="160"/>
                  </a:lnTo>
                  <a:lnTo>
                    <a:pt x="340" y="164"/>
                  </a:lnTo>
                  <a:lnTo>
                    <a:pt x="344" y="168"/>
                  </a:lnTo>
                  <a:lnTo>
                    <a:pt x="344" y="172"/>
                  </a:lnTo>
                  <a:lnTo>
                    <a:pt x="340" y="172"/>
                  </a:lnTo>
                  <a:lnTo>
                    <a:pt x="340" y="176"/>
                  </a:lnTo>
                  <a:lnTo>
                    <a:pt x="336" y="176"/>
                  </a:lnTo>
                  <a:lnTo>
                    <a:pt x="332" y="176"/>
                  </a:lnTo>
                  <a:lnTo>
                    <a:pt x="332" y="180"/>
                  </a:lnTo>
                  <a:lnTo>
                    <a:pt x="328" y="180"/>
                  </a:lnTo>
                  <a:lnTo>
                    <a:pt x="328" y="184"/>
                  </a:lnTo>
                  <a:lnTo>
                    <a:pt x="324" y="184"/>
                  </a:lnTo>
                  <a:lnTo>
                    <a:pt x="324" y="186"/>
                  </a:lnTo>
                  <a:lnTo>
                    <a:pt x="320" y="186"/>
                  </a:lnTo>
                  <a:lnTo>
                    <a:pt x="320" y="190"/>
                  </a:lnTo>
                  <a:lnTo>
                    <a:pt x="318" y="190"/>
                  </a:lnTo>
                  <a:lnTo>
                    <a:pt x="318" y="194"/>
                  </a:lnTo>
                  <a:lnTo>
                    <a:pt x="314" y="194"/>
                  </a:lnTo>
                  <a:lnTo>
                    <a:pt x="310" y="194"/>
                  </a:lnTo>
                  <a:lnTo>
                    <a:pt x="310" y="198"/>
                  </a:lnTo>
                  <a:lnTo>
                    <a:pt x="306" y="198"/>
                  </a:lnTo>
                  <a:lnTo>
                    <a:pt x="302" y="198"/>
                  </a:lnTo>
                  <a:lnTo>
                    <a:pt x="298" y="198"/>
                  </a:lnTo>
                  <a:lnTo>
                    <a:pt x="294" y="198"/>
                  </a:lnTo>
                  <a:lnTo>
                    <a:pt x="290" y="198"/>
                  </a:lnTo>
                  <a:lnTo>
                    <a:pt x="284" y="198"/>
                  </a:lnTo>
                  <a:lnTo>
                    <a:pt x="280" y="198"/>
                  </a:lnTo>
                  <a:lnTo>
                    <a:pt x="276" y="198"/>
                  </a:lnTo>
                  <a:lnTo>
                    <a:pt x="272" y="198"/>
                  </a:lnTo>
                  <a:lnTo>
                    <a:pt x="268" y="198"/>
                  </a:lnTo>
                  <a:lnTo>
                    <a:pt x="264" y="200"/>
                  </a:lnTo>
                  <a:lnTo>
                    <a:pt x="262" y="204"/>
                  </a:lnTo>
                  <a:lnTo>
                    <a:pt x="258" y="204"/>
                  </a:lnTo>
                  <a:lnTo>
                    <a:pt x="254" y="208"/>
                  </a:lnTo>
                  <a:lnTo>
                    <a:pt x="250" y="208"/>
                  </a:lnTo>
                  <a:lnTo>
                    <a:pt x="246" y="208"/>
                  </a:lnTo>
                  <a:lnTo>
                    <a:pt x="242" y="212"/>
                  </a:lnTo>
                  <a:lnTo>
                    <a:pt x="238" y="212"/>
                  </a:lnTo>
                  <a:lnTo>
                    <a:pt x="238" y="208"/>
                  </a:lnTo>
                  <a:lnTo>
                    <a:pt x="232" y="208"/>
                  </a:lnTo>
                  <a:lnTo>
                    <a:pt x="228" y="208"/>
                  </a:lnTo>
                  <a:lnTo>
                    <a:pt x="220" y="208"/>
                  </a:lnTo>
                  <a:lnTo>
                    <a:pt x="220" y="204"/>
                  </a:lnTo>
                  <a:lnTo>
                    <a:pt x="216" y="204"/>
                  </a:lnTo>
                  <a:lnTo>
                    <a:pt x="212" y="200"/>
                  </a:lnTo>
                  <a:lnTo>
                    <a:pt x="208" y="200"/>
                  </a:lnTo>
                  <a:lnTo>
                    <a:pt x="202" y="200"/>
                  </a:lnTo>
                  <a:lnTo>
                    <a:pt x="202" y="198"/>
                  </a:lnTo>
                  <a:lnTo>
                    <a:pt x="198" y="194"/>
                  </a:lnTo>
                  <a:lnTo>
                    <a:pt x="194" y="194"/>
                  </a:lnTo>
                  <a:lnTo>
                    <a:pt x="190" y="194"/>
                  </a:lnTo>
                  <a:lnTo>
                    <a:pt x="186" y="194"/>
                  </a:lnTo>
                  <a:lnTo>
                    <a:pt x="186" y="190"/>
                  </a:lnTo>
                  <a:lnTo>
                    <a:pt x="182" y="190"/>
                  </a:lnTo>
                  <a:lnTo>
                    <a:pt x="180" y="190"/>
                  </a:lnTo>
                  <a:lnTo>
                    <a:pt x="176" y="194"/>
                  </a:lnTo>
                  <a:lnTo>
                    <a:pt x="172" y="194"/>
                  </a:lnTo>
                  <a:lnTo>
                    <a:pt x="168" y="194"/>
                  </a:lnTo>
                  <a:lnTo>
                    <a:pt x="164" y="194"/>
                  </a:lnTo>
                  <a:lnTo>
                    <a:pt x="160" y="194"/>
                  </a:lnTo>
                  <a:lnTo>
                    <a:pt x="156" y="194"/>
                  </a:lnTo>
                  <a:lnTo>
                    <a:pt x="152" y="194"/>
                  </a:lnTo>
                  <a:lnTo>
                    <a:pt x="150" y="194"/>
                  </a:lnTo>
                  <a:lnTo>
                    <a:pt x="146" y="190"/>
                  </a:lnTo>
                  <a:lnTo>
                    <a:pt x="142" y="190"/>
                  </a:lnTo>
                  <a:lnTo>
                    <a:pt x="138" y="190"/>
                  </a:lnTo>
                  <a:lnTo>
                    <a:pt x="136" y="190"/>
                  </a:lnTo>
                  <a:lnTo>
                    <a:pt x="132" y="190"/>
                  </a:lnTo>
                  <a:lnTo>
                    <a:pt x="128" y="190"/>
                  </a:lnTo>
                  <a:lnTo>
                    <a:pt x="124" y="190"/>
                  </a:lnTo>
                  <a:lnTo>
                    <a:pt x="124" y="186"/>
                  </a:lnTo>
                  <a:lnTo>
                    <a:pt x="120" y="184"/>
                  </a:lnTo>
                  <a:lnTo>
                    <a:pt x="116" y="184"/>
                  </a:lnTo>
                  <a:lnTo>
                    <a:pt x="116" y="180"/>
                  </a:lnTo>
                  <a:lnTo>
                    <a:pt x="116" y="176"/>
                  </a:lnTo>
                  <a:lnTo>
                    <a:pt x="112" y="176"/>
                  </a:lnTo>
                  <a:lnTo>
                    <a:pt x="112" y="172"/>
                  </a:lnTo>
                  <a:lnTo>
                    <a:pt x="112" y="168"/>
                  </a:lnTo>
                  <a:lnTo>
                    <a:pt x="112" y="164"/>
                  </a:lnTo>
                  <a:lnTo>
                    <a:pt x="110" y="164"/>
                  </a:lnTo>
                  <a:lnTo>
                    <a:pt x="110" y="160"/>
                  </a:lnTo>
                  <a:lnTo>
                    <a:pt x="106" y="160"/>
                  </a:lnTo>
                  <a:lnTo>
                    <a:pt x="98" y="160"/>
                  </a:lnTo>
                  <a:lnTo>
                    <a:pt x="98" y="158"/>
                  </a:lnTo>
                  <a:lnTo>
                    <a:pt x="94" y="158"/>
                  </a:lnTo>
                  <a:lnTo>
                    <a:pt x="94" y="154"/>
                  </a:lnTo>
                  <a:lnTo>
                    <a:pt x="90" y="154"/>
                  </a:lnTo>
                  <a:lnTo>
                    <a:pt x="90" y="150"/>
                  </a:lnTo>
                  <a:lnTo>
                    <a:pt x="86" y="150"/>
                  </a:lnTo>
                  <a:lnTo>
                    <a:pt x="84" y="150"/>
                  </a:lnTo>
                  <a:lnTo>
                    <a:pt x="84" y="146"/>
                  </a:lnTo>
                  <a:lnTo>
                    <a:pt x="80" y="146"/>
                  </a:lnTo>
                  <a:lnTo>
                    <a:pt x="76" y="146"/>
                  </a:lnTo>
                  <a:lnTo>
                    <a:pt x="72" y="146"/>
                  </a:lnTo>
                  <a:lnTo>
                    <a:pt x="68" y="146"/>
                  </a:lnTo>
                  <a:lnTo>
                    <a:pt x="64" y="146"/>
                  </a:lnTo>
                  <a:lnTo>
                    <a:pt x="60" y="146"/>
                  </a:lnTo>
                  <a:lnTo>
                    <a:pt x="54" y="146"/>
                  </a:lnTo>
                  <a:lnTo>
                    <a:pt x="54" y="142"/>
                  </a:lnTo>
                  <a:lnTo>
                    <a:pt x="50" y="142"/>
                  </a:lnTo>
                  <a:lnTo>
                    <a:pt x="46" y="142"/>
                  </a:lnTo>
                  <a:lnTo>
                    <a:pt x="46" y="138"/>
                  </a:lnTo>
                  <a:lnTo>
                    <a:pt x="42" y="138"/>
                  </a:lnTo>
                  <a:lnTo>
                    <a:pt x="42" y="134"/>
                  </a:lnTo>
                  <a:lnTo>
                    <a:pt x="42" y="130"/>
                  </a:lnTo>
                  <a:lnTo>
                    <a:pt x="46" y="128"/>
                  </a:lnTo>
                  <a:lnTo>
                    <a:pt x="46" y="124"/>
                  </a:lnTo>
                  <a:lnTo>
                    <a:pt x="46" y="120"/>
                  </a:lnTo>
                  <a:lnTo>
                    <a:pt x="50" y="116"/>
                  </a:lnTo>
                  <a:lnTo>
                    <a:pt x="46" y="112"/>
                  </a:lnTo>
                  <a:lnTo>
                    <a:pt x="50" y="112"/>
                  </a:lnTo>
                  <a:lnTo>
                    <a:pt x="46" y="112"/>
                  </a:lnTo>
                  <a:lnTo>
                    <a:pt x="46" y="108"/>
                  </a:lnTo>
                  <a:lnTo>
                    <a:pt x="46" y="104"/>
                  </a:lnTo>
                  <a:lnTo>
                    <a:pt x="42" y="104"/>
                  </a:lnTo>
                  <a:lnTo>
                    <a:pt x="42" y="100"/>
                  </a:lnTo>
                  <a:lnTo>
                    <a:pt x="38" y="100"/>
                  </a:lnTo>
                  <a:lnTo>
                    <a:pt x="38" y="98"/>
                  </a:lnTo>
                  <a:lnTo>
                    <a:pt x="38" y="94"/>
                  </a:lnTo>
                  <a:lnTo>
                    <a:pt x="38" y="90"/>
                  </a:lnTo>
                  <a:lnTo>
                    <a:pt x="34" y="90"/>
                  </a:lnTo>
                  <a:lnTo>
                    <a:pt x="34" y="86"/>
                  </a:lnTo>
                  <a:lnTo>
                    <a:pt x="30" y="86"/>
                  </a:lnTo>
                  <a:lnTo>
                    <a:pt x="30" y="90"/>
                  </a:lnTo>
                  <a:lnTo>
                    <a:pt x="28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20" y="82"/>
                  </a:lnTo>
                  <a:lnTo>
                    <a:pt x="16" y="82"/>
                  </a:lnTo>
                  <a:lnTo>
                    <a:pt x="12" y="82"/>
                  </a:lnTo>
                  <a:lnTo>
                    <a:pt x="12" y="78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0" y="68"/>
                  </a:lnTo>
                  <a:lnTo>
                    <a:pt x="4" y="64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8" y="60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6"/>
                  </a:lnTo>
                  <a:lnTo>
                    <a:pt x="16" y="56"/>
                  </a:lnTo>
                  <a:lnTo>
                    <a:pt x="16" y="52"/>
                  </a:lnTo>
                  <a:lnTo>
                    <a:pt x="20" y="52"/>
                  </a:lnTo>
                  <a:lnTo>
                    <a:pt x="20" y="56"/>
                  </a:lnTo>
                  <a:lnTo>
                    <a:pt x="20" y="52"/>
                  </a:lnTo>
                  <a:lnTo>
                    <a:pt x="24" y="52"/>
                  </a:lnTo>
                  <a:lnTo>
                    <a:pt x="28" y="52"/>
                  </a:lnTo>
                  <a:lnTo>
                    <a:pt x="28" y="48"/>
                  </a:lnTo>
                  <a:lnTo>
                    <a:pt x="30" y="48"/>
                  </a:lnTo>
                  <a:lnTo>
                    <a:pt x="28" y="48"/>
                  </a:lnTo>
                  <a:lnTo>
                    <a:pt x="28" y="44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8" y="42"/>
                  </a:lnTo>
                  <a:lnTo>
                    <a:pt x="38" y="38"/>
                  </a:lnTo>
                  <a:lnTo>
                    <a:pt x="42" y="38"/>
                  </a:lnTo>
                  <a:lnTo>
                    <a:pt x="42" y="42"/>
                  </a:lnTo>
                  <a:lnTo>
                    <a:pt x="42" y="38"/>
                  </a:lnTo>
                  <a:lnTo>
                    <a:pt x="46" y="38"/>
                  </a:lnTo>
                  <a:lnTo>
                    <a:pt x="46" y="34"/>
                  </a:lnTo>
                  <a:lnTo>
                    <a:pt x="50" y="34"/>
                  </a:lnTo>
                  <a:lnTo>
                    <a:pt x="54" y="34"/>
                  </a:lnTo>
                  <a:lnTo>
                    <a:pt x="56" y="30"/>
                  </a:lnTo>
                  <a:lnTo>
                    <a:pt x="60" y="30"/>
                  </a:lnTo>
                  <a:lnTo>
                    <a:pt x="64" y="30"/>
                  </a:lnTo>
                  <a:lnTo>
                    <a:pt x="64" y="26"/>
                  </a:lnTo>
                  <a:lnTo>
                    <a:pt x="68" y="26"/>
                  </a:lnTo>
                  <a:lnTo>
                    <a:pt x="72" y="30"/>
                  </a:lnTo>
                  <a:lnTo>
                    <a:pt x="72" y="26"/>
                  </a:lnTo>
                  <a:lnTo>
                    <a:pt x="76" y="26"/>
                  </a:lnTo>
                  <a:lnTo>
                    <a:pt x="76" y="30"/>
                  </a:lnTo>
                  <a:lnTo>
                    <a:pt x="80" y="30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90" y="30"/>
                  </a:lnTo>
                  <a:lnTo>
                    <a:pt x="94" y="30"/>
                  </a:lnTo>
                  <a:lnTo>
                    <a:pt x="94" y="34"/>
                  </a:lnTo>
                  <a:lnTo>
                    <a:pt x="94" y="38"/>
                  </a:lnTo>
                  <a:lnTo>
                    <a:pt x="94" y="42"/>
                  </a:lnTo>
                  <a:lnTo>
                    <a:pt x="98" y="42"/>
                  </a:lnTo>
                  <a:lnTo>
                    <a:pt x="98" y="44"/>
                  </a:lnTo>
                  <a:lnTo>
                    <a:pt x="102" y="42"/>
                  </a:lnTo>
                  <a:lnTo>
                    <a:pt x="106" y="44"/>
                  </a:lnTo>
                  <a:lnTo>
                    <a:pt x="110" y="44"/>
                  </a:lnTo>
                  <a:lnTo>
                    <a:pt x="112" y="44"/>
                  </a:lnTo>
                  <a:lnTo>
                    <a:pt x="116" y="44"/>
                  </a:lnTo>
                  <a:lnTo>
                    <a:pt x="120" y="44"/>
                  </a:lnTo>
                  <a:lnTo>
                    <a:pt x="124" y="44"/>
                  </a:lnTo>
                  <a:lnTo>
                    <a:pt x="128" y="44"/>
                  </a:lnTo>
                  <a:lnTo>
                    <a:pt x="132" y="44"/>
                  </a:lnTo>
                  <a:lnTo>
                    <a:pt x="136" y="48"/>
                  </a:lnTo>
                  <a:lnTo>
                    <a:pt x="138" y="48"/>
                  </a:lnTo>
                  <a:lnTo>
                    <a:pt x="138" y="44"/>
                  </a:lnTo>
                  <a:lnTo>
                    <a:pt x="142" y="44"/>
                  </a:lnTo>
                  <a:lnTo>
                    <a:pt x="146" y="44"/>
                  </a:lnTo>
                  <a:lnTo>
                    <a:pt x="146" y="42"/>
                  </a:lnTo>
                  <a:lnTo>
                    <a:pt x="150" y="42"/>
                  </a:lnTo>
                  <a:lnTo>
                    <a:pt x="150" y="38"/>
                  </a:lnTo>
                  <a:lnTo>
                    <a:pt x="150" y="34"/>
                  </a:lnTo>
                  <a:lnTo>
                    <a:pt x="146" y="30"/>
                  </a:lnTo>
                  <a:lnTo>
                    <a:pt x="146" y="26"/>
                  </a:lnTo>
                  <a:lnTo>
                    <a:pt x="142" y="22"/>
                  </a:lnTo>
                  <a:lnTo>
                    <a:pt x="146" y="18"/>
                  </a:lnTo>
                  <a:lnTo>
                    <a:pt x="146" y="14"/>
                  </a:lnTo>
                  <a:lnTo>
                    <a:pt x="146" y="12"/>
                  </a:lnTo>
                  <a:lnTo>
                    <a:pt x="150" y="12"/>
                  </a:lnTo>
                  <a:lnTo>
                    <a:pt x="150" y="14"/>
                  </a:lnTo>
                  <a:lnTo>
                    <a:pt x="150" y="12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6" y="8"/>
                  </a:lnTo>
                  <a:lnTo>
                    <a:pt x="156" y="4"/>
                  </a:lnTo>
                  <a:lnTo>
                    <a:pt x="156" y="0"/>
                  </a:lnTo>
                  <a:lnTo>
                    <a:pt x="160" y="0"/>
                  </a:lnTo>
                  <a:lnTo>
                    <a:pt x="164" y="4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2" y="8"/>
                  </a:lnTo>
                  <a:lnTo>
                    <a:pt x="176" y="8"/>
                  </a:lnTo>
                  <a:lnTo>
                    <a:pt x="180" y="8"/>
                  </a:lnTo>
                  <a:lnTo>
                    <a:pt x="182" y="8"/>
                  </a:lnTo>
                  <a:lnTo>
                    <a:pt x="186" y="12"/>
                  </a:lnTo>
                  <a:lnTo>
                    <a:pt x="190" y="12"/>
                  </a:lnTo>
                  <a:lnTo>
                    <a:pt x="194" y="14"/>
                  </a:lnTo>
                  <a:lnTo>
                    <a:pt x="194" y="12"/>
                  </a:lnTo>
                  <a:lnTo>
                    <a:pt x="198" y="12"/>
                  </a:lnTo>
                  <a:lnTo>
                    <a:pt x="198" y="14"/>
                  </a:lnTo>
                  <a:lnTo>
                    <a:pt x="202" y="14"/>
                  </a:lnTo>
                  <a:lnTo>
                    <a:pt x="206" y="14"/>
                  </a:lnTo>
                  <a:lnTo>
                    <a:pt x="206" y="18"/>
                  </a:lnTo>
                  <a:lnTo>
                    <a:pt x="206" y="22"/>
                  </a:lnTo>
                  <a:lnTo>
                    <a:pt x="206" y="26"/>
                  </a:lnTo>
                  <a:lnTo>
                    <a:pt x="206" y="30"/>
                  </a:lnTo>
                  <a:lnTo>
                    <a:pt x="206" y="34"/>
                  </a:lnTo>
                  <a:lnTo>
                    <a:pt x="208" y="34"/>
                  </a:lnTo>
                  <a:lnTo>
                    <a:pt x="212" y="34"/>
                  </a:lnTo>
                  <a:lnTo>
                    <a:pt x="212" y="38"/>
                  </a:lnTo>
                  <a:lnTo>
                    <a:pt x="216" y="38"/>
                  </a:lnTo>
                  <a:lnTo>
                    <a:pt x="220" y="38"/>
                  </a:lnTo>
                  <a:lnTo>
                    <a:pt x="220" y="42"/>
                  </a:lnTo>
                  <a:lnTo>
                    <a:pt x="224" y="42"/>
                  </a:lnTo>
                  <a:lnTo>
                    <a:pt x="228" y="42"/>
                  </a:lnTo>
                  <a:lnTo>
                    <a:pt x="232" y="42"/>
                  </a:lnTo>
                  <a:lnTo>
                    <a:pt x="236" y="42"/>
                  </a:lnTo>
                  <a:lnTo>
                    <a:pt x="236" y="38"/>
                  </a:lnTo>
                  <a:lnTo>
                    <a:pt x="238" y="38"/>
                  </a:lnTo>
                  <a:lnTo>
                    <a:pt x="242" y="34"/>
                  </a:lnTo>
                  <a:lnTo>
                    <a:pt x="246" y="38"/>
                  </a:lnTo>
                  <a:lnTo>
                    <a:pt x="246" y="34"/>
                  </a:lnTo>
                  <a:lnTo>
                    <a:pt x="250" y="34"/>
                  </a:lnTo>
                  <a:lnTo>
                    <a:pt x="254" y="34"/>
                  </a:lnTo>
                  <a:lnTo>
                    <a:pt x="258" y="34"/>
                  </a:lnTo>
                  <a:lnTo>
                    <a:pt x="258" y="38"/>
                  </a:lnTo>
                  <a:lnTo>
                    <a:pt x="262" y="38"/>
                  </a:lnTo>
                  <a:lnTo>
                    <a:pt x="264" y="38"/>
                  </a:lnTo>
                  <a:lnTo>
                    <a:pt x="268" y="38"/>
                  </a:lnTo>
                  <a:lnTo>
                    <a:pt x="272" y="42"/>
                  </a:lnTo>
                  <a:lnTo>
                    <a:pt x="276" y="44"/>
                  </a:lnTo>
                  <a:lnTo>
                    <a:pt x="280" y="44"/>
                  </a:lnTo>
                  <a:lnTo>
                    <a:pt x="284" y="44"/>
                  </a:lnTo>
                  <a:lnTo>
                    <a:pt x="288" y="44"/>
                  </a:lnTo>
                  <a:lnTo>
                    <a:pt x="288" y="48"/>
                  </a:lnTo>
                  <a:lnTo>
                    <a:pt x="288" y="52"/>
                  </a:lnTo>
                  <a:lnTo>
                    <a:pt x="290" y="56"/>
                  </a:lnTo>
                  <a:lnTo>
                    <a:pt x="294" y="56"/>
                  </a:lnTo>
                  <a:lnTo>
                    <a:pt x="298" y="56"/>
                  </a:lnTo>
                  <a:lnTo>
                    <a:pt x="302" y="56"/>
                  </a:lnTo>
                  <a:lnTo>
                    <a:pt x="306" y="56"/>
                  </a:lnTo>
                  <a:lnTo>
                    <a:pt x="310" y="60"/>
                  </a:lnTo>
                  <a:lnTo>
                    <a:pt x="314" y="60"/>
                  </a:lnTo>
                  <a:lnTo>
                    <a:pt x="318" y="60"/>
                  </a:lnTo>
                  <a:lnTo>
                    <a:pt x="320" y="60"/>
                  </a:lnTo>
                  <a:lnTo>
                    <a:pt x="324" y="60"/>
                  </a:lnTo>
                  <a:lnTo>
                    <a:pt x="328" y="60"/>
                  </a:lnTo>
                  <a:lnTo>
                    <a:pt x="332" y="60"/>
                  </a:lnTo>
                  <a:lnTo>
                    <a:pt x="332" y="56"/>
                  </a:lnTo>
                  <a:lnTo>
                    <a:pt x="336" y="56"/>
                  </a:lnTo>
                  <a:lnTo>
                    <a:pt x="340" y="56"/>
                  </a:lnTo>
                  <a:lnTo>
                    <a:pt x="344" y="56"/>
                  </a:lnTo>
                  <a:lnTo>
                    <a:pt x="346" y="56"/>
                  </a:lnTo>
                  <a:lnTo>
                    <a:pt x="350" y="52"/>
                  </a:lnTo>
                  <a:lnTo>
                    <a:pt x="354" y="52"/>
                  </a:lnTo>
                  <a:lnTo>
                    <a:pt x="354" y="56"/>
                  </a:lnTo>
                  <a:lnTo>
                    <a:pt x="354" y="52"/>
                  </a:lnTo>
                  <a:lnTo>
                    <a:pt x="358" y="52"/>
                  </a:lnTo>
                  <a:lnTo>
                    <a:pt x="362" y="48"/>
                  </a:lnTo>
                  <a:lnTo>
                    <a:pt x="362" y="44"/>
                  </a:lnTo>
                  <a:lnTo>
                    <a:pt x="366" y="44"/>
                  </a:lnTo>
                  <a:lnTo>
                    <a:pt x="370" y="42"/>
                  </a:lnTo>
                  <a:lnTo>
                    <a:pt x="374" y="42"/>
                  </a:lnTo>
                  <a:lnTo>
                    <a:pt x="374" y="38"/>
                  </a:lnTo>
                  <a:lnTo>
                    <a:pt x="376" y="38"/>
                  </a:lnTo>
                  <a:lnTo>
                    <a:pt x="380" y="38"/>
                  </a:lnTo>
                  <a:lnTo>
                    <a:pt x="384" y="38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88" y="44"/>
                  </a:lnTo>
                  <a:lnTo>
                    <a:pt x="392" y="44"/>
                  </a:lnTo>
                  <a:lnTo>
                    <a:pt x="396" y="44"/>
                  </a:lnTo>
                  <a:lnTo>
                    <a:pt x="400" y="44"/>
                  </a:lnTo>
                  <a:lnTo>
                    <a:pt x="402" y="44"/>
                  </a:lnTo>
                  <a:lnTo>
                    <a:pt x="406" y="44"/>
                  </a:lnTo>
                  <a:lnTo>
                    <a:pt x="410" y="44"/>
                  </a:lnTo>
                  <a:lnTo>
                    <a:pt x="410" y="48"/>
                  </a:lnTo>
                  <a:lnTo>
                    <a:pt x="406" y="52"/>
                  </a:lnTo>
                  <a:lnTo>
                    <a:pt x="406" y="56"/>
                  </a:lnTo>
                  <a:lnTo>
                    <a:pt x="406" y="60"/>
                  </a:lnTo>
                  <a:lnTo>
                    <a:pt x="402" y="60"/>
                  </a:lnTo>
                  <a:lnTo>
                    <a:pt x="402" y="64"/>
                  </a:lnTo>
                  <a:lnTo>
                    <a:pt x="400" y="68"/>
                  </a:lnTo>
                  <a:lnTo>
                    <a:pt x="402" y="68"/>
                  </a:lnTo>
                  <a:lnTo>
                    <a:pt x="400" y="72"/>
                  </a:lnTo>
                  <a:lnTo>
                    <a:pt x="396" y="74"/>
                  </a:lnTo>
                  <a:lnTo>
                    <a:pt x="400" y="78"/>
                  </a:lnTo>
                  <a:lnTo>
                    <a:pt x="396" y="82"/>
                  </a:lnTo>
                  <a:lnTo>
                    <a:pt x="392" y="82"/>
                  </a:lnTo>
                  <a:lnTo>
                    <a:pt x="396" y="86"/>
                  </a:lnTo>
                  <a:lnTo>
                    <a:pt x="400" y="90"/>
                  </a:lnTo>
                  <a:lnTo>
                    <a:pt x="402" y="90"/>
                  </a:lnTo>
                  <a:lnTo>
                    <a:pt x="402" y="86"/>
                  </a:lnTo>
                  <a:lnTo>
                    <a:pt x="406" y="90"/>
                  </a:lnTo>
                  <a:lnTo>
                    <a:pt x="410" y="86"/>
                  </a:lnTo>
                  <a:lnTo>
                    <a:pt x="414" y="86"/>
                  </a:lnTo>
                  <a:lnTo>
                    <a:pt x="414" y="90"/>
                  </a:lnTo>
                  <a:lnTo>
                    <a:pt x="418" y="94"/>
                  </a:lnTo>
                  <a:lnTo>
                    <a:pt x="422" y="90"/>
                  </a:lnTo>
                  <a:lnTo>
                    <a:pt x="422" y="86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32" y="86"/>
                  </a:lnTo>
                  <a:lnTo>
                    <a:pt x="436" y="86"/>
                  </a:lnTo>
                  <a:lnTo>
                    <a:pt x="440" y="90"/>
                  </a:lnTo>
                  <a:lnTo>
                    <a:pt x="444" y="94"/>
                  </a:lnTo>
                  <a:lnTo>
                    <a:pt x="448" y="94"/>
                  </a:lnTo>
                  <a:lnTo>
                    <a:pt x="448" y="98"/>
                  </a:lnTo>
                  <a:lnTo>
                    <a:pt x="448" y="100"/>
                  </a:lnTo>
                  <a:lnTo>
                    <a:pt x="452" y="100"/>
                  </a:lnTo>
                  <a:lnTo>
                    <a:pt x="456" y="104"/>
                  </a:lnTo>
                  <a:lnTo>
                    <a:pt x="456" y="108"/>
                  </a:lnTo>
                  <a:lnTo>
                    <a:pt x="456" y="112"/>
                  </a:lnTo>
                  <a:lnTo>
                    <a:pt x="452" y="112"/>
                  </a:lnTo>
                  <a:lnTo>
                    <a:pt x="448" y="112"/>
                  </a:lnTo>
                  <a:lnTo>
                    <a:pt x="444" y="112"/>
                  </a:lnTo>
                  <a:lnTo>
                    <a:pt x="440" y="112"/>
                  </a:lnTo>
                  <a:lnTo>
                    <a:pt x="440" y="108"/>
                  </a:lnTo>
                  <a:lnTo>
                    <a:pt x="440" y="112"/>
                  </a:lnTo>
                  <a:lnTo>
                    <a:pt x="436" y="112"/>
                  </a:lnTo>
                  <a:lnTo>
                    <a:pt x="432" y="112"/>
                  </a:lnTo>
                  <a:lnTo>
                    <a:pt x="428" y="112"/>
                  </a:lnTo>
                  <a:lnTo>
                    <a:pt x="426" y="112"/>
                  </a:lnTo>
                  <a:lnTo>
                    <a:pt x="426" y="116"/>
                  </a:lnTo>
                  <a:lnTo>
                    <a:pt x="422" y="116"/>
                  </a:lnTo>
                  <a:lnTo>
                    <a:pt x="422" y="112"/>
                  </a:lnTo>
                  <a:lnTo>
                    <a:pt x="422" y="116"/>
                  </a:lnTo>
                  <a:lnTo>
                    <a:pt x="418" y="116"/>
                  </a:lnTo>
                  <a:lnTo>
                    <a:pt x="418" y="120"/>
                  </a:lnTo>
                  <a:lnTo>
                    <a:pt x="414" y="120"/>
                  </a:lnTo>
                  <a:lnTo>
                    <a:pt x="410" y="120"/>
                  </a:lnTo>
                  <a:lnTo>
                    <a:pt x="410" y="120"/>
                  </a:lnTo>
                  <a:lnTo>
                    <a:pt x="410" y="12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70" name="Freeform 42"/>
            <p:cNvSpPr/>
            <p:nvPr/>
          </p:nvSpPr>
          <p:spPr>
            <a:xfrm>
              <a:off x="6557400" y="3768840"/>
              <a:ext cx="199800" cy="520200"/>
            </a:xfrm>
            <a:custGeom>
              <a:avLst/>
              <a:gdLst/>
              <a:ahLst/>
              <a:rect l="l" t="t" r="r" b="b"/>
              <a:pathLst>
                <a:path w="126" h="328">
                  <a:moveTo>
                    <a:pt x="92" y="314"/>
                  </a:moveTo>
                  <a:lnTo>
                    <a:pt x="92" y="318"/>
                  </a:lnTo>
                  <a:lnTo>
                    <a:pt x="92" y="320"/>
                  </a:lnTo>
                  <a:lnTo>
                    <a:pt x="88" y="324"/>
                  </a:lnTo>
                  <a:lnTo>
                    <a:pt x="88" y="328"/>
                  </a:lnTo>
                  <a:lnTo>
                    <a:pt x="88" y="324"/>
                  </a:lnTo>
                  <a:lnTo>
                    <a:pt x="88" y="320"/>
                  </a:lnTo>
                  <a:lnTo>
                    <a:pt x="88" y="314"/>
                  </a:lnTo>
                  <a:lnTo>
                    <a:pt x="92" y="310"/>
                  </a:lnTo>
                  <a:lnTo>
                    <a:pt x="92" y="306"/>
                  </a:lnTo>
                  <a:lnTo>
                    <a:pt x="92" y="302"/>
                  </a:lnTo>
                  <a:lnTo>
                    <a:pt x="92" y="298"/>
                  </a:lnTo>
                  <a:lnTo>
                    <a:pt x="92" y="294"/>
                  </a:lnTo>
                  <a:lnTo>
                    <a:pt x="92" y="298"/>
                  </a:lnTo>
                  <a:lnTo>
                    <a:pt x="88" y="298"/>
                  </a:lnTo>
                  <a:lnTo>
                    <a:pt x="88" y="294"/>
                  </a:lnTo>
                  <a:lnTo>
                    <a:pt x="92" y="290"/>
                  </a:lnTo>
                  <a:lnTo>
                    <a:pt x="88" y="290"/>
                  </a:lnTo>
                  <a:lnTo>
                    <a:pt x="92" y="288"/>
                  </a:lnTo>
                  <a:lnTo>
                    <a:pt x="88" y="288"/>
                  </a:lnTo>
                  <a:lnTo>
                    <a:pt x="92" y="288"/>
                  </a:lnTo>
                  <a:lnTo>
                    <a:pt x="88" y="288"/>
                  </a:lnTo>
                  <a:lnTo>
                    <a:pt x="88" y="284"/>
                  </a:lnTo>
                  <a:lnTo>
                    <a:pt x="88" y="280"/>
                  </a:lnTo>
                  <a:lnTo>
                    <a:pt x="88" y="276"/>
                  </a:lnTo>
                  <a:lnTo>
                    <a:pt x="88" y="272"/>
                  </a:lnTo>
                  <a:lnTo>
                    <a:pt x="88" y="268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6" y="262"/>
                  </a:lnTo>
                  <a:lnTo>
                    <a:pt x="86" y="258"/>
                  </a:lnTo>
                  <a:lnTo>
                    <a:pt x="86" y="262"/>
                  </a:lnTo>
                  <a:lnTo>
                    <a:pt x="86" y="264"/>
                  </a:lnTo>
                  <a:lnTo>
                    <a:pt x="82" y="264"/>
                  </a:lnTo>
                  <a:lnTo>
                    <a:pt x="82" y="262"/>
                  </a:lnTo>
                  <a:lnTo>
                    <a:pt x="82" y="258"/>
                  </a:lnTo>
                  <a:lnTo>
                    <a:pt x="82" y="254"/>
                  </a:lnTo>
                  <a:lnTo>
                    <a:pt x="82" y="250"/>
                  </a:lnTo>
                  <a:lnTo>
                    <a:pt x="78" y="246"/>
                  </a:lnTo>
                  <a:lnTo>
                    <a:pt x="78" y="242"/>
                  </a:lnTo>
                  <a:lnTo>
                    <a:pt x="78" y="238"/>
                  </a:lnTo>
                  <a:lnTo>
                    <a:pt x="78" y="234"/>
                  </a:lnTo>
                  <a:lnTo>
                    <a:pt x="78" y="232"/>
                  </a:lnTo>
                  <a:lnTo>
                    <a:pt x="78" y="228"/>
                  </a:lnTo>
                  <a:lnTo>
                    <a:pt x="78" y="224"/>
                  </a:lnTo>
                  <a:lnTo>
                    <a:pt x="74" y="224"/>
                  </a:lnTo>
                  <a:lnTo>
                    <a:pt x="74" y="220"/>
                  </a:lnTo>
                  <a:lnTo>
                    <a:pt x="78" y="220"/>
                  </a:lnTo>
                  <a:lnTo>
                    <a:pt x="78" y="216"/>
                  </a:lnTo>
                  <a:lnTo>
                    <a:pt x="74" y="216"/>
                  </a:lnTo>
                  <a:lnTo>
                    <a:pt x="78" y="212"/>
                  </a:lnTo>
                  <a:lnTo>
                    <a:pt x="74" y="212"/>
                  </a:lnTo>
                  <a:lnTo>
                    <a:pt x="72" y="212"/>
                  </a:lnTo>
                  <a:lnTo>
                    <a:pt x="72" y="208"/>
                  </a:lnTo>
                  <a:lnTo>
                    <a:pt x="72" y="206"/>
                  </a:lnTo>
                  <a:lnTo>
                    <a:pt x="72" y="202"/>
                  </a:lnTo>
                  <a:lnTo>
                    <a:pt x="68" y="202"/>
                  </a:lnTo>
                  <a:lnTo>
                    <a:pt x="68" y="198"/>
                  </a:lnTo>
                  <a:lnTo>
                    <a:pt x="68" y="202"/>
                  </a:lnTo>
                  <a:lnTo>
                    <a:pt x="68" y="206"/>
                  </a:lnTo>
                  <a:lnTo>
                    <a:pt x="64" y="206"/>
                  </a:lnTo>
                  <a:lnTo>
                    <a:pt x="64" y="208"/>
                  </a:lnTo>
                  <a:lnTo>
                    <a:pt x="68" y="208"/>
                  </a:lnTo>
                  <a:lnTo>
                    <a:pt x="64" y="208"/>
                  </a:lnTo>
                  <a:lnTo>
                    <a:pt x="64" y="212"/>
                  </a:lnTo>
                  <a:lnTo>
                    <a:pt x="60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2" y="216"/>
                  </a:lnTo>
                  <a:lnTo>
                    <a:pt x="56" y="216"/>
                  </a:lnTo>
                  <a:lnTo>
                    <a:pt x="52" y="220"/>
                  </a:lnTo>
                  <a:lnTo>
                    <a:pt x="48" y="220"/>
                  </a:lnTo>
                  <a:lnTo>
                    <a:pt x="48" y="224"/>
                  </a:lnTo>
                  <a:lnTo>
                    <a:pt x="46" y="228"/>
                  </a:lnTo>
                  <a:lnTo>
                    <a:pt x="46" y="224"/>
                  </a:lnTo>
                  <a:lnTo>
                    <a:pt x="46" y="220"/>
                  </a:lnTo>
                  <a:lnTo>
                    <a:pt x="46" y="224"/>
                  </a:lnTo>
                  <a:lnTo>
                    <a:pt x="42" y="224"/>
                  </a:lnTo>
                  <a:lnTo>
                    <a:pt x="46" y="224"/>
                  </a:lnTo>
                  <a:lnTo>
                    <a:pt x="42" y="224"/>
                  </a:lnTo>
                  <a:lnTo>
                    <a:pt x="42" y="228"/>
                  </a:lnTo>
                  <a:lnTo>
                    <a:pt x="42" y="224"/>
                  </a:lnTo>
                  <a:lnTo>
                    <a:pt x="42" y="220"/>
                  </a:lnTo>
                  <a:lnTo>
                    <a:pt x="42" y="224"/>
                  </a:lnTo>
                  <a:lnTo>
                    <a:pt x="42" y="228"/>
                  </a:lnTo>
                  <a:lnTo>
                    <a:pt x="38" y="228"/>
                  </a:lnTo>
                  <a:lnTo>
                    <a:pt x="38" y="224"/>
                  </a:lnTo>
                  <a:lnTo>
                    <a:pt x="38" y="220"/>
                  </a:lnTo>
                  <a:lnTo>
                    <a:pt x="38" y="224"/>
                  </a:lnTo>
                  <a:lnTo>
                    <a:pt x="34" y="224"/>
                  </a:lnTo>
                  <a:lnTo>
                    <a:pt x="38" y="220"/>
                  </a:lnTo>
                  <a:lnTo>
                    <a:pt x="34" y="220"/>
                  </a:lnTo>
                  <a:lnTo>
                    <a:pt x="34" y="224"/>
                  </a:lnTo>
                  <a:lnTo>
                    <a:pt x="34" y="220"/>
                  </a:lnTo>
                  <a:lnTo>
                    <a:pt x="34" y="216"/>
                  </a:lnTo>
                  <a:lnTo>
                    <a:pt x="34" y="220"/>
                  </a:lnTo>
                  <a:lnTo>
                    <a:pt x="30" y="220"/>
                  </a:lnTo>
                  <a:lnTo>
                    <a:pt x="30" y="224"/>
                  </a:lnTo>
                  <a:lnTo>
                    <a:pt x="26" y="224"/>
                  </a:lnTo>
                  <a:lnTo>
                    <a:pt x="30" y="216"/>
                  </a:lnTo>
                  <a:lnTo>
                    <a:pt x="30" y="212"/>
                  </a:lnTo>
                  <a:lnTo>
                    <a:pt x="30" y="208"/>
                  </a:lnTo>
                  <a:lnTo>
                    <a:pt x="30" y="206"/>
                  </a:lnTo>
                  <a:lnTo>
                    <a:pt x="34" y="202"/>
                  </a:lnTo>
                  <a:lnTo>
                    <a:pt x="34" y="198"/>
                  </a:lnTo>
                  <a:lnTo>
                    <a:pt x="34" y="194"/>
                  </a:lnTo>
                  <a:lnTo>
                    <a:pt x="34" y="190"/>
                  </a:lnTo>
                  <a:lnTo>
                    <a:pt x="30" y="186"/>
                  </a:lnTo>
                  <a:lnTo>
                    <a:pt x="34" y="186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26" y="172"/>
                  </a:lnTo>
                  <a:lnTo>
                    <a:pt x="26" y="176"/>
                  </a:lnTo>
                  <a:lnTo>
                    <a:pt x="26" y="172"/>
                  </a:lnTo>
                  <a:lnTo>
                    <a:pt x="26" y="168"/>
                  </a:lnTo>
                  <a:lnTo>
                    <a:pt x="22" y="168"/>
                  </a:lnTo>
                  <a:lnTo>
                    <a:pt x="22" y="164"/>
                  </a:lnTo>
                  <a:lnTo>
                    <a:pt x="26" y="164"/>
                  </a:lnTo>
                  <a:lnTo>
                    <a:pt x="22" y="160"/>
                  </a:lnTo>
                  <a:lnTo>
                    <a:pt x="22" y="156"/>
                  </a:lnTo>
                  <a:lnTo>
                    <a:pt x="18" y="156"/>
                  </a:lnTo>
                  <a:lnTo>
                    <a:pt x="22" y="152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52"/>
                  </a:lnTo>
                  <a:lnTo>
                    <a:pt x="18" y="156"/>
                  </a:lnTo>
                  <a:lnTo>
                    <a:pt x="18" y="152"/>
                  </a:lnTo>
                  <a:lnTo>
                    <a:pt x="16" y="152"/>
                  </a:lnTo>
                  <a:lnTo>
                    <a:pt x="12" y="152"/>
                  </a:lnTo>
                  <a:lnTo>
                    <a:pt x="16" y="152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12" y="152"/>
                  </a:lnTo>
                  <a:lnTo>
                    <a:pt x="12" y="156"/>
                  </a:lnTo>
                  <a:lnTo>
                    <a:pt x="16" y="156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2"/>
                  </a:lnTo>
                  <a:lnTo>
                    <a:pt x="12" y="146"/>
                  </a:lnTo>
                  <a:lnTo>
                    <a:pt x="12" y="150"/>
                  </a:lnTo>
                  <a:lnTo>
                    <a:pt x="8" y="150"/>
                  </a:lnTo>
                  <a:lnTo>
                    <a:pt x="12" y="146"/>
                  </a:lnTo>
                  <a:lnTo>
                    <a:pt x="8" y="146"/>
                  </a:lnTo>
                  <a:lnTo>
                    <a:pt x="8" y="142"/>
                  </a:lnTo>
                  <a:lnTo>
                    <a:pt x="8" y="146"/>
                  </a:lnTo>
                  <a:lnTo>
                    <a:pt x="8" y="150"/>
                  </a:lnTo>
                  <a:lnTo>
                    <a:pt x="8" y="146"/>
                  </a:lnTo>
                  <a:lnTo>
                    <a:pt x="4" y="146"/>
                  </a:lnTo>
                  <a:lnTo>
                    <a:pt x="4" y="142"/>
                  </a:lnTo>
                  <a:lnTo>
                    <a:pt x="4" y="138"/>
                  </a:lnTo>
                  <a:lnTo>
                    <a:pt x="0" y="138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4" y="128"/>
                  </a:lnTo>
                  <a:lnTo>
                    <a:pt x="4" y="132"/>
                  </a:lnTo>
                  <a:lnTo>
                    <a:pt x="8" y="132"/>
                  </a:lnTo>
                  <a:lnTo>
                    <a:pt x="8" y="128"/>
                  </a:lnTo>
                  <a:lnTo>
                    <a:pt x="4" y="128"/>
                  </a:lnTo>
                  <a:lnTo>
                    <a:pt x="4" y="124"/>
                  </a:lnTo>
                  <a:lnTo>
                    <a:pt x="4" y="120"/>
                  </a:lnTo>
                  <a:lnTo>
                    <a:pt x="8" y="116"/>
                  </a:lnTo>
                  <a:lnTo>
                    <a:pt x="12" y="116"/>
                  </a:lnTo>
                  <a:lnTo>
                    <a:pt x="12" y="112"/>
                  </a:lnTo>
                  <a:lnTo>
                    <a:pt x="12" y="116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110"/>
                  </a:lnTo>
                  <a:lnTo>
                    <a:pt x="12" y="110"/>
                  </a:lnTo>
                  <a:lnTo>
                    <a:pt x="12" y="106"/>
                  </a:lnTo>
                  <a:lnTo>
                    <a:pt x="12" y="102"/>
                  </a:lnTo>
                  <a:lnTo>
                    <a:pt x="12" y="98"/>
                  </a:lnTo>
                  <a:lnTo>
                    <a:pt x="16" y="98"/>
                  </a:lnTo>
                  <a:lnTo>
                    <a:pt x="16" y="102"/>
                  </a:lnTo>
                  <a:lnTo>
                    <a:pt x="16" y="98"/>
                  </a:lnTo>
                  <a:lnTo>
                    <a:pt x="16" y="94"/>
                  </a:lnTo>
                  <a:lnTo>
                    <a:pt x="18" y="90"/>
                  </a:lnTo>
                  <a:lnTo>
                    <a:pt x="16" y="86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6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6"/>
                  </a:lnTo>
                  <a:lnTo>
                    <a:pt x="30" y="82"/>
                  </a:lnTo>
                  <a:lnTo>
                    <a:pt x="30" y="80"/>
                  </a:lnTo>
                  <a:lnTo>
                    <a:pt x="30" y="76"/>
                  </a:lnTo>
                  <a:lnTo>
                    <a:pt x="34" y="72"/>
                  </a:lnTo>
                  <a:lnTo>
                    <a:pt x="34" y="68"/>
                  </a:lnTo>
                  <a:lnTo>
                    <a:pt x="38" y="64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38" y="54"/>
                  </a:lnTo>
                  <a:lnTo>
                    <a:pt x="42" y="54"/>
                  </a:lnTo>
                  <a:lnTo>
                    <a:pt x="42" y="50"/>
                  </a:lnTo>
                  <a:lnTo>
                    <a:pt x="42" y="46"/>
                  </a:lnTo>
                  <a:lnTo>
                    <a:pt x="42" y="42"/>
                  </a:lnTo>
                  <a:lnTo>
                    <a:pt x="42" y="38"/>
                  </a:lnTo>
                  <a:lnTo>
                    <a:pt x="42" y="34"/>
                  </a:lnTo>
                  <a:lnTo>
                    <a:pt x="46" y="34"/>
                  </a:lnTo>
                  <a:lnTo>
                    <a:pt x="46" y="30"/>
                  </a:lnTo>
                  <a:lnTo>
                    <a:pt x="48" y="30"/>
                  </a:lnTo>
                  <a:lnTo>
                    <a:pt x="52" y="26"/>
                  </a:lnTo>
                  <a:lnTo>
                    <a:pt x="56" y="24"/>
                  </a:lnTo>
                  <a:lnTo>
                    <a:pt x="60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68" y="26"/>
                  </a:lnTo>
                  <a:lnTo>
                    <a:pt x="72" y="26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4" y="12"/>
                  </a:lnTo>
                  <a:lnTo>
                    <a:pt x="72" y="8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86" y="16"/>
                  </a:lnTo>
                  <a:lnTo>
                    <a:pt x="86" y="20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20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2" y="38"/>
                  </a:lnTo>
                  <a:lnTo>
                    <a:pt x="92" y="42"/>
                  </a:lnTo>
                  <a:lnTo>
                    <a:pt x="92" y="46"/>
                  </a:lnTo>
                  <a:lnTo>
                    <a:pt x="88" y="46"/>
                  </a:lnTo>
                  <a:lnTo>
                    <a:pt x="88" y="50"/>
                  </a:lnTo>
                  <a:lnTo>
                    <a:pt x="92" y="50"/>
                  </a:lnTo>
                  <a:lnTo>
                    <a:pt x="88" y="50"/>
                  </a:lnTo>
                  <a:lnTo>
                    <a:pt x="88" y="54"/>
                  </a:lnTo>
                  <a:lnTo>
                    <a:pt x="86" y="54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78" y="60"/>
                  </a:lnTo>
                  <a:lnTo>
                    <a:pt x="78" y="64"/>
                  </a:lnTo>
                  <a:lnTo>
                    <a:pt x="78" y="68"/>
                  </a:lnTo>
                  <a:lnTo>
                    <a:pt x="74" y="68"/>
                  </a:lnTo>
                  <a:lnTo>
                    <a:pt x="74" y="72"/>
                  </a:lnTo>
                  <a:lnTo>
                    <a:pt x="74" y="76"/>
                  </a:lnTo>
                  <a:lnTo>
                    <a:pt x="78" y="76"/>
                  </a:lnTo>
                  <a:lnTo>
                    <a:pt x="78" y="80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8" y="82"/>
                  </a:lnTo>
                  <a:lnTo>
                    <a:pt x="78" y="86"/>
                  </a:lnTo>
                  <a:lnTo>
                    <a:pt x="78" y="82"/>
                  </a:lnTo>
                  <a:lnTo>
                    <a:pt x="82" y="82"/>
                  </a:lnTo>
                  <a:lnTo>
                    <a:pt x="82" y="80"/>
                  </a:lnTo>
                  <a:lnTo>
                    <a:pt x="86" y="80"/>
                  </a:lnTo>
                  <a:lnTo>
                    <a:pt x="88" y="80"/>
                  </a:lnTo>
                  <a:lnTo>
                    <a:pt x="92" y="80"/>
                  </a:lnTo>
                  <a:lnTo>
                    <a:pt x="92" y="82"/>
                  </a:lnTo>
                  <a:lnTo>
                    <a:pt x="88" y="82"/>
                  </a:lnTo>
                  <a:lnTo>
                    <a:pt x="92" y="86"/>
                  </a:lnTo>
                  <a:lnTo>
                    <a:pt x="92" y="90"/>
                  </a:lnTo>
                  <a:lnTo>
                    <a:pt x="92" y="94"/>
                  </a:lnTo>
                  <a:lnTo>
                    <a:pt x="92" y="98"/>
                  </a:lnTo>
                  <a:lnTo>
                    <a:pt x="96" y="98"/>
                  </a:lnTo>
                  <a:lnTo>
                    <a:pt x="100" y="98"/>
                  </a:lnTo>
                  <a:lnTo>
                    <a:pt x="104" y="98"/>
                  </a:lnTo>
                  <a:lnTo>
                    <a:pt x="104" y="102"/>
                  </a:lnTo>
                  <a:lnTo>
                    <a:pt x="100" y="102"/>
                  </a:lnTo>
                  <a:lnTo>
                    <a:pt x="100" y="106"/>
                  </a:lnTo>
                  <a:lnTo>
                    <a:pt x="100" y="110"/>
                  </a:lnTo>
                  <a:lnTo>
                    <a:pt x="100" y="112"/>
                  </a:lnTo>
                  <a:lnTo>
                    <a:pt x="96" y="116"/>
                  </a:lnTo>
                  <a:lnTo>
                    <a:pt x="100" y="116"/>
                  </a:lnTo>
                  <a:lnTo>
                    <a:pt x="104" y="116"/>
                  </a:lnTo>
                  <a:lnTo>
                    <a:pt x="108" y="116"/>
                  </a:lnTo>
                  <a:lnTo>
                    <a:pt x="108" y="120"/>
                  </a:lnTo>
                  <a:lnTo>
                    <a:pt x="108" y="124"/>
                  </a:lnTo>
                  <a:lnTo>
                    <a:pt x="112" y="124"/>
                  </a:lnTo>
                  <a:lnTo>
                    <a:pt x="112" y="128"/>
                  </a:lnTo>
                  <a:lnTo>
                    <a:pt x="114" y="128"/>
                  </a:lnTo>
                  <a:lnTo>
                    <a:pt x="118" y="128"/>
                  </a:lnTo>
                  <a:lnTo>
                    <a:pt x="122" y="124"/>
                  </a:lnTo>
                  <a:lnTo>
                    <a:pt x="126" y="124"/>
                  </a:lnTo>
                  <a:lnTo>
                    <a:pt x="126" y="128"/>
                  </a:lnTo>
                  <a:lnTo>
                    <a:pt x="122" y="128"/>
                  </a:lnTo>
                  <a:lnTo>
                    <a:pt x="122" y="132"/>
                  </a:lnTo>
                  <a:lnTo>
                    <a:pt x="118" y="132"/>
                  </a:lnTo>
                  <a:lnTo>
                    <a:pt x="118" y="136"/>
                  </a:lnTo>
                  <a:lnTo>
                    <a:pt x="114" y="136"/>
                  </a:lnTo>
                  <a:lnTo>
                    <a:pt x="114" y="138"/>
                  </a:lnTo>
                  <a:lnTo>
                    <a:pt x="118" y="138"/>
                  </a:lnTo>
                  <a:lnTo>
                    <a:pt x="114" y="138"/>
                  </a:lnTo>
                  <a:lnTo>
                    <a:pt x="112" y="138"/>
                  </a:lnTo>
                  <a:lnTo>
                    <a:pt x="112" y="142"/>
                  </a:lnTo>
                  <a:lnTo>
                    <a:pt x="112" y="146"/>
                  </a:lnTo>
                  <a:lnTo>
                    <a:pt x="108" y="146"/>
                  </a:lnTo>
                  <a:lnTo>
                    <a:pt x="104" y="146"/>
                  </a:lnTo>
                  <a:lnTo>
                    <a:pt x="104" y="150"/>
                  </a:lnTo>
                  <a:lnTo>
                    <a:pt x="100" y="150"/>
                  </a:lnTo>
                  <a:lnTo>
                    <a:pt x="100" y="152"/>
                  </a:lnTo>
                  <a:lnTo>
                    <a:pt x="100" y="150"/>
                  </a:lnTo>
                  <a:lnTo>
                    <a:pt x="96" y="150"/>
                  </a:lnTo>
                  <a:lnTo>
                    <a:pt x="96" y="152"/>
                  </a:lnTo>
                  <a:lnTo>
                    <a:pt x="96" y="156"/>
                  </a:lnTo>
                  <a:lnTo>
                    <a:pt x="92" y="156"/>
                  </a:lnTo>
                  <a:lnTo>
                    <a:pt x="88" y="156"/>
                  </a:lnTo>
                  <a:lnTo>
                    <a:pt x="86" y="156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78" y="160"/>
                  </a:lnTo>
                  <a:lnTo>
                    <a:pt x="78" y="164"/>
                  </a:lnTo>
                  <a:lnTo>
                    <a:pt x="78" y="168"/>
                  </a:lnTo>
                  <a:lnTo>
                    <a:pt x="78" y="172"/>
                  </a:lnTo>
                  <a:lnTo>
                    <a:pt x="78" y="176"/>
                  </a:lnTo>
                  <a:lnTo>
                    <a:pt x="78" y="180"/>
                  </a:lnTo>
                  <a:lnTo>
                    <a:pt x="74" y="180"/>
                  </a:lnTo>
                  <a:lnTo>
                    <a:pt x="72" y="180"/>
                  </a:lnTo>
                  <a:lnTo>
                    <a:pt x="74" y="180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4" y="182"/>
                  </a:lnTo>
                  <a:lnTo>
                    <a:pt x="78" y="186"/>
                  </a:lnTo>
                  <a:lnTo>
                    <a:pt x="78" y="190"/>
                  </a:lnTo>
                  <a:lnTo>
                    <a:pt x="78" y="194"/>
                  </a:lnTo>
                  <a:lnTo>
                    <a:pt x="82" y="194"/>
                  </a:lnTo>
                  <a:lnTo>
                    <a:pt x="82" y="198"/>
                  </a:lnTo>
                  <a:lnTo>
                    <a:pt x="82" y="202"/>
                  </a:lnTo>
                  <a:lnTo>
                    <a:pt x="86" y="202"/>
                  </a:lnTo>
                  <a:lnTo>
                    <a:pt x="86" y="206"/>
                  </a:lnTo>
                  <a:lnTo>
                    <a:pt x="88" y="206"/>
                  </a:lnTo>
                  <a:lnTo>
                    <a:pt x="88" y="208"/>
                  </a:lnTo>
                  <a:lnTo>
                    <a:pt x="88" y="212"/>
                  </a:lnTo>
                  <a:lnTo>
                    <a:pt x="88" y="216"/>
                  </a:lnTo>
                  <a:lnTo>
                    <a:pt x="92" y="216"/>
                  </a:lnTo>
                  <a:lnTo>
                    <a:pt x="92" y="220"/>
                  </a:lnTo>
                  <a:lnTo>
                    <a:pt x="88" y="220"/>
                  </a:lnTo>
                  <a:lnTo>
                    <a:pt x="88" y="224"/>
                  </a:lnTo>
                  <a:lnTo>
                    <a:pt x="88" y="228"/>
                  </a:lnTo>
                  <a:lnTo>
                    <a:pt x="88" y="232"/>
                  </a:lnTo>
                  <a:lnTo>
                    <a:pt x="88" y="234"/>
                  </a:lnTo>
                  <a:lnTo>
                    <a:pt x="86" y="234"/>
                  </a:lnTo>
                  <a:lnTo>
                    <a:pt x="86" y="238"/>
                  </a:lnTo>
                  <a:lnTo>
                    <a:pt x="86" y="242"/>
                  </a:lnTo>
                  <a:lnTo>
                    <a:pt x="86" y="246"/>
                  </a:lnTo>
                  <a:lnTo>
                    <a:pt x="88" y="246"/>
                  </a:lnTo>
                  <a:lnTo>
                    <a:pt x="88" y="250"/>
                  </a:lnTo>
                  <a:lnTo>
                    <a:pt x="88" y="254"/>
                  </a:lnTo>
                  <a:lnTo>
                    <a:pt x="92" y="254"/>
                  </a:lnTo>
                  <a:lnTo>
                    <a:pt x="92" y="258"/>
                  </a:lnTo>
                  <a:lnTo>
                    <a:pt x="96" y="258"/>
                  </a:lnTo>
                  <a:lnTo>
                    <a:pt x="96" y="262"/>
                  </a:lnTo>
                  <a:lnTo>
                    <a:pt x="96" y="264"/>
                  </a:lnTo>
                  <a:lnTo>
                    <a:pt x="96" y="268"/>
                  </a:lnTo>
                  <a:lnTo>
                    <a:pt x="100" y="268"/>
                  </a:lnTo>
                  <a:lnTo>
                    <a:pt x="100" y="272"/>
                  </a:lnTo>
                  <a:lnTo>
                    <a:pt x="96" y="272"/>
                  </a:lnTo>
                  <a:lnTo>
                    <a:pt x="100" y="280"/>
                  </a:lnTo>
                  <a:lnTo>
                    <a:pt x="100" y="284"/>
                  </a:lnTo>
                  <a:lnTo>
                    <a:pt x="100" y="288"/>
                  </a:lnTo>
                  <a:lnTo>
                    <a:pt x="104" y="288"/>
                  </a:lnTo>
                  <a:lnTo>
                    <a:pt x="104" y="290"/>
                  </a:lnTo>
                  <a:lnTo>
                    <a:pt x="104" y="294"/>
                  </a:lnTo>
                  <a:lnTo>
                    <a:pt x="104" y="298"/>
                  </a:lnTo>
                  <a:lnTo>
                    <a:pt x="100" y="298"/>
                  </a:lnTo>
                  <a:lnTo>
                    <a:pt x="100" y="302"/>
                  </a:lnTo>
                  <a:lnTo>
                    <a:pt x="100" y="306"/>
                  </a:lnTo>
                  <a:lnTo>
                    <a:pt x="96" y="310"/>
                  </a:lnTo>
                  <a:lnTo>
                    <a:pt x="92" y="314"/>
                  </a:lnTo>
                  <a:lnTo>
                    <a:pt x="92" y="314"/>
                  </a:lnTo>
                  <a:lnTo>
                    <a:pt x="92" y="314"/>
                  </a:lnTo>
                  <a:close/>
                  <a:moveTo>
                    <a:pt x="22" y="164"/>
                  </a:moveTo>
                  <a:lnTo>
                    <a:pt x="22" y="168"/>
                  </a:lnTo>
                  <a:lnTo>
                    <a:pt x="26" y="168"/>
                  </a:lnTo>
                  <a:lnTo>
                    <a:pt x="26" y="172"/>
                  </a:lnTo>
                  <a:lnTo>
                    <a:pt x="22" y="172"/>
                  </a:lnTo>
                  <a:lnTo>
                    <a:pt x="18" y="168"/>
                  </a:lnTo>
                  <a:lnTo>
                    <a:pt x="18" y="164"/>
                  </a:lnTo>
                  <a:lnTo>
                    <a:pt x="22" y="164"/>
                  </a:lnTo>
                  <a:lnTo>
                    <a:pt x="22" y="168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close/>
                  <a:moveTo>
                    <a:pt x="8" y="146"/>
                  </a:moveTo>
                  <a:lnTo>
                    <a:pt x="8" y="150"/>
                  </a:lnTo>
                  <a:lnTo>
                    <a:pt x="8" y="146"/>
                  </a:lnTo>
                  <a:lnTo>
                    <a:pt x="8" y="146"/>
                  </a:lnTo>
                  <a:lnTo>
                    <a:pt x="8" y="146"/>
                  </a:lnTo>
                  <a:close/>
                  <a:moveTo>
                    <a:pt x="18" y="152"/>
                  </a:moveTo>
                  <a:lnTo>
                    <a:pt x="18" y="156"/>
                  </a:lnTo>
                  <a:lnTo>
                    <a:pt x="16" y="152"/>
                  </a:lnTo>
                  <a:lnTo>
                    <a:pt x="18" y="152"/>
                  </a:lnTo>
                  <a:lnTo>
                    <a:pt x="18" y="152"/>
                  </a:lnTo>
                  <a:lnTo>
                    <a:pt x="18" y="152"/>
                  </a:lnTo>
                  <a:close/>
                  <a:moveTo>
                    <a:pt x="26" y="164"/>
                  </a:moveTo>
                  <a:lnTo>
                    <a:pt x="22" y="164"/>
                  </a:lnTo>
                  <a:lnTo>
                    <a:pt x="18" y="164"/>
                  </a:lnTo>
                  <a:lnTo>
                    <a:pt x="18" y="160"/>
                  </a:lnTo>
                  <a:lnTo>
                    <a:pt x="22" y="160"/>
                  </a:lnTo>
                  <a:lnTo>
                    <a:pt x="26" y="164"/>
                  </a:lnTo>
                  <a:lnTo>
                    <a:pt x="26" y="164"/>
                  </a:lnTo>
                  <a:lnTo>
                    <a:pt x="26" y="164"/>
                  </a:lnTo>
                  <a:close/>
                  <a:moveTo>
                    <a:pt x="74" y="212"/>
                  </a:moveTo>
                  <a:lnTo>
                    <a:pt x="74" y="216"/>
                  </a:lnTo>
                  <a:lnTo>
                    <a:pt x="74" y="220"/>
                  </a:lnTo>
                  <a:lnTo>
                    <a:pt x="74" y="216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close/>
                  <a:moveTo>
                    <a:pt x="34" y="220"/>
                  </a:moveTo>
                  <a:lnTo>
                    <a:pt x="34" y="224"/>
                  </a:lnTo>
                  <a:lnTo>
                    <a:pt x="30" y="224"/>
                  </a:lnTo>
                  <a:lnTo>
                    <a:pt x="34" y="220"/>
                  </a:lnTo>
                  <a:lnTo>
                    <a:pt x="34" y="220"/>
                  </a:lnTo>
                  <a:lnTo>
                    <a:pt x="34" y="220"/>
                  </a:lnTo>
                  <a:close/>
                  <a:moveTo>
                    <a:pt x="82" y="290"/>
                  </a:moveTo>
                  <a:lnTo>
                    <a:pt x="82" y="288"/>
                  </a:lnTo>
                  <a:lnTo>
                    <a:pt x="82" y="290"/>
                  </a:lnTo>
                  <a:lnTo>
                    <a:pt x="82" y="290"/>
                  </a:lnTo>
                  <a:lnTo>
                    <a:pt x="82" y="290"/>
                  </a:lnTo>
                  <a:close/>
                  <a:moveTo>
                    <a:pt x="86" y="328"/>
                  </a:moveTo>
                  <a:lnTo>
                    <a:pt x="82" y="328"/>
                  </a:lnTo>
                  <a:lnTo>
                    <a:pt x="86" y="328"/>
                  </a:lnTo>
                  <a:lnTo>
                    <a:pt x="86" y="324"/>
                  </a:lnTo>
                  <a:lnTo>
                    <a:pt x="86" y="328"/>
                  </a:lnTo>
                  <a:lnTo>
                    <a:pt x="86" y="328"/>
                  </a:lnTo>
                  <a:lnTo>
                    <a:pt x="86" y="328"/>
                  </a:lnTo>
                  <a:close/>
                  <a:moveTo>
                    <a:pt x="18" y="172"/>
                  </a:moveTo>
                  <a:lnTo>
                    <a:pt x="22" y="172"/>
                  </a:lnTo>
                  <a:lnTo>
                    <a:pt x="22" y="176"/>
                  </a:lnTo>
                  <a:lnTo>
                    <a:pt x="18" y="176"/>
                  </a:lnTo>
                  <a:lnTo>
                    <a:pt x="18" y="172"/>
                  </a:lnTo>
                  <a:lnTo>
                    <a:pt x="18" y="172"/>
                  </a:lnTo>
                  <a:lnTo>
                    <a:pt x="18" y="172"/>
                  </a:lnTo>
                  <a:close/>
                  <a:moveTo>
                    <a:pt x="86" y="288"/>
                  </a:moveTo>
                  <a:lnTo>
                    <a:pt x="86" y="284"/>
                  </a:lnTo>
                  <a:lnTo>
                    <a:pt x="86" y="280"/>
                  </a:lnTo>
                  <a:lnTo>
                    <a:pt x="88" y="284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close/>
                  <a:moveTo>
                    <a:pt x="82" y="288"/>
                  </a:moveTo>
                  <a:lnTo>
                    <a:pt x="82" y="284"/>
                  </a:lnTo>
                  <a:lnTo>
                    <a:pt x="82" y="288"/>
                  </a:lnTo>
                  <a:lnTo>
                    <a:pt x="82" y="288"/>
                  </a:lnTo>
                  <a:lnTo>
                    <a:pt x="82" y="288"/>
                  </a:lnTo>
                  <a:close/>
                  <a:moveTo>
                    <a:pt x="88" y="290"/>
                  </a:moveTo>
                  <a:lnTo>
                    <a:pt x="88" y="294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8" y="290"/>
                  </a:lnTo>
                  <a:close/>
                  <a:moveTo>
                    <a:pt x="86" y="298"/>
                  </a:moveTo>
                  <a:lnTo>
                    <a:pt x="86" y="294"/>
                  </a:lnTo>
                  <a:lnTo>
                    <a:pt x="88" y="294"/>
                  </a:lnTo>
                  <a:lnTo>
                    <a:pt x="88" y="298"/>
                  </a:lnTo>
                  <a:lnTo>
                    <a:pt x="86" y="298"/>
                  </a:lnTo>
                  <a:lnTo>
                    <a:pt x="86" y="298"/>
                  </a:lnTo>
                  <a:lnTo>
                    <a:pt x="86" y="298"/>
                  </a:lnTo>
                  <a:close/>
                  <a:moveTo>
                    <a:pt x="86" y="302"/>
                  </a:moveTo>
                  <a:lnTo>
                    <a:pt x="86" y="298"/>
                  </a:lnTo>
                  <a:lnTo>
                    <a:pt x="86" y="294"/>
                  </a:lnTo>
                  <a:lnTo>
                    <a:pt x="86" y="298"/>
                  </a:lnTo>
                  <a:lnTo>
                    <a:pt x="86" y="302"/>
                  </a:lnTo>
                  <a:lnTo>
                    <a:pt x="86" y="302"/>
                  </a:lnTo>
                  <a:lnTo>
                    <a:pt x="86" y="302"/>
                  </a:lnTo>
                  <a:close/>
                  <a:moveTo>
                    <a:pt x="86" y="314"/>
                  </a:moveTo>
                  <a:lnTo>
                    <a:pt x="82" y="310"/>
                  </a:lnTo>
                  <a:lnTo>
                    <a:pt x="82" y="314"/>
                  </a:lnTo>
                  <a:lnTo>
                    <a:pt x="82" y="310"/>
                  </a:lnTo>
                  <a:lnTo>
                    <a:pt x="86" y="310"/>
                  </a:lnTo>
                  <a:lnTo>
                    <a:pt x="86" y="314"/>
                  </a:lnTo>
                  <a:lnTo>
                    <a:pt x="86" y="314"/>
                  </a:lnTo>
                  <a:lnTo>
                    <a:pt x="86" y="31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71" name="Freeform 43"/>
            <p:cNvSpPr/>
            <p:nvPr/>
          </p:nvSpPr>
          <p:spPr>
            <a:xfrm>
              <a:off x="6284520" y="3718080"/>
              <a:ext cx="183960" cy="117000"/>
            </a:xfrm>
            <a:custGeom>
              <a:avLst/>
              <a:gdLst/>
              <a:ahLst/>
              <a:rect l="l" t="t" r="r" b="b"/>
              <a:pathLst>
                <a:path w="116" h="74">
                  <a:moveTo>
                    <a:pt x="38" y="48"/>
                  </a:moveTo>
                  <a:lnTo>
                    <a:pt x="38" y="48"/>
                  </a:lnTo>
                  <a:lnTo>
                    <a:pt x="38" y="48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2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0" y="4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60" y="22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82" y="40"/>
                  </a:lnTo>
                  <a:lnTo>
                    <a:pt x="82" y="40"/>
                  </a:lnTo>
                  <a:lnTo>
                    <a:pt x="82" y="40"/>
                  </a:lnTo>
                  <a:lnTo>
                    <a:pt x="82" y="40"/>
                  </a:lnTo>
                  <a:lnTo>
                    <a:pt x="82" y="40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0"/>
                  </a:lnTo>
                  <a:lnTo>
                    <a:pt x="86" y="40"/>
                  </a:lnTo>
                  <a:lnTo>
                    <a:pt x="86" y="40"/>
                  </a:lnTo>
                  <a:lnTo>
                    <a:pt x="86" y="40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0" y="48"/>
                  </a:lnTo>
                  <a:lnTo>
                    <a:pt x="100" y="44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4" y="48"/>
                  </a:lnTo>
                  <a:lnTo>
                    <a:pt x="108" y="48"/>
                  </a:lnTo>
                  <a:lnTo>
                    <a:pt x="108" y="44"/>
                  </a:lnTo>
                  <a:lnTo>
                    <a:pt x="108" y="48"/>
                  </a:lnTo>
                  <a:lnTo>
                    <a:pt x="108" y="48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2" y="52"/>
                  </a:lnTo>
                  <a:lnTo>
                    <a:pt x="112" y="52"/>
                  </a:lnTo>
                  <a:lnTo>
                    <a:pt x="112" y="52"/>
                  </a:lnTo>
                  <a:lnTo>
                    <a:pt x="112" y="52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2" y="62"/>
                  </a:lnTo>
                  <a:lnTo>
                    <a:pt x="116" y="62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4" y="70"/>
                  </a:lnTo>
                  <a:lnTo>
                    <a:pt x="104" y="70"/>
                  </a:lnTo>
                  <a:lnTo>
                    <a:pt x="104" y="70"/>
                  </a:lnTo>
                  <a:lnTo>
                    <a:pt x="104" y="70"/>
                  </a:lnTo>
                  <a:lnTo>
                    <a:pt x="104" y="70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8" y="70"/>
                  </a:lnTo>
                  <a:lnTo>
                    <a:pt x="98" y="70"/>
                  </a:lnTo>
                  <a:lnTo>
                    <a:pt x="98" y="70"/>
                  </a:lnTo>
                  <a:lnTo>
                    <a:pt x="98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4" y="70"/>
                  </a:lnTo>
                  <a:lnTo>
                    <a:pt x="94" y="70"/>
                  </a:lnTo>
                  <a:lnTo>
                    <a:pt x="90" y="70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82" y="66"/>
                  </a:lnTo>
                  <a:lnTo>
                    <a:pt x="82" y="66"/>
                  </a:lnTo>
                  <a:lnTo>
                    <a:pt x="82" y="70"/>
                  </a:lnTo>
                  <a:lnTo>
                    <a:pt x="78" y="66"/>
                  </a:lnTo>
                  <a:lnTo>
                    <a:pt x="78" y="66"/>
                  </a:lnTo>
                  <a:lnTo>
                    <a:pt x="78" y="66"/>
                  </a:lnTo>
                  <a:lnTo>
                    <a:pt x="78" y="66"/>
                  </a:lnTo>
                  <a:lnTo>
                    <a:pt x="78" y="66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4" y="62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2" y="62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2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6" y="52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6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72" name="Freeform 44"/>
            <p:cNvSpPr/>
            <p:nvPr/>
          </p:nvSpPr>
          <p:spPr>
            <a:xfrm>
              <a:off x="7278120" y="3340080"/>
              <a:ext cx="142560" cy="158400"/>
            </a:xfrm>
            <a:custGeom>
              <a:avLst/>
              <a:gdLst/>
              <a:ahLst/>
              <a:rect l="l" t="t" r="r" b="b"/>
              <a:pathLst>
                <a:path w="90" h="100">
                  <a:moveTo>
                    <a:pt x="46" y="70"/>
                  </a:moveTo>
                  <a:lnTo>
                    <a:pt x="46" y="70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42" y="72"/>
                  </a:lnTo>
                  <a:lnTo>
                    <a:pt x="46" y="72"/>
                  </a:lnTo>
                  <a:lnTo>
                    <a:pt x="46" y="72"/>
                  </a:lnTo>
                  <a:lnTo>
                    <a:pt x="46" y="72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48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38" y="92"/>
                  </a:lnTo>
                  <a:lnTo>
                    <a:pt x="38" y="92"/>
                  </a:lnTo>
                  <a:lnTo>
                    <a:pt x="38" y="92"/>
                  </a:lnTo>
                  <a:lnTo>
                    <a:pt x="38" y="92"/>
                  </a:lnTo>
                  <a:lnTo>
                    <a:pt x="38" y="92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26" y="96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0"/>
                  </a:lnTo>
                  <a:lnTo>
                    <a:pt x="22" y="96"/>
                  </a:lnTo>
                  <a:lnTo>
                    <a:pt x="22" y="96"/>
                  </a:lnTo>
                  <a:lnTo>
                    <a:pt x="22" y="96"/>
                  </a:lnTo>
                  <a:lnTo>
                    <a:pt x="22" y="96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8" y="96"/>
                  </a:lnTo>
                  <a:lnTo>
                    <a:pt x="8" y="96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2" y="92"/>
                  </a:lnTo>
                  <a:lnTo>
                    <a:pt x="12" y="92"/>
                  </a:lnTo>
                  <a:lnTo>
                    <a:pt x="12" y="92"/>
                  </a:lnTo>
                  <a:lnTo>
                    <a:pt x="12" y="92"/>
                  </a:lnTo>
                  <a:lnTo>
                    <a:pt x="12" y="92"/>
                  </a:lnTo>
                  <a:lnTo>
                    <a:pt x="12" y="92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8" y="84"/>
                  </a:lnTo>
                  <a:lnTo>
                    <a:pt x="8" y="84"/>
                  </a:lnTo>
                  <a:lnTo>
                    <a:pt x="12" y="84"/>
                  </a:lnTo>
                  <a:lnTo>
                    <a:pt x="12" y="80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20" y="80"/>
                  </a:lnTo>
                  <a:lnTo>
                    <a:pt x="20" y="80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0"/>
                  </a:lnTo>
                  <a:lnTo>
                    <a:pt x="20" y="80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2" y="80"/>
                  </a:lnTo>
                  <a:lnTo>
                    <a:pt x="12" y="80"/>
                  </a:lnTo>
                  <a:lnTo>
                    <a:pt x="12" y="80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16" y="66"/>
                  </a:lnTo>
                  <a:lnTo>
                    <a:pt x="16" y="66"/>
                  </a:lnTo>
                  <a:lnTo>
                    <a:pt x="16" y="66"/>
                  </a:lnTo>
                  <a:lnTo>
                    <a:pt x="16" y="66"/>
                  </a:lnTo>
                  <a:lnTo>
                    <a:pt x="16" y="66"/>
                  </a:lnTo>
                  <a:lnTo>
                    <a:pt x="16" y="66"/>
                  </a:lnTo>
                  <a:lnTo>
                    <a:pt x="16" y="66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2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2" y="46"/>
                  </a:lnTo>
                  <a:lnTo>
                    <a:pt x="8" y="46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0" y="44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6" y="36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42" y="24"/>
                  </a:lnTo>
                  <a:lnTo>
                    <a:pt x="42" y="28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6" y="28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4" y="10"/>
                  </a:lnTo>
                  <a:lnTo>
                    <a:pt x="74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74" y="2"/>
                  </a:lnTo>
                  <a:lnTo>
                    <a:pt x="78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2"/>
                  </a:lnTo>
                  <a:lnTo>
                    <a:pt x="82" y="2"/>
                  </a:lnTo>
                  <a:lnTo>
                    <a:pt x="82" y="2"/>
                  </a:lnTo>
                  <a:lnTo>
                    <a:pt x="82" y="2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2" y="14"/>
                  </a:lnTo>
                  <a:lnTo>
                    <a:pt x="82" y="16"/>
                  </a:lnTo>
                  <a:lnTo>
                    <a:pt x="78" y="16"/>
                  </a:lnTo>
                  <a:lnTo>
                    <a:pt x="78" y="20"/>
                  </a:lnTo>
                  <a:lnTo>
                    <a:pt x="78" y="20"/>
                  </a:lnTo>
                  <a:lnTo>
                    <a:pt x="78" y="20"/>
                  </a:lnTo>
                  <a:lnTo>
                    <a:pt x="78" y="20"/>
                  </a:lnTo>
                  <a:lnTo>
                    <a:pt x="74" y="20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8"/>
                  </a:lnTo>
                  <a:lnTo>
                    <a:pt x="74" y="28"/>
                  </a:lnTo>
                  <a:lnTo>
                    <a:pt x="74" y="28"/>
                  </a:lnTo>
                  <a:lnTo>
                    <a:pt x="74" y="28"/>
                  </a:lnTo>
                  <a:lnTo>
                    <a:pt x="74" y="28"/>
                  </a:lnTo>
                  <a:lnTo>
                    <a:pt x="78" y="28"/>
                  </a:lnTo>
                  <a:lnTo>
                    <a:pt x="78" y="32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0" y="50"/>
                  </a:lnTo>
                  <a:lnTo>
                    <a:pt x="60" y="54"/>
                  </a:lnTo>
                  <a:lnTo>
                    <a:pt x="56" y="54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46" y="58"/>
                  </a:lnTo>
                  <a:lnTo>
                    <a:pt x="46" y="62"/>
                  </a:lnTo>
                  <a:lnTo>
                    <a:pt x="46" y="62"/>
                  </a:lnTo>
                  <a:lnTo>
                    <a:pt x="46" y="62"/>
                  </a:lnTo>
                  <a:lnTo>
                    <a:pt x="46" y="62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6" y="7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73" name="Freeform 45"/>
            <p:cNvSpPr/>
            <p:nvPr/>
          </p:nvSpPr>
          <p:spPr>
            <a:xfrm>
              <a:off x="5652720" y="3835440"/>
              <a:ext cx="177480" cy="272520"/>
            </a:xfrm>
            <a:custGeom>
              <a:avLst/>
              <a:gdLst/>
              <a:ahLst/>
              <a:rect l="l" t="t" r="r" b="b"/>
              <a:pathLst>
                <a:path w="112" h="172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lose/>
                  <a:moveTo>
                    <a:pt x="48" y="90"/>
                  </a:moveTo>
                  <a:lnTo>
                    <a:pt x="52" y="74"/>
                  </a:lnTo>
                  <a:lnTo>
                    <a:pt x="44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48"/>
                  </a:lnTo>
                  <a:lnTo>
                    <a:pt x="52" y="48"/>
                  </a:lnTo>
                  <a:lnTo>
                    <a:pt x="52" y="44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6"/>
                  </a:lnTo>
                  <a:lnTo>
                    <a:pt x="62" y="30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66" y="34"/>
                  </a:lnTo>
                  <a:lnTo>
                    <a:pt x="66" y="34"/>
                  </a:lnTo>
                  <a:lnTo>
                    <a:pt x="66" y="34"/>
                  </a:lnTo>
                  <a:lnTo>
                    <a:pt x="66" y="34"/>
                  </a:lnTo>
                  <a:lnTo>
                    <a:pt x="66" y="34"/>
                  </a:lnTo>
                  <a:lnTo>
                    <a:pt x="70" y="34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42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8" y="44"/>
                  </a:lnTo>
                  <a:lnTo>
                    <a:pt x="82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04" y="60"/>
                  </a:lnTo>
                  <a:lnTo>
                    <a:pt x="104" y="60"/>
                  </a:lnTo>
                  <a:lnTo>
                    <a:pt x="104" y="60"/>
                  </a:lnTo>
                  <a:lnTo>
                    <a:pt x="104" y="64"/>
                  </a:lnTo>
                  <a:lnTo>
                    <a:pt x="104" y="64"/>
                  </a:lnTo>
                  <a:lnTo>
                    <a:pt x="104" y="64"/>
                  </a:lnTo>
                  <a:lnTo>
                    <a:pt x="104" y="64"/>
                  </a:lnTo>
                  <a:lnTo>
                    <a:pt x="108" y="64"/>
                  </a:lnTo>
                  <a:lnTo>
                    <a:pt x="108" y="68"/>
                  </a:lnTo>
                  <a:lnTo>
                    <a:pt x="108" y="68"/>
                  </a:lnTo>
                  <a:lnTo>
                    <a:pt x="108" y="68"/>
                  </a:lnTo>
                  <a:lnTo>
                    <a:pt x="108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68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2" y="74"/>
                  </a:lnTo>
                  <a:lnTo>
                    <a:pt x="112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04" y="86"/>
                  </a:lnTo>
                  <a:lnTo>
                    <a:pt x="104" y="86"/>
                  </a:lnTo>
                  <a:lnTo>
                    <a:pt x="104" y="86"/>
                  </a:lnTo>
                  <a:lnTo>
                    <a:pt x="104" y="86"/>
                  </a:lnTo>
                  <a:lnTo>
                    <a:pt x="104" y="90"/>
                  </a:lnTo>
                  <a:lnTo>
                    <a:pt x="100" y="90"/>
                  </a:lnTo>
                  <a:lnTo>
                    <a:pt x="100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96" y="102"/>
                  </a:lnTo>
                  <a:lnTo>
                    <a:pt x="92" y="102"/>
                  </a:lnTo>
                  <a:lnTo>
                    <a:pt x="92" y="102"/>
                  </a:lnTo>
                  <a:lnTo>
                    <a:pt x="92" y="102"/>
                  </a:lnTo>
                  <a:lnTo>
                    <a:pt x="92" y="104"/>
                  </a:lnTo>
                  <a:lnTo>
                    <a:pt x="92" y="104"/>
                  </a:lnTo>
                  <a:lnTo>
                    <a:pt x="92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2"/>
                  </a:lnTo>
                  <a:lnTo>
                    <a:pt x="88" y="102"/>
                  </a:lnTo>
                  <a:lnTo>
                    <a:pt x="88" y="102"/>
                  </a:lnTo>
                  <a:lnTo>
                    <a:pt x="88" y="102"/>
                  </a:lnTo>
                  <a:lnTo>
                    <a:pt x="88" y="102"/>
                  </a:lnTo>
                  <a:lnTo>
                    <a:pt x="86" y="102"/>
                  </a:lnTo>
                  <a:lnTo>
                    <a:pt x="86" y="104"/>
                  </a:lnTo>
                  <a:lnTo>
                    <a:pt x="86" y="104"/>
                  </a:lnTo>
                  <a:lnTo>
                    <a:pt x="86" y="104"/>
                  </a:lnTo>
                  <a:lnTo>
                    <a:pt x="86" y="108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12"/>
                  </a:lnTo>
                  <a:lnTo>
                    <a:pt x="82" y="116"/>
                  </a:lnTo>
                  <a:lnTo>
                    <a:pt x="82" y="116"/>
                  </a:lnTo>
                  <a:lnTo>
                    <a:pt x="82" y="116"/>
                  </a:lnTo>
                  <a:lnTo>
                    <a:pt x="82" y="116"/>
                  </a:lnTo>
                  <a:lnTo>
                    <a:pt x="82" y="116"/>
                  </a:lnTo>
                  <a:lnTo>
                    <a:pt x="82" y="118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2" y="130"/>
                  </a:lnTo>
                  <a:lnTo>
                    <a:pt x="82" y="130"/>
                  </a:lnTo>
                  <a:lnTo>
                    <a:pt x="82" y="130"/>
                  </a:lnTo>
                  <a:lnTo>
                    <a:pt x="82" y="130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4" y="130"/>
                  </a:lnTo>
                  <a:lnTo>
                    <a:pt x="74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66" y="134"/>
                  </a:lnTo>
                  <a:lnTo>
                    <a:pt x="66" y="134"/>
                  </a:lnTo>
                  <a:lnTo>
                    <a:pt x="66" y="138"/>
                  </a:lnTo>
                  <a:lnTo>
                    <a:pt x="66" y="138"/>
                  </a:lnTo>
                  <a:lnTo>
                    <a:pt x="66" y="138"/>
                  </a:lnTo>
                  <a:lnTo>
                    <a:pt x="66" y="138"/>
                  </a:lnTo>
                  <a:lnTo>
                    <a:pt x="66" y="142"/>
                  </a:lnTo>
                  <a:lnTo>
                    <a:pt x="66" y="142"/>
                  </a:lnTo>
                  <a:lnTo>
                    <a:pt x="66" y="142"/>
                  </a:lnTo>
                  <a:lnTo>
                    <a:pt x="66" y="142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2" y="144"/>
                  </a:lnTo>
                  <a:lnTo>
                    <a:pt x="62" y="144"/>
                  </a:lnTo>
                  <a:lnTo>
                    <a:pt x="62" y="144"/>
                  </a:lnTo>
                  <a:lnTo>
                    <a:pt x="62" y="144"/>
                  </a:lnTo>
                  <a:lnTo>
                    <a:pt x="62" y="148"/>
                  </a:lnTo>
                  <a:lnTo>
                    <a:pt x="62" y="148"/>
                  </a:lnTo>
                  <a:lnTo>
                    <a:pt x="62" y="148"/>
                  </a:lnTo>
                  <a:lnTo>
                    <a:pt x="62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6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48" y="152"/>
                  </a:lnTo>
                  <a:lnTo>
                    <a:pt x="48" y="152"/>
                  </a:lnTo>
                  <a:lnTo>
                    <a:pt x="48" y="152"/>
                  </a:lnTo>
                  <a:lnTo>
                    <a:pt x="48" y="152"/>
                  </a:lnTo>
                  <a:lnTo>
                    <a:pt x="48" y="152"/>
                  </a:lnTo>
                  <a:lnTo>
                    <a:pt x="48" y="152"/>
                  </a:lnTo>
                  <a:lnTo>
                    <a:pt x="48" y="156"/>
                  </a:lnTo>
                  <a:lnTo>
                    <a:pt x="48" y="156"/>
                  </a:lnTo>
                  <a:lnTo>
                    <a:pt x="48" y="156"/>
                  </a:lnTo>
                  <a:lnTo>
                    <a:pt x="48" y="156"/>
                  </a:lnTo>
                  <a:lnTo>
                    <a:pt x="48" y="156"/>
                  </a:lnTo>
                  <a:lnTo>
                    <a:pt x="48" y="156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0" y="164"/>
                  </a:lnTo>
                  <a:lnTo>
                    <a:pt x="40" y="164"/>
                  </a:lnTo>
                  <a:lnTo>
                    <a:pt x="40" y="164"/>
                  </a:lnTo>
                  <a:lnTo>
                    <a:pt x="40" y="164"/>
                  </a:lnTo>
                  <a:lnTo>
                    <a:pt x="40" y="164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6" y="164"/>
                  </a:lnTo>
                  <a:lnTo>
                    <a:pt x="32" y="164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26" y="168"/>
                  </a:lnTo>
                  <a:lnTo>
                    <a:pt x="26" y="168"/>
                  </a:lnTo>
                  <a:lnTo>
                    <a:pt x="26" y="168"/>
                  </a:lnTo>
                  <a:lnTo>
                    <a:pt x="26" y="168"/>
                  </a:lnTo>
                  <a:lnTo>
                    <a:pt x="22" y="168"/>
                  </a:lnTo>
                  <a:lnTo>
                    <a:pt x="22" y="168"/>
                  </a:lnTo>
                  <a:lnTo>
                    <a:pt x="22" y="168"/>
                  </a:lnTo>
                  <a:lnTo>
                    <a:pt x="22" y="168"/>
                  </a:lnTo>
                  <a:lnTo>
                    <a:pt x="18" y="168"/>
                  </a:lnTo>
                  <a:lnTo>
                    <a:pt x="18" y="172"/>
                  </a:lnTo>
                  <a:lnTo>
                    <a:pt x="18" y="172"/>
                  </a:lnTo>
                  <a:lnTo>
                    <a:pt x="18" y="172"/>
                  </a:lnTo>
                  <a:lnTo>
                    <a:pt x="10" y="160"/>
                  </a:lnTo>
                  <a:lnTo>
                    <a:pt x="10" y="156"/>
                  </a:lnTo>
                  <a:lnTo>
                    <a:pt x="0" y="130"/>
                  </a:lnTo>
                  <a:lnTo>
                    <a:pt x="44" y="112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close/>
                  <a:moveTo>
                    <a:pt x="96" y="108"/>
                  </a:moveTo>
                  <a:lnTo>
                    <a:pt x="96" y="108"/>
                  </a:lnTo>
                  <a:lnTo>
                    <a:pt x="96" y="108"/>
                  </a:lnTo>
                  <a:lnTo>
                    <a:pt x="96" y="108"/>
                  </a:lnTo>
                  <a:lnTo>
                    <a:pt x="96" y="108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2"/>
                  </a:lnTo>
                  <a:lnTo>
                    <a:pt x="96" y="102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8"/>
                  </a:lnTo>
                  <a:lnTo>
                    <a:pt x="96" y="108"/>
                  </a:lnTo>
                  <a:lnTo>
                    <a:pt x="96" y="108"/>
                  </a:lnTo>
                  <a:lnTo>
                    <a:pt x="96" y="108"/>
                  </a:lnTo>
                  <a:lnTo>
                    <a:pt x="96" y="108"/>
                  </a:lnTo>
                  <a:lnTo>
                    <a:pt x="96" y="108"/>
                  </a:lnTo>
                  <a:lnTo>
                    <a:pt x="96" y="10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74" name="Freeform 46"/>
            <p:cNvSpPr/>
            <p:nvPr/>
          </p:nvSpPr>
          <p:spPr>
            <a:xfrm>
              <a:off x="5852520" y="3521160"/>
              <a:ext cx="374400" cy="383760"/>
            </a:xfrm>
            <a:custGeom>
              <a:avLst/>
              <a:gdLst/>
              <a:ahLst/>
              <a:rect l="l" t="t" r="r" b="b"/>
              <a:pathLst>
                <a:path w="236" h="242">
                  <a:moveTo>
                    <a:pt x="34" y="138"/>
                  </a:moveTo>
                  <a:lnTo>
                    <a:pt x="38" y="138"/>
                  </a:lnTo>
                  <a:lnTo>
                    <a:pt x="42" y="138"/>
                  </a:lnTo>
                  <a:lnTo>
                    <a:pt x="46" y="142"/>
                  </a:lnTo>
                  <a:lnTo>
                    <a:pt x="50" y="138"/>
                  </a:lnTo>
                  <a:lnTo>
                    <a:pt x="54" y="138"/>
                  </a:lnTo>
                  <a:lnTo>
                    <a:pt x="56" y="138"/>
                  </a:lnTo>
                  <a:lnTo>
                    <a:pt x="60" y="138"/>
                  </a:lnTo>
                  <a:lnTo>
                    <a:pt x="64" y="138"/>
                  </a:lnTo>
                  <a:lnTo>
                    <a:pt x="68" y="134"/>
                  </a:lnTo>
                  <a:lnTo>
                    <a:pt x="72" y="134"/>
                  </a:lnTo>
                  <a:lnTo>
                    <a:pt x="76" y="134"/>
                  </a:lnTo>
                  <a:lnTo>
                    <a:pt x="80" y="130"/>
                  </a:lnTo>
                  <a:lnTo>
                    <a:pt x="76" y="130"/>
                  </a:lnTo>
                  <a:lnTo>
                    <a:pt x="76" y="126"/>
                  </a:lnTo>
                  <a:lnTo>
                    <a:pt x="80" y="126"/>
                  </a:lnTo>
                  <a:lnTo>
                    <a:pt x="80" y="122"/>
                  </a:lnTo>
                  <a:lnTo>
                    <a:pt x="80" y="120"/>
                  </a:lnTo>
                  <a:lnTo>
                    <a:pt x="80" y="112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6" y="108"/>
                  </a:lnTo>
                  <a:lnTo>
                    <a:pt x="86" y="104"/>
                  </a:lnTo>
                  <a:lnTo>
                    <a:pt x="86" y="108"/>
                  </a:lnTo>
                  <a:lnTo>
                    <a:pt x="90" y="108"/>
                  </a:lnTo>
                  <a:lnTo>
                    <a:pt x="94" y="108"/>
                  </a:lnTo>
                  <a:lnTo>
                    <a:pt x="98" y="108"/>
                  </a:lnTo>
                  <a:lnTo>
                    <a:pt x="98" y="104"/>
                  </a:lnTo>
                  <a:lnTo>
                    <a:pt x="94" y="100"/>
                  </a:lnTo>
                  <a:lnTo>
                    <a:pt x="98" y="100"/>
                  </a:lnTo>
                  <a:lnTo>
                    <a:pt x="102" y="100"/>
                  </a:lnTo>
                  <a:lnTo>
                    <a:pt x="106" y="96"/>
                  </a:lnTo>
                  <a:lnTo>
                    <a:pt x="110" y="96"/>
                  </a:lnTo>
                  <a:lnTo>
                    <a:pt x="112" y="96"/>
                  </a:lnTo>
                  <a:lnTo>
                    <a:pt x="112" y="100"/>
                  </a:lnTo>
                  <a:lnTo>
                    <a:pt x="116" y="100"/>
                  </a:lnTo>
                  <a:lnTo>
                    <a:pt x="116" y="96"/>
                  </a:lnTo>
                  <a:lnTo>
                    <a:pt x="120" y="96"/>
                  </a:lnTo>
                  <a:lnTo>
                    <a:pt x="120" y="92"/>
                  </a:lnTo>
                  <a:lnTo>
                    <a:pt x="120" y="90"/>
                  </a:lnTo>
                  <a:lnTo>
                    <a:pt x="120" y="86"/>
                  </a:lnTo>
                  <a:lnTo>
                    <a:pt x="120" y="82"/>
                  </a:lnTo>
                  <a:lnTo>
                    <a:pt x="124" y="82"/>
                  </a:lnTo>
                  <a:lnTo>
                    <a:pt x="124" y="78"/>
                  </a:lnTo>
                  <a:lnTo>
                    <a:pt x="120" y="78"/>
                  </a:lnTo>
                  <a:lnTo>
                    <a:pt x="124" y="78"/>
                  </a:lnTo>
                  <a:lnTo>
                    <a:pt x="124" y="74"/>
                  </a:lnTo>
                  <a:lnTo>
                    <a:pt x="128" y="74"/>
                  </a:lnTo>
                  <a:lnTo>
                    <a:pt x="132" y="70"/>
                  </a:lnTo>
                  <a:lnTo>
                    <a:pt x="136" y="70"/>
                  </a:lnTo>
                  <a:lnTo>
                    <a:pt x="136" y="66"/>
                  </a:lnTo>
                  <a:lnTo>
                    <a:pt x="132" y="66"/>
                  </a:lnTo>
                  <a:lnTo>
                    <a:pt x="132" y="62"/>
                  </a:lnTo>
                  <a:lnTo>
                    <a:pt x="132" y="60"/>
                  </a:lnTo>
                  <a:lnTo>
                    <a:pt x="128" y="60"/>
                  </a:lnTo>
                  <a:lnTo>
                    <a:pt x="128" y="56"/>
                  </a:lnTo>
                  <a:lnTo>
                    <a:pt x="132" y="56"/>
                  </a:lnTo>
                  <a:lnTo>
                    <a:pt x="136" y="56"/>
                  </a:lnTo>
                  <a:lnTo>
                    <a:pt x="138" y="56"/>
                  </a:lnTo>
                  <a:lnTo>
                    <a:pt x="142" y="56"/>
                  </a:lnTo>
                  <a:lnTo>
                    <a:pt x="146" y="56"/>
                  </a:lnTo>
                  <a:lnTo>
                    <a:pt x="146" y="52"/>
                  </a:lnTo>
                  <a:lnTo>
                    <a:pt x="146" y="48"/>
                  </a:lnTo>
                  <a:lnTo>
                    <a:pt x="142" y="48"/>
                  </a:lnTo>
                  <a:lnTo>
                    <a:pt x="142" y="44"/>
                  </a:lnTo>
                  <a:lnTo>
                    <a:pt x="146" y="44"/>
                  </a:lnTo>
                  <a:lnTo>
                    <a:pt x="146" y="40"/>
                  </a:lnTo>
                  <a:lnTo>
                    <a:pt x="150" y="40"/>
                  </a:lnTo>
                  <a:lnTo>
                    <a:pt x="150" y="36"/>
                  </a:lnTo>
                  <a:lnTo>
                    <a:pt x="154" y="34"/>
                  </a:lnTo>
                  <a:lnTo>
                    <a:pt x="154" y="30"/>
                  </a:lnTo>
                  <a:lnTo>
                    <a:pt x="154" y="26"/>
                  </a:lnTo>
                  <a:lnTo>
                    <a:pt x="150" y="26"/>
                  </a:lnTo>
                  <a:lnTo>
                    <a:pt x="154" y="22"/>
                  </a:lnTo>
                  <a:lnTo>
                    <a:pt x="150" y="22"/>
                  </a:lnTo>
                  <a:lnTo>
                    <a:pt x="150" y="18"/>
                  </a:lnTo>
                  <a:lnTo>
                    <a:pt x="146" y="18"/>
                  </a:lnTo>
                  <a:lnTo>
                    <a:pt x="146" y="14"/>
                  </a:lnTo>
                  <a:lnTo>
                    <a:pt x="150" y="14"/>
                  </a:lnTo>
                  <a:lnTo>
                    <a:pt x="154" y="10"/>
                  </a:lnTo>
                  <a:lnTo>
                    <a:pt x="158" y="6"/>
                  </a:lnTo>
                  <a:lnTo>
                    <a:pt x="162" y="6"/>
                  </a:lnTo>
                  <a:lnTo>
                    <a:pt x="162" y="4"/>
                  </a:lnTo>
                  <a:lnTo>
                    <a:pt x="166" y="4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0"/>
                  </a:lnTo>
                  <a:lnTo>
                    <a:pt x="180" y="0"/>
                  </a:lnTo>
                  <a:lnTo>
                    <a:pt x="184" y="0"/>
                  </a:lnTo>
                  <a:lnTo>
                    <a:pt x="188" y="4"/>
                  </a:lnTo>
                  <a:lnTo>
                    <a:pt x="192" y="0"/>
                  </a:lnTo>
                  <a:lnTo>
                    <a:pt x="196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6"/>
                  </a:lnTo>
                  <a:lnTo>
                    <a:pt x="206" y="4"/>
                  </a:lnTo>
                  <a:lnTo>
                    <a:pt x="208" y="8"/>
                  </a:lnTo>
                  <a:lnTo>
                    <a:pt x="210" y="10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6" y="14"/>
                  </a:lnTo>
                  <a:lnTo>
                    <a:pt x="212" y="14"/>
                  </a:lnTo>
                  <a:lnTo>
                    <a:pt x="212" y="18"/>
                  </a:lnTo>
                  <a:lnTo>
                    <a:pt x="216" y="18"/>
                  </a:lnTo>
                  <a:lnTo>
                    <a:pt x="216" y="22"/>
                  </a:lnTo>
                  <a:lnTo>
                    <a:pt x="220" y="22"/>
                  </a:lnTo>
                  <a:lnTo>
                    <a:pt x="222" y="22"/>
                  </a:lnTo>
                  <a:lnTo>
                    <a:pt x="224" y="22"/>
                  </a:lnTo>
                  <a:lnTo>
                    <a:pt x="224" y="26"/>
                  </a:lnTo>
                  <a:lnTo>
                    <a:pt x="228" y="26"/>
                  </a:lnTo>
                  <a:lnTo>
                    <a:pt x="232" y="26"/>
                  </a:lnTo>
                  <a:lnTo>
                    <a:pt x="232" y="32"/>
                  </a:lnTo>
                  <a:lnTo>
                    <a:pt x="236" y="34"/>
                  </a:lnTo>
                  <a:lnTo>
                    <a:pt x="236" y="34"/>
                  </a:lnTo>
                  <a:lnTo>
                    <a:pt x="232" y="32"/>
                  </a:lnTo>
                  <a:lnTo>
                    <a:pt x="236" y="34"/>
                  </a:lnTo>
                  <a:lnTo>
                    <a:pt x="236" y="34"/>
                  </a:lnTo>
                  <a:lnTo>
                    <a:pt x="232" y="34"/>
                  </a:lnTo>
                  <a:lnTo>
                    <a:pt x="228" y="34"/>
                  </a:lnTo>
                  <a:lnTo>
                    <a:pt x="228" y="36"/>
                  </a:lnTo>
                  <a:lnTo>
                    <a:pt x="228" y="40"/>
                  </a:lnTo>
                  <a:lnTo>
                    <a:pt x="228" y="44"/>
                  </a:lnTo>
                  <a:lnTo>
                    <a:pt x="224" y="44"/>
                  </a:lnTo>
                  <a:lnTo>
                    <a:pt x="224" y="40"/>
                  </a:lnTo>
                  <a:lnTo>
                    <a:pt x="220" y="40"/>
                  </a:lnTo>
                  <a:lnTo>
                    <a:pt x="216" y="44"/>
                  </a:lnTo>
                  <a:lnTo>
                    <a:pt x="212" y="44"/>
                  </a:lnTo>
                  <a:lnTo>
                    <a:pt x="210" y="48"/>
                  </a:lnTo>
                  <a:lnTo>
                    <a:pt x="210" y="44"/>
                  </a:lnTo>
                  <a:lnTo>
                    <a:pt x="206" y="44"/>
                  </a:lnTo>
                  <a:lnTo>
                    <a:pt x="202" y="44"/>
                  </a:lnTo>
                  <a:lnTo>
                    <a:pt x="196" y="44"/>
                  </a:lnTo>
                  <a:lnTo>
                    <a:pt x="196" y="40"/>
                  </a:lnTo>
                  <a:lnTo>
                    <a:pt x="192" y="40"/>
                  </a:lnTo>
                  <a:lnTo>
                    <a:pt x="188" y="44"/>
                  </a:lnTo>
                  <a:lnTo>
                    <a:pt x="184" y="44"/>
                  </a:lnTo>
                  <a:lnTo>
                    <a:pt x="184" y="48"/>
                  </a:lnTo>
                  <a:lnTo>
                    <a:pt x="188" y="48"/>
                  </a:lnTo>
                  <a:lnTo>
                    <a:pt x="188" y="52"/>
                  </a:lnTo>
                  <a:lnTo>
                    <a:pt x="184" y="56"/>
                  </a:lnTo>
                  <a:lnTo>
                    <a:pt x="188" y="56"/>
                  </a:lnTo>
                  <a:lnTo>
                    <a:pt x="192" y="56"/>
                  </a:lnTo>
                  <a:lnTo>
                    <a:pt x="192" y="60"/>
                  </a:lnTo>
                  <a:lnTo>
                    <a:pt x="188" y="60"/>
                  </a:lnTo>
                  <a:lnTo>
                    <a:pt x="188" y="62"/>
                  </a:lnTo>
                  <a:lnTo>
                    <a:pt x="192" y="62"/>
                  </a:lnTo>
                  <a:lnTo>
                    <a:pt x="188" y="66"/>
                  </a:lnTo>
                  <a:lnTo>
                    <a:pt x="188" y="70"/>
                  </a:lnTo>
                  <a:lnTo>
                    <a:pt x="192" y="74"/>
                  </a:lnTo>
                  <a:lnTo>
                    <a:pt x="192" y="78"/>
                  </a:lnTo>
                  <a:lnTo>
                    <a:pt x="196" y="78"/>
                  </a:lnTo>
                  <a:lnTo>
                    <a:pt x="196" y="82"/>
                  </a:lnTo>
                  <a:lnTo>
                    <a:pt x="198" y="86"/>
                  </a:lnTo>
                  <a:lnTo>
                    <a:pt x="202" y="86"/>
                  </a:lnTo>
                  <a:lnTo>
                    <a:pt x="206" y="86"/>
                  </a:lnTo>
                  <a:lnTo>
                    <a:pt x="206" y="90"/>
                  </a:lnTo>
                  <a:lnTo>
                    <a:pt x="206" y="92"/>
                  </a:lnTo>
                  <a:lnTo>
                    <a:pt x="202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6" y="96"/>
                  </a:lnTo>
                  <a:lnTo>
                    <a:pt x="196" y="100"/>
                  </a:lnTo>
                  <a:lnTo>
                    <a:pt x="196" y="104"/>
                  </a:lnTo>
                  <a:lnTo>
                    <a:pt x="196" y="108"/>
                  </a:lnTo>
                  <a:lnTo>
                    <a:pt x="196" y="112"/>
                  </a:lnTo>
                  <a:lnTo>
                    <a:pt x="196" y="108"/>
                  </a:lnTo>
                  <a:lnTo>
                    <a:pt x="198" y="108"/>
                  </a:lnTo>
                  <a:lnTo>
                    <a:pt x="196" y="112"/>
                  </a:lnTo>
                  <a:lnTo>
                    <a:pt x="192" y="112"/>
                  </a:lnTo>
                  <a:lnTo>
                    <a:pt x="192" y="116"/>
                  </a:lnTo>
                  <a:lnTo>
                    <a:pt x="188" y="120"/>
                  </a:lnTo>
                  <a:lnTo>
                    <a:pt x="184" y="122"/>
                  </a:lnTo>
                  <a:lnTo>
                    <a:pt x="188" y="122"/>
                  </a:lnTo>
                  <a:lnTo>
                    <a:pt x="188" y="126"/>
                  </a:lnTo>
                  <a:lnTo>
                    <a:pt x="184" y="130"/>
                  </a:lnTo>
                  <a:lnTo>
                    <a:pt x="180" y="130"/>
                  </a:lnTo>
                  <a:lnTo>
                    <a:pt x="176" y="134"/>
                  </a:lnTo>
                  <a:lnTo>
                    <a:pt x="176" y="138"/>
                  </a:lnTo>
                  <a:lnTo>
                    <a:pt x="172" y="146"/>
                  </a:lnTo>
                  <a:lnTo>
                    <a:pt x="172" y="148"/>
                  </a:lnTo>
                  <a:lnTo>
                    <a:pt x="168" y="148"/>
                  </a:lnTo>
                  <a:lnTo>
                    <a:pt x="166" y="148"/>
                  </a:lnTo>
                  <a:lnTo>
                    <a:pt x="166" y="152"/>
                  </a:lnTo>
                  <a:lnTo>
                    <a:pt x="162" y="152"/>
                  </a:lnTo>
                  <a:lnTo>
                    <a:pt x="162" y="156"/>
                  </a:lnTo>
                  <a:lnTo>
                    <a:pt x="162" y="160"/>
                  </a:lnTo>
                  <a:lnTo>
                    <a:pt x="158" y="164"/>
                  </a:lnTo>
                  <a:lnTo>
                    <a:pt x="158" y="168"/>
                  </a:lnTo>
                  <a:lnTo>
                    <a:pt x="154" y="168"/>
                  </a:lnTo>
                  <a:lnTo>
                    <a:pt x="150" y="168"/>
                  </a:lnTo>
                  <a:lnTo>
                    <a:pt x="146" y="168"/>
                  </a:lnTo>
                  <a:lnTo>
                    <a:pt x="146" y="172"/>
                  </a:lnTo>
                  <a:lnTo>
                    <a:pt x="142" y="172"/>
                  </a:lnTo>
                  <a:lnTo>
                    <a:pt x="138" y="172"/>
                  </a:lnTo>
                  <a:lnTo>
                    <a:pt x="138" y="168"/>
                  </a:lnTo>
                  <a:lnTo>
                    <a:pt x="138" y="164"/>
                  </a:lnTo>
                  <a:lnTo>
                    <a:pt x="136" y="164"/>
                  </a:lnTo>
                  <a:lnTo>
                    <a:pt x="136" y="168"/>
                  </a:lnTo>
                  <a:lnTo>
                    <a:pt x="132" y="168"/>
                  </a:lnTo>
                  <a:lnTo>
                    <a:pt x="132" y="172"/>
                  </a:lnTo>
                  <a:lnTo>
                    <a:pt x="132" y="176"/>
                  </a:lnTo>
                  <a:lnTo>
                    <a:pt x="128" y="176"/>
                  </a:lnTo>
                  <a:lnTo>
                    <a:pt x="128" y="178"/>
                  </a:lnTo>
                  <a:lnTo>
                    <a:pt x="124" y="178"/>
                  </a:lnTo>
                  <a:lnTo>
                    <a:pt x="124" y="182"/>
                  </a:lnTo>
                  <a:lnTo>
                    <a:pt x="124" y="186"/>
                  </a:lnTo>
                  <a:lnTo>
                    <a:pt x="124" y="190"/>
                  </a:lnTo>
                  <a:lnTo>
                    <a:pt x="128" y="190"/>
                  </a:lnTo>
                  <a:lnTo>
                    <a:pt x="132" y="190"/>
                  </a:lnTo>
                  <a:lnTo>
                    <a:pt x="132" y="194"/>
                  </a:lnTo>
                  <a:lnTo>
                    <a:pt x="132" y="198"/>
                  </a:lnTo>
                  <a:lnTo>
                    <a:pt x="132" y="202"/>
                  </a:lnTo>
                  <a:lnTo>
                    <a:pt x="132" y="204"/>
                  </a:lnTo>
                  <a:lnTo>
                    <a:pt x="136" y="208"/>
                  </a:lnTo>
                  <a:lnTo>
                    <a:pt x="138" y="208"/>
                  </a:lnTo>
                  <a:lnTo>
                    <a:pt x="138" y="212"/>
                  </a:lnTo>
                  <a:lnTo>
                    <a:pt x="138" y="216"/>
                  </a:lnTo>
                  <a:lnTo>
                    <a:pt x="142" y="216"/>
                  </a:lnTo>
                  <a:lnTo>
                    <a:pt x="142" y="220"/>
                  </a:lnTo>
                  <a:lnTo>
                    <a:pt x="142" y="224"/>
                  </a:lnTo>
                  <a:lnTo>
                    <a:pt x="146" y="228"/>
                  </a:lnTo>
                  <a:lnTo>
                    <a:pt x="142" y="228"/>
                  </a:lnTo>
                  <a:lnTo>
                    <a:pt x="142" y="232"/>
                  </a:lnTo>
                  <a:lnTo>
                    <a:pt x="146" y="232"/>
                  </a:lnTo>
                  <a:lnTo>
                    <a:pt x="142" y="232"/>
                  </a:lnTo>
                  <a:lnTo>
                    <a:pt x="142" y="234"/>
                  </a:lnTo>
                  <a:lnTo>
                    <a:pt x="138" y="234"/>
                  </a:lnTo>
                  <a:lnTo>
                    <a:pt x="138" y="232"/>
                  </a:lnTo>
                  <a:lnTo>
                    <a:pt x="136" y="232"/>
                  </a:lnTo>
                  <a:lnTo>
                    <a:pt x="132" y="232"/>
                  </a:lnTo>
                  <a:lnTo>
                    <a:pt x="132" y="234"/>
                  </a:lnTo>
                  <a:lnTo>
                    <a:pt x="128" y="234"/>
                  </a:lnTo>
                  <a:lnTo>
                    <a:pt x="124" y="234"/>
                  </a:lnTo>
                  <a:lnTo>
                    <a:pt x="120" y="234"/>
                  </a:lnTo>
                  <a:lnTo>
                    <a:pt x="116" y="234"/>
                  </a:lnTo>
                  <a:lnTo>
                    <a:pt x="116" y="232"/>
                  </a:lnTo>
                  <a:lnTo>
                    <a:pt x="112" y="232"/>
                  </a:lnTo>
                  <a:lnTo>
                    <a:pt x="112" y="234"/>
                  </a:lnTo>
                  <a:lnTo>
                    <a:pt x="112" y="238"/>
                  </a:lnTo>
                  <a:lnTo>
                    <a:pt x="110" y="238"/>
                  </a:lnTo>
                  <a:lnTo>
                    <a:pt x="106" y="238"/>
                  </a:lnTo>
                  <a:lnTo>
                    <a:pt x="106" y="242"/>
                  </a:lnTo>
                  <a:lnTo>
                    <a:pt x="106" y="238"/>
                  </a:lnTo>
                  <a:lnTo>
                    <a:pt x="106" y="242"/>
                  </a:lnTo>
                  <a:lnTo>
                    <a:pt x="102" y="242"/>
                  </a:lnTo>
                  <a:lnTo>
                    <a:pt x="102" y="238"/>
                  </a:lnTo>
                  <a:lnTo>
                    <a:pt x="102" y="242"/>
                  </a:lnTo>
                  <a:lnTo>
                    <a:pt x="102" y="238"/>
                  </a:lnTo>
                  <a:lnTo>
                    <a:pt x="98" y="242"/>
                  </a:lnTo>
                  <a:lnTo>
                    <a:pt x="94" y="242"/>
                  </a:lnTo>
                  <a:lnTo>
                    <a:pt x="94" y="238"/>
                  </a:lnTo>
                  <a:lnTo>
                    <a:pt x="90" y="234"/>
                  </a:lnTo>
                  <a:lnTo>
                    <a:pt x="90" y="232"/>
                  </a:lnTo>
                  <a:lnTo>
                    <a:pt x="90" y="228"/>
                  </a:lnTo>
                  <a:lnTo>
                    <a:pt x="90" y="224"/>
                  </a:lnTo>
                  <a:lnTo>
                    <a:pt x="86" y="224"/>
                  </a:lnTo>
                  <a:lnTo>
                    <a:pt x="82" y="224"/>
                  </a:lnTo>
                  <a:lnTo>
                    <a:pt x="82" y="220"/>
                  </a:lnTo>
                  <a:lnTo>
                    <a:pt x="82" y="216"/>
                  </a:lnTo>
                  <a:lnTo>
                    <a:pt x="82" y="212"/>
                  </a:lnTo>
                  <a:lnTo>
                    <a:pt x="80" y="208"/>
                  </a:lnTo>
                  <a:lnTo>
                    <a:pt x="76" y="208"/>
                  </a:lnTo>
                  <a:lnTo>
                    <a:pt x="76" y="212"/>
                  </a:lnTo>
                  <a:lnTo>
                    <a:pt x="80" y="208"/>
                  </a:lnTo>
                  <a:lnTo>
                    <a:pt x="80" y="212"/>
                  </a:lnTo>
                  <a:lnTo>
                    <a:pt x="76" y="212"/>
                  </a:lnTo>
                  <a:lnTo>
                    <a:pt x="72" y="212"/>
                  </a:lnTo>
                  <a:lnTo>
                    <a:pt x="68" y="212"/>
                  </a:lnTo>
                  <a:lnTo>
                    <a:pt x="64" y="212"/>
                  </a:lnTo>
                  <a:lnTo>
                    <a:pt x="60" y="212"/>
                  </a:lnTo>
                  <a:lnTo>
                    <a:pt x="60" y="216"/>
                  </a:lnTo>
                  <a:lnTo>
                    <a:pt x="56" y="216"/>
                  </a:lnTo>
                  <a:lnTo>
                    <a:pt x="54" y="216"/>
                  </a:lnTo>
                  <a:lnTo>
                    <a:pt x="56" y="216"/>
                  </a:lnTo>
                  <a:lnTo>
                    <a:pt x="54" y="216"/>
                  </a:lnTo>
                  <a:lnTo>
                    <a:pt x="50" y="216"/>
                  </a:lnTo>
                  <a:lnTo>
                    <a:pt x="46" y="216"/>
                  </a:lnTo>
                  <a:lnTo>
                    <a:pt x="46" y="212"/>
                  </a:lnTo>
                  <a:lnTo>
                    <a:pt x="46" y="216"/>
                  </a:lnTo>
                  <a:lnTo>
                    <a:pt x="42" y="212"/>
                  </a:lnTo>
                  <a:lnTo>
                    <a:pt x="38" y="212"/>
                  </a:lnTo>
                  <a:lnTo>
                    <a:pt x="38" y="216"/>
                  </a:lnTo>
                  <a:lnTo>
                    <a:pt x="34" y="216"/>
                  </a:lnTo>
                  <a:lnTo>
                    <a:pt x="30" y="216"/>
                  </a:lnTo>
                  <a:lnTo>
                    <a:pt x="26" y="216"/>
                  </a:lnTo>
                  <a:lnTo>
                    <a:pt x="24" y="216"/>
                  </a:lnTo>
                  <a:lnTo>
                    <a:pt x="20" y="216"/>
                  </a:lnTo>
                  <a:lnTo>
                    <a:pt x="16" y="220"/>
                  </a:lnTo>
                  <a:lnTo>
                    <a:pt x="12" y="220"/>
                  </a:lnTo>
                  <a:lnTo>
                    <a:pt x="12" y="216"/>
                  </a:lnTo>
                  <a:lnTo>
                    <a:pt x="12" y="212"/>
                  </a:lnTo>
                  <a:lnTo>
                    <a:pt x="12" y="208"/>
                  </a:lnTo>
                  <a:lnTo>
                    <a:pt x="12" y="204"/>
                  </a:lnTo>
                  <a:lnTo>
                    <a:pt x="16" y="204"/>
                  </a:lnTo>
                  <a:lnTo>
                    <a:pt x="16" y="202"/>
                  </a:lnTo>
                  <a:lnTo>
                    <a:pt x="16" y="198"/>
                  </a:lnTo>
                  <a:lnTo>
                    <a:pt x="20" y="198"/>
                  </a:lnTo>
                  <a:lnTo>
                    <a:pt x="20" y="194"/>
                  </a:lnTo>
                  <a:lnTo>
                    <a:pt x="20" y="198"/>
                  </a:lnTo>
                  <a:lnTo>
                    <a:pt x="20" y="194"/>
                  </a:lnTo>
                  <a:lnTo>
                    <a:pt x="24" y="194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30" y="190"/>
                  </a:lnTo>
                  <a:lnTo>
                    <a:pt x="34" y="190"/>
                  </a:lnTo>
                  <a:lnTo>
                    <a:pt x="34" y="186"/>
                  </a:lnTo>
                  <a:lnTo>
                    <a:pt x="34" y="182"/>
                  </a:lnTo>
                  <a:lnTo>
                    <a:pt x="34" y="178"/>
                  </a:lnTo>
                  <a:lnTo>
                    <a:pt x="30" y="178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2"/>
                  </a:lnTo>
                  <a:lnTo>
                    <a:pt x="26" y="168"/>
                  </a:lnTo>
                  <a:lnTo>
                    <a:pt x="26" y="164"/>
                  </a:lnTo>
                  <a:lnTo>
                    <a:pt x="26" y="160"/>
                  </a:lnTo>
                  <a:lnTo>
                    <a:pt x="24" y="160"/>
                  </a:lnTo>
                  <a:lnTo>
                    <a:pt x="20" y="156"/>
                  </a:lnTo>
                  <a:lnTo>
                    <a:pt x="16" y="156"/>
                  </a:lnTo>
                  <a:lnTo>
                    <a:pt x="12" y="152"/>
                  </a:lnTo>
                  <a:lnTo>
                    <a:pt x="12" y="148"/>
                  </a:lnTo>
                  <a:lnTo>
                    <a:pt x="8" y="146"/>
                  </a:lnTo>
                  <a:lnTo>
                    <a:pt x="8" y="142"/>
                  </a:lnTo>
                  <a:lnTo>
                    <a:pt x="4" y="134"/>
                  </a:lnTo>
                  <a:lnTo>
                    <a:pt x="0" y="134"/>
                  </a:lnTo>
                  <a:lnTo>
                    <a:pt x="4" y="134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8"/>
                  </a:lnTo>
                  <a:lnTo>
                    <a:pt x="24" y="142"/>
                  </a:lnTo>
                  <a:lnTo>
                    <a:pt x="34" y="138"/>
                  </a:lnTo>
                  <a:lnTo>
                    <a:pt x="34" y="138"/>
                  </a:lnTo>
                  <a:lnTo>
                    <a:pt x="34" y="13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75" name="Freeform 47"/>
            <p:cNvSpPr/>
            <p:nvPr/>
          </p:nvSpPr>
          <p:spPr>
            <a:xfrm>
              <a:off x="6995520" y="4095720"/>
              <a:ext cx="21960" cy="15480"/>
            </a:xfrm>
            <a:custGeom>
              <a:avLst/>
              <a:gdLst/>
              <a:ahLst/>
              <a:rect l="l" t="t" r="r" b="b"/>
              <a:pathLst>
                <a:path w="14" h="10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14" y="6"/>
                  </a:move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close/>
                  <a:moveTo>
                    <a:pt x="0" y="1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76" name="Freeform 48"/>
            <p:cNvSpPr/>
            <p:nvPr/>
          </p:nvSpPr>
          <p:spPr>
            <a:xfrm>
              <a:off x="7112880" y="4041720"/>
              <a:ext cx="212400" cy="377640"/>
            </a:xfrm>
            <a:custGeom>
              <a:avLst/>
              <a:gdLst/>
              <a:ahLst/>
              <a:rect l="l" t="t" r="r" b="b"/>
              <a:pathLst>
                <a:path w="134" h="238">
                  <a:moveTo>
                    <a:pt x="112" y="130"/>
                  </a:moveTo>
                  <a:lnTo>
                    <a:pt x="112" y="126"/>
                  </a:lnTo>
                  <a:lnTo>
                    <a:pt x="108" y="126"/>
                  </a:lnTo>
                  <a:lnTo>
                    <a:pt x="112" y="126"/>
                  </a:lnTo>
                  <a:lnTo>
                    <a:pt x="112" y="130"/>
                  </a:lnTo>
                  <a:lnTo>
                    <a:pt x="112" y="130"/>
                  </a:lnTo>
                  <a:lnTo>
                    <a:pt x="112" y="130"/>
                  </a:lnTo>
                  <a:close/>
                  <a:moveTo>
                    <a:pt x="78" y="150"/>
                  </a:moveTo>
                  <a:lnTo>
                    <a:pt x="78" y="146"/>
                  </a:lnTo>
                  <a:lnTo>
                    <a:pt x="78" y="142"/>
                  </a:lnTo>
                  <a:lnTo>
                    <a:pt x="82" y="142"/>
                  </a:lnTo>
                  <a:lnTo>
                    <a:pt x="82" y="146"/>
                  </a:lnTo>
                  <a:lnTo>
                    <a:pt x="78" y="150"/>
                  </a:lnTo>
                  <a:lnTo>
                    <a:pt x="78" y="150"/>
                  </a:lnTo>
                  <a:lnTo>
                    <a:pt x="78" y="150"/>
                  </a:lnTo>
                  <a:close/>
                  <a:moveTo>
                    <a:pt x="42" y="150"/>
                  </a:moveTo>
                  <a:lnTo>
                    <a:pt x="42" y="146"/>
                  </a:lnTo>
                  <a:lnTo>
                    <a:pt x="38" y="146"/>
                  </a:lnTo>
                  <a:lnTo>
                    <a:pt x="42" y="146"/>
                  </a:lnTo>
                  <a:lnTo>
                    <a:pt x="42" y="150"/>
                  </a:lnTo>
                  <a:lnTo>
                    <a:pt x="42" y="150"/>
                  </a:lnTo>
                  <a:lnTo>
                    <a:pt x="42" y="150"/>
                  </a:lnTo>
                  <a:close/>
                  <a:moveTo>
                    <a:pt x="94" y="172"/>
                  </a:moveTo>
                  <a:lnTo>
                    <a:pt x="94" y="168"/>
                  </a:lnTo>
                  <a:lnTo>
                    <a:pt x="94" y="172"/>
                  </a:lnTo>
                  <a:lnTo>
                    <a:pt x="94" y="172"/>
                  </a:lnTo>
                  <a:lnTo>
                    <a:pt x="94" y="172"/>
                  </a:lnTo>
                  <a:close/>
                  <a:moveTo>
                    <a:pt x="4" y="186"/>
                  </a:moveTo>
                  <a:lnTo>
                    <a:pt x="4" y="182"/>
                  </a:lnTo>
                  <a:lnTo>
                    <a:pt x="4" y="186"/>
                  </a:lnTo>
                  <a:lnTo>
                    <a:pt x="4" y="186"/>
                  </a:lnTo>
                  <a:lnTo>
                    <a:pt x="4" y="186"/>
                  </a:lnTo>
                  <a:close/>
                  <a:moveTo>
                    <a:pt x="0" y="194"/>
                  </a:moveTo>
                  <a:lnTo>
                    <a:pt x="0" y="190"/>
                  </a:lnTo>
                  <a:lnTo>
                    <a:pt x="0" y="186"/>
                  </a:lnTo>
                  <a:lnTo>
                    <a:pt x="0" y="190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0" y="194"/>
                  </a:lnTo>
                  <a:close/>
                  <a:moveTo>
                    <a:pt x="82" y="202"/>
                  </a:moveTo>
                  <a:lnTo>
                    <a:pt x="82" y="198"/>
                  </a:lnTo>
                  <a:lnTo>
                    <a:pt x="86" y="198"/>
                  </a:lnTo>
                  <a:lnTo>
                    <a:pt x="86" y="202"/>
                  </a:lnTo>
                  <a:lnTo>
                    <a:pt x="82" y="202"/>
                  </a:lnTo>
                  <a:lnTo>
                    <a:pt x="82" y="202"/>
                  </a:lnTo>
                  <a:lnTo>
                    <a:pt x="82" y="202"/>
                  </a:lnTo>
                  <a:close/>
                  <a:moveTo>
                    <a:pt x="50" y="220"/>
                  </a:moveTo>
                  <a:lnTo>
                    <a:pt x="50" y="216"/>
                  </a:lnTo>
                  <a:lnTo>
                    <a:pt x="52" y="216"/>
                  </a:lnTo>
                  <a:lnTo>
                    <a:pt x="52" y="220"/>
                  </a:lnTo>
                  <a:lnTo>
                    <a:pt x="50" y="220"/>
                  </a:lnTo>
                  <a:lnTo>
                    <a:pt x="50" y="220"/>
                  </a:lnTo>
                  <a:lnTo>
                    <a:pt x="50" y="220"/>
                  </a:lnTo>
                  <a:close/>
                  <a:moveTo>
                    <a:pt x="66" y="4"/>
                  </a:moveTo>
                  <a:lnTo>
                    <a:pt x="66" y="0"/>
                  </a:lnTo>
                  <a:lnTo>
                    <a:pt x="70" y="0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4"/>
                  </a:lnTo>
                  <a:close/>
                  <a:moveTo>
                    <a:pt x="42" y="56"/>
                  </a:moveTo>
                  <a:lnTo>
                    <a:pt x="42" y="52"/>
                  </a:lnTo>
                  <a:lnTo>
                    <a:pt x="38" y="52"/>
                  </a:lnTo>
                  <a:lnTo>
                    <a:pt x="38" y="48"/>
                  </a:lnTo>
                  <a:lnTo>
                    <a:pt x="42" y="44"/>
                  </a:lnTo>
                  <a:lnTo>
                    <a:pt x="42" y="48"/>
                  </a:lnTo>
                  <a:lnTo>
                    <a:pt x="46" y="48"/>
                  </a:lnTo>
                  <a:lnTo>
                    <a:pt x="46" y="52"/>
                  </a:lnTo>
                  <a:lnTo>
                    <a:pt x="50" y="48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50" y="38"/>
                  </a:lnTo>
                  <a:lnTo>
                    <a:pt x="50" y="34"/>
                  </a:lnTo>
                  <a:lnTo>
                    <a:pt x="50" y="30"/>
                  </a:lnTo>
                  <a:lnTo>
                    <a:pt x="50" y="26"/>
                  </a:lnTo>
                  <a:lnTo>
                    <a:pt x="50" y="22"/>
                  </a:lnTo>
                  <a:lnTo>
                    <a:pt x="50" y="18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8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4" y="8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4" y="10"/>
                  </a:lnTo>
                  <a:lnTo>
                    <a:pt x="74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4" y="26"/>
                  </a:lnTo>
                  <a:lnTo>
                    <a:pt x="78" y="30"/>
                  </a:lnTo>
                  <a:lnTo>
                    <a:pt x="78" y="34"/>
                  </a:lnTo>
                  <a:lnTo>
                    <a:pt x="78" y="38"/>
                  </a:lnTo>
                  <a:lnTo>
                    <a:pt x="74" y="40"/>
                  </a:lnTo>
                  <a:lnTo>
                    <a:pt x="74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66" y="48"/>
                  </a:lnTo>
                  <a:lnTo>
                    <a:pt x="66" y="52"/>
                  </a:lnTo>
                  <a:lnTo>
                    <a:pt x="64" y="52"/>
                  </a:lnTo>
                  <a:lnTo>
                    <a:pt x="64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4" y="60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64" y="70"/>
                  </a:lnTo>
                  <a:lnTo>
                    <a:pt x="66" y="70"/>
                  </a:lnTo>
                  <a:lnTo>
                    <a:pt x="66" y="74"/>
                  </a:lnTo>
                  <a:lnTo>
                    <a:pt x="64" y="74"/>
                  </a:lnTo>
                  <a:lnTo>
                    <a:pt x="66" y="74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70" y="86"/>
                  </a:lnTo>
                  <a:lnTo>
                    <a:pt x="74" y="86"/>
                  </a:lnTo>
                  <a:lnTo>
                    <a:pt x="74" y="90"/>
                  </a:lnTo>
                  <a:lnTo>
                    <a:pt x="74" y="86"/>
                  </a:lnTo>
                  <a:lnTo>
                    <a:pt x="74" y="82"/>
                  </a:lnTo>
                  <a:lnTo>
                    <a:pt x="74" y="86"/>
                  </a:lnTo>
                  <a:lnTo>
                    <a:pt x="74" y="82"/>
                  </a:lnTo>
                  <a:lnTo>
                    <a:pt x="78" y="82"/>
                  </a:lnTo>
                  <a:lnTo>
                    <a:pt x="78" y="78"/>
                  </a:lnTo>
                  <a:lnTo>
                    <a:pt x="78" y="82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90"/>
                  </a:lnTo>
                  <a:lnTo>
                    <a:pt x="86" y="94"/>
                  </a:lnTo>
                  <a:lnTo>
                    <a:pt x="86" y="90"/>
                  </a:lnTo>
                  <a:lnTo>
                    <a:pt x="90" y="90"/>
                  </a:lnTo>
                  <a:lnTo>
                    <a:pt x="90" y="86"/>
                  </a:lnTo>
                  <a:lnTo>
                    <a:pt x="94" y="86"/>
                  </a:lnTo>
                  <a:lnTo>
                    <a:pt x="94" y="90"/>
                  </a:lnTo>
                  <a:lnTo>
                    <a:pt x="96" y="90"/>
                  </a:lnTo>
                  <a:lnTo>
                    <a:pt x="96" y="94"/>
                  </a:lnTo>
                  <a:lnTo>
                    <a:pt x="96" y="90"/>
                  </a:lnTo>
                  <a:lnTo>
                    <a:pt x="94" y="90"/>
                  </a:lnTo>
                  <a:lnTo>
                    <a:pt x="94" y="94"/>
                  </a:lnTo>
                  <a:lnTo>
                    <a:pt x="94" y="96"/>
                  </a:lnTo>
                  <a:lnTo>
                    <a:pt x="96" y="96"/>
                  </a:lnTo>
                  <a:lnTo>
                    <a:pt x="96" y="100"/>
                  </a:lnTo>
                  <a:lnTo>
                    <a:pt x="96" y="96"/>
                  </a:lnTo>
                  <a:lnTo>
                    <a:pt x="96" y="100"/>
                  </a:lnTo>
                  <a:lnTo>
                    <a:pt x="100" y="100"/>
                  </a:lnTo>
                  <a:lnTo>
                    <a:pt x="100" y="104"/>
                  </a:lnTo>
                  <a:lnTo>
                    <a:pt x="100" y="100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12"/>
                  </a:lnTo>
                  <a:lnTo>
                    <a:pt x="96" y="112"/>
                  </a:lnTo>
                  <a:lnTo>
                    <a:pt x="96" y="108"/>
                  </a:lnTo>
                  <a:lnTo>
                    <a:pt x="96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0" y="104"/>
                  </a:lnTo>
                  <a:lnTo>
                    <a:pt x="90" y="100"/>
                  </a:lnTo>
                  <a:lnTo>
                    <a:pt x="90" y="104"/>
                  </a:lnTo>
                  <a:lnTo>
                    <a:pt x="90" y="100"/>
                  </a:lnTo>
                  <a:lnTo>
                    <a:pt x="90" y="96"/>
                  </a:lnTo>
                  <a:lnTo>
                    <a:pt x="86" y="96"/>
                  </a:lnTo>
                  <a:lnTo>
                    <a:pt x="86" y="94"/>
                  </a:lnTo>
                  <a:lnTo>
                    <a:pt x="82" y="94"/>
                  </a:lnTo>
                  <a:lnTo>
                    <a:pt x="82" y="90"/>
                  </a:lnTo>
                  <a:lnTo>
                    <a:pt x="78" y="90"/>
                  </a:lnTo>
                  <a:lnTo>
                    <a:pt x="78" y="86"/>
                  </a:lnTo>
                  <a:lnTo>
                    <a:pt x="78" y="90"/>
                  </a:lnTo>
                  <a:lnTo>
                    <a:pt x="78" y="94"/>
                  </a:lnTo>
                  <a:lnTo>
                    <a:pt x="78" y="96"/>
                  </a:lnTo>
                  <a:lnTo>
                    <a:pt x="82" y="96"/>
                  </a:lnTo>
                  <a:lnTo>
                    <a:pt x="82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8" y="94"/>
                  </a:lnTo>
                  <a:lnTo>
                    <a:pt x="74" y="94"/>
                  </a:lnTo>
                  <a:lnTo>
                    <a:pt x="70" y="90"/>
                  </a:lnTo>
                  <a:lnTo>
                    <a:pt x="66" y="90"/>
                  </a:lnTo>
                  <a:lnTo>
                    <a:pt x="66" y="86"/>
                  </a:lnTo>
                  <a:lnTo>
                    <a:pt x="64" y="90"/>
                  </a:lnTo>
                  <a:lnTo>
                    <a:pt x="64" y="94"/>
                  </a:lnTo>
                  <a:lnTo>
                    <a:pt x="60" y="94"/>
                  </a:lnTo>
                  <a:lnTo>
                    <a:pt x="56" y="94"/>
                  </a:lnTo>
                  <a:lnTo>
                    <a:pt x="56" y="90"/>
                  </a:lnTo>
                  <a:lnTo>
                    <a:pt x="52" y="86"/>
                  </a:lnTo>
                  <a:lnTo>
                    <a:pt x="52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6" y="78"/>
                  </a:lnTo>
                  <a:lnTo>
                    <a:pt x="56" y="74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50" y="70"/>
                  </a:lnTo>
                  <a:lnTo>
                    <a:pt x="50" y="74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0" y="78"/>
                  </a:lnTo>
                  <a:lnTo>
                    <a:pt x="50" y="74"/>
                  </a:lnTo>
                  <a:lnTo>
                    <a:pt x="46" y="74"/>
                  </a:lnTo>
                  <a:lnTo>
                    <a:pt x="46" y="70"/>
                  </a:lnTo>
                  <a:lnTo>
                    <a:pt x="50" y="70"/>
                  </a:lnTo>
                  <a:lnTo>
                    <a:pt x="46" y="70"/>
                  </a:lnTo>
                  <a:lnTo>
                    <a:pt x="46" y="74"/>
                  </a:lnTo>
                  <a:lnTo>
                    <a:pt x="46" y="70"/>
                  </a:lnTo>
                  <a:lnTo>
                    <a:pt x="46" y="66"/>
                  </a:lnTo>
                  <a:lnTo>
                    <a:pt x="42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close/>
                  <a:moveTo>
                    <a:pt x="70" y="74"/>
                  </a:moveTo>
                  <a:lnTo>
                    <a:pt x="70" y="70"/>
                  </a:lnTo>
                  <a:lnTo>
                    <a:pt x="66" y="70"/>
                  </a:lnTo>
                  <a:lnTo>
                    <a:pt x="66" y="66"/>
                  </a:lnTo>
                  <a:lnTo>
                    <a:pt x="70" y="66"/>
                  </a:lnTo>
                  <a:lnTo>
                    <a:pt x="70" y="70"/>
                  </a:lnTo>
                  <a:lnTo>
                    <a:pt x="70" y="66"/>
                  </a:lnTo>
                  <a:lnTo>
                    <a:pt x="70" y="70"/>
                  </a:lnTo>
                  <a:lnTo>
                    <a:pt x="70" y="74"/>
                  </a:lnTo>
                  <a:lnTo>
                    <a:pt x="70" y="74"/>
                  </a:lnTo>
                  <a:lnTo>
                    <a:pt x="70" y="74"/>
                  </a:lnTo>
                  <a:close/>
                  <a:moveTo>
                    <a:pt x="74" y="74"/>
                  </a:moveTo>
                  <a:lnTo>
                    <a:pt x="74" y="70"/>
                  </a:lnTo>
                  <a:lnTo>
                    <a:pt x="70" y="70"/>
                  </a:lnTo>
                  <a:lnTo>
                    <a:pt x="74" y="70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4" y="74"/>
                  </a:lnTo>
                  <a:close/>
                  <a:moveTo>
                    <a:pt x="74" y="86"/>
                  </a:moveTo>
                  <a:lnTo>
                    <a:pt x="70" y="86"/>
                  </a:lnTo>
                  <a:lnTo>
                    <a:pt x="70" y="82"/>
                  </a:lnTo>
                  <a:lnTo>
                    <a:pt x="70" y="86"/>
                  </a:lnTo>
                  <a:lnTo>
                    <a:pt x="74" y="86"/>
                  </a:lnTo>
                  <a:lnTo>
                    <a:pt x="74" y="86"/>
                  </a:lnTo>
                  <a:lnTo>
                    <a:pt x="74" y="86"/>
                  </a:lnTo>
                  <a:close/>
                  <a:moveTo>
                    <a:pt x="100" y="94"/>
                  </a:moveTo>
                  <a:lnTo>
                    <a:pt x="100" y="90"/>
                  </a:lnTo>
                  <a:lnTo>
                    <a:pt x="100" y="86"/>
                  </a:lnTo>
                  <a:lnTo>
                    <a:pt x="104" y="86"/>
                  </a:lnTo>
                  <a:lnTo>
                    <a:pt x="104" y="90"/>
                  </a:lnTo>
                  <a:lnTo>
                    <a:pt x="104" y="94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100" y="94"/>
                  </a:lnTo>
                  <a:close/>
                  <a:moveTo>
                    <a:pt x="46" y="94"/>
                  </a:moveTo>
                  <a:lnTo>
                    <a:pt x="46" y="90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6" y="94"/>
                  </a:lnTo>
                  <a:close/>
                  <a:moveTo>
                    <a:pt x="70" y="100"/>
                  </a:moveTo>
                  <a:lnTo>
                    <a:pt x="66" y="96"/>
                  </a:lnTo>
                  <a:lnTo>
                    <a:pt x="70" y="94"/>
                  </a:lnTo>
                  <a:lnTo>
                    <a:pt x="70" y="96"/>
                  </a:lnTo>
                  <a:lnTo>
                    <a:pt x="74" y="96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70" y="100"/>
                  </a:lnTo>
                  <a:close/>
                  <a:moveTo>
                    <a:pt x="56" y="116"/>
                  </a:moveTo>
                  <a:lnTo>
                    <a:pt x="56" y="112"/>
                  </a:lnTo>
                  <a:lnTo>
                    <a:pt x="56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0" y="100"/>
                  </a:lnTo>
                  <a:lnTo>
                    <a:pt x="50" y="96"/>
                  </a:lnTo>
                  <a:lnTo>
                    <a:pt x="50" y="94"/>
                  </a:lnTo>
                  <a:lnTo>
                    <a:pt x="52" y="94"/>
                  </a:lnTo>
                  <a:lnTo>
                    <a:pt x="52" y="96"/>
                  </a:lnTo>
                  <a:lnTo>
                    <a:pt x="56" y="94"/>
                  </a:lnTo>
                  <a:lnTo>
                    <a:pt x="56" y="96"/>
                  </a:lnTo>
                  <a:lnTo>
                    <a:pt x="60" y="96"/>
                  </a:lnTo>
                  <a:lnTo>
                    <a:pt x="64" y="100"/>
                  </a:lnTo>
                  <a:lnTo>
                    <a:pt x="64" y="104"/>
                  </a:lnTo>
                  <a:lnTo>
                    <a:pt x="64" y="108"/>
                  </a:lnTo>
                  <a:lnTo>
                    <a:pt x="64" y="112"/>
                  </a:lnTo>
                  <a:lnTo>
                    <a:pt x="64" y="116"/>
                  </a:lnTo>
                  <a:lnTo>
                    <a:pt x="60" y="116"/>
                  </a:lnTo>
                  <a:lnTo>
                    <a:pt x="56" y="116"/>
                  </a:lnTo>
                  <a:lnTo>
                    <a:pt x="56" y="116"/>
                  </a:lnTo>
                  <a:lnTo>
                    <a:pt x="56" y="116"/>
                  </a:lnTo>
                  <a:close/>
                  <a:moveTo>
                    <a:pt x="90" y="108"/>
                  </a:moveTo>
                  <a:lnTo>
                    <a:pt x="90" y="104"/>
                  </a:lnTo>
                  <a:lnTo>
                    <a:pt x="86" y="104"/>
                  </a:lnTo>
                  <a:lnTo>
                    <a:pt x="86" y="100"/>
                  </a:lnTo>
                  <a:lnTo>
                    <a:pt x="86" y="104"/>
                  </a:lnTo>
                  <a:lnTo>
                    <a:pt x="90" y="104"/>
                  </a:lnTo>
                  <a:lnTo>
                    <a:pt x="90" y="108"/>
                  </a:lnTo>
                  <a:lnTo>
                    <a:pt x="90" y="108"/>
                  </a:lnTo>
                  <a:lnTo>
                    <a:pt x="90" y="108"/>
                  </a:lnTo>
                  <a:close/>
                  <a:moveTo>
                    <a:pt x="70" y="120"/>
                  </a:moveTo>
                  <a:lnTo>
                    <a:pt x="70" y="116"/>
                  </a:lnTo>
                  <a:lnTo>
                    <a:pt x="70" y="112"/>
                  </a:lnTo>
                  <a:lnTo>
                    <a:pt x="70" y="108"/>
                  </a:lnTo>
                  <a:lnTo>
                    <a:pt x="74" y="108"/>
                  </a:lnTo>
                  <a:lnTo>
                    <a:pt x="74" y="112"/>
                  </a:lnTo>
                  <a:lnTo>
                    <a:pt x="70" y="112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70" y="120"/>
                  </a:lnTo>
                  <a:close/>
                  <a:moveTo>
                    <a:pt x="96" y="116"/>
                  </a:moveTo>
                  <a:lnTo>
                    <a:pt x="96" y="112"/>
                  </a:lnTo>
                  <a:lnTo>
                    <a:pt x="94" y="112"/>
                  </a:lnTo>
                  <a:lnTo>
                    <a:pt x="94" y="108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6"/>
                  </a:lnTo>
                  <a:lnTo>
                    <a:pt x="96" y="116"/>
                  </a:lnTo>
                  <a:close/>
                  <a:moveTo>
                    <a:pt x="86" y="124"/>
                  </a:moveTo>
                  <a:lnTo>
                    <a:pt x="90" y="120"/>
                  </a:lnTo>
                  <a:lnTo>
                    <a:pt x="90" y="116"/>
                  </a:lnTo>
                  <a:lnTo>
                    <a:pt x="90" y="112"/>
                  </a:lnTo>
                  <a:lnTo>
                    <a:pt x="94" y="112"/>
                  </a:lnTo>
                  <a:lnTo>
                    <a:pt x="94" y="116"/>
                  </a:lnTo>
                  <a:lnTo>
                    <a:pt x="96" y="116"/>
                  </a:lnTo>
                  <a:lnTo>
                    <a:pt x="100" y="120"/>
                  </a:lnTo>
                  <a:lnTo>
                    <a:pt x="100" y="124"/>
                  </a:lnTo>
                  <a:lnTo>
                    <a:pt x="100" y="126"/>
                  </a:lnTo>
                  <a:lnTo>
                    <a:pt x="100" y="124"/>
                  </a:lnTo>
                  <a:lnTo>
                    <a:pt x="96" y="124"/>
                  </a:lnTo>
                  <a:lnTo>
                    <a:pt x="94" y="120"/>
                  </a:lnTo>
                  <a:lnTo>
                    <a:pt x="94" y="116"/>
                  </a:lnTo>
                  <a:lnTo>
                    <a:pt x="90" y="116"/>
                  </a:lnTo>
                  <a:lnTo>
                    <a:pt x="90" y="120"/>
                  </a:lnTo>
                  <a:lnTo>
                    <a:pt x="90" y="124"/>
                  </a:lnTo>
                  <a:lnTo>
                    <a:pt x="86" y="124"/>
                  </a:lnTo>
                  <a:lnTo>
                    <a:pt x="86" y="124"/>
                  </a:lnTo>
                  <a:lnTo>
                    <a:pt x="86" y="124"/>
                  </a:lnTo>
                  <a:close/>
                  <a:moveTo>
                    <a:pt x="104" y="120"/>
                  </a:moveTo>
                  <a:lnTo>
                    <a:pt x="104" y="116"/>
                  </a:lnTo>
                  <a:lnTo>
                    <a:pt x="104" y="112"/>
                  </a:lnTo>
                  <a:lnTo>
                    <a:pt x="108" y="112"/>
                  </a:lnTo>
                  <a:lnTo>
                    <a:pt x="112" y="112"/>
                  </a:lnTo>
                  <a:lnTo>
                    <a:pt x="116" y="112"/>
                  </a:lnTo>
                  <a:lnTo>
                    <a:pt x="120" y="112"/>
                  </a:lnTo>
                  <a:lnTo>
                    <a:pt x="116" y="116"/>
                  </a:lnTo>
                  <a:lnTo>
                    <a:pt x="120" y="116"/>
                  </a:lnTo>
                  <a:lnTo>
                    <a:pt x="120" y="120"/>
                  </a:lnTo>
                  <a:lnTo>
                    <a:pt x="120" y="124"/>
                  </a:lnTo>
                  <a:lnTo>
                    <a:pt x="120" y="126"/>
                  </a:lnTo>
                  <a:lnTo>
                    <a:pt x="120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0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4"/>
                  </a:lnTo>
                  <a:lnTo>
                    <a:pt x="120" y="134"/>
                  </a:lnTo>
                  <a:lnTo>
                    <a:pt x="116" y="134"/>
                  </a:lnTo>
                  <a:lnTo>
                    <a:pt x="112" y="130"/>
                  </a:lnTo>
                  <a:lnTo>
                    <a:pt x="112" y="126"/>
                  </a:lnTo>
                  <a:lnTo>
                    <a:pt x="116" y="126"/>
                  </a:lnTo>
                  <a:lnTo>
                    <a:pt x="116" y="124"/>
                  </a:lnTo>
                  <a:lnTo>
                    <a:pt x="112" y="124"/>
                  </a:lnTo>
                  <a:lnTo>
                    <a:pt x="108" y="124"/>
                  </a:lnTo>
                  <a:lnTo>
                    <a:pt x="108" y="120"/>
                  </a:lnTo>
                  <a:lnTo>
                    <a:pt x="104" y="120"/>
                  </a:lnTo>
                  <a:lnTo>
                    <a:pt x="104" y="120"/>
                  </a:lnTo>
                  <a:lnTo>
                    <a:pt x="104" y="120"/>
                  </a:lnTo>
                  <a:close/>
                  <a:moveTo>
                    <a:pt x="78" y="116"/>
                  </a:moveTo>
                  <a:lnTo>
                    <a:pt x="78" y="112"/>
                  </a:lnTo>
                  <a:lnTo>
                    <a:pt x="82" y="112"/>
                  </a:lnTo>
                  <a:lnTo>
                    <a:pt x="82" y="116"/>
                  </a:lnTo>
                  <a:lnTo>
                    <a:pt x="78" y="116"/>
                  </a:lnTo>
                  <a:lnTo>
                    <a:pt x="78" y="116"/>
                  </a:lnTo>
                  <a:lnTo>
                    <a:pt x="78" y="116"/>
                  </a:lnTo>
                  <a:close/>
                  <a:moveTo>
                    <a:pt x="46" y="120"/>
                  </a:moveTo>
                  <a:lnTo>
                    <a:pt x="42" y="120"/>
                  </a:lnTo>
                  <a:lnTo>
                    <a:pt x="42" y="116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6" y="116"/>
                  </a:lnTo>
                  <a:lnTo>
                    <a:pt x="50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6" y="120"/>
                  </a:lnTo>
                  <a:close/>
                  <a:moveTo>
                    <a:pt x="42" y="126"/>
                  </a:moveTo>
                  <a:lnTo>
                    <a:pt x="42" y="124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6" y="124"/>
                  </a:lnTo>
                  <a:lnTo>
                    <a:pt x="46" y="126"/>
                  </a:lnTo>
                  <a:lnTo>
                    <a:pt x="42" y="126"/>
                  </a:lnTo>
                  <a:lnTo>
                    <a:pt x="42" y="126"/>
                  </a:lnTo>
                  <a:lnTo>
                    <a:pt x="42" y="126"/>
                  </a:lnTo>
                  <a:close/>
                  <a:moveTo>
                    <a:pt x="86" y="134"/>
                  </a:moveTo>
                  <a:lnTo>
                    <a:pt x="86" y="138"/>
                  </a:lnTo>
                  <a:lnTo>
                    <a:pt x="82" y="138"/>
                  </a:lnTo>
                  <a:lnTo>
                    <a:pt x="82" y="142"/>
                  </a:lnTo>
                  <a:lnTo>
                    <a:pt x="78" y="142"/>
                  </a:lnTo>
                  <a:lnTo>
                    <a:pt x="74" y="142"/>
                  </a:lnTo>
                  <a:lnTo>
                    <a:pt x="74" y="146"/>
                  </a:lnTo>
                  <a:lnTo>
                    <a:pt x="70" y="146"/>
                  </a:lnTo>
                  <a:lnTo>
                    <a:pt x="70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38"/>
                  </a:lnTo>
                  <a:lnTo>
                    <a:pt x="70" y="134"/>
                  </a:lnTo>
                  <a:lnTo>
                    <a:pt x="70" y="130"/>
                  </a:lnTo>
                  <a:lnTo>
                    <a:pt x="70" y="126"/>
                  </a:lnTo>
                  <a:lnTo>
                    <a:pt x="70" y="124"/>
                  </a:lnTo>
                  <a:lnTo>
                    <a:pt x="66" y="124"/>
                  </a:lnTo>
                  <a:lnTo>
                    <a:pt x="70" y="124"/>
                  </a:lnTo>
                  <a:lnTo>
                    <a:pt x="74" y="124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6" y="130"/>
                  </a:lnTo>
                  <a:lnTo>
                    <a:pt x="86" y="126"/>
                  </a:lnTo>
                  <a:lnTo>
                    <a:pt x="86" y="130"/>
                  </a:lnTo>
                  <a:lnTo>
                    <a:pt x="86" y="134"/>
                  </a:lnTo>
                  <a:lnTo>
                    <a:pt x="86" y="134"/>
                  </a:lnTo>
                  <a:lnTo>
                    <a:pt x="86" y="134"/>
                  </a:lnTo>
                  <a:close/>
                  <a:moveTo>
                    <a:pt x="104" y="130"/>
                  </a:moveTo>
                  <a:lnTo>
                    <a:pt x="104" y="126"/>
                  </a:lnTo>
                  <a:lnTo>
                    <a:pt x="108" y="126"/>
                  </a:lnTo>
                  <a:lnTo>
                    <a:pt x="108" y="130"/>
                  </a:lnTo>
                  <a:lnTo>
                    <a:pt x="104" y="130"/>
                  </a:lnTo>
                  <a:lnTo>
                    <a:pt x="104" y="130"/>
                  </a:lnTo>
                  <a:lnTo>
                    <a:pt x="104" y="130"/>
                  </a:lnTo>
                  <a:close/>
                  <a:moveTo>
                    <a:pt x="108" y="146"/>
                  </a:moveTo>
                  <a:lnTo>
                    <a:pt x="112" y="146"/>
                  </a:lnTo>
                  <a:lnTo>
                    <a:pt x="112" y="142"/>
                  </a:lnTo>
                  <a:lnTo>
                    <a:pt x="108" y="142"/>
                  </a:lnTo>
                  <a:lnTo>
                    <a:pt x="108" y="138"/>
                  </a:lnTo>
                  <a:lnTo>
                    <a:pt x="108" y="142"/>
                  </a:lnTo>
                  <a:lnTo>
                    <a:pt x="104" y="142"/>
                  </a:lnTo>
                  <a:lnTo>
                    <a:pt x="104" y="138"/>
                  </a:lnTo>
                  <a:lnTo>
                    <a:pt x="104" y="134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8" y="130"/>
                  </a:lnTo>
                  <a:lnTo>
                    <a:pt x="108" y="134"/>
                  </a:lnTo>
                  <a:lnTo>
                    <a:pt x="108" y="130"/>
                  </a:lnTo>
                  <a:lnTo>
                    <a:pt x="112" y="130"/>
                  </a:lnTo>
                  <a:lnTo>
                    <a:pt x="112" y="134"/>
                  </a:lnTo>
                  <a:lnTo>
                    <a:pt x="116" y="138"/>
                  </a:lnTo>
                  <a:lnTo>
                    <a:pt x="112" y="138"/>
                  </a:lnTo>
                  <a:lnTo>
                    <a:pt x="112" y="142"/>
                  </a:lnTo>
                  <a:lnTo>
                    <a:pt x="116" y="142"/>
                  </a:lnTo>
                  <a:lnTo>
                    <a:pt x="116" y="146"/>
                  </a:lnTo>
                  <a:lnTo>
                    <a:pt x="116" y="150"/>
                  </a:lnTo>
                  <a:lnTo>
                    <a:pt x="116" y="152"/>
                  </a:lnTo>
                  <a:lnTo>
                    <a:pt x="116" y="150"/>
                  </a:lnTo>
                  <a:lnTo>
                    <a:pt x="112" y="150"/>
                  </a:lnTo>
                  <a:lnTo>
                    <a:pt x="112" y="152"/>
                  </a:lnTo>
                  <a:lnTo>
                    <a:pt x="108" y="152"/>
                  </a:lnTo>
                  <a:lnTo>
                    <a:pt x="112" y="150"/>
                  </a:lnTo>
                  <a:lnTo>
                    <a:pt x="108" y="150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08" y="146"/>
                  </a:lnTo>
                  <a:close/>
                  <a:moveTo>
                    <a:pt x="42" y="130"/>
                  </a:moveTo>
                  <a:lnTo>
                    <a:pt x="38" y="130"/>
                  </a:lnTo>
                  <a:lnTo>
                    <a:pt x="42" y="130"/>
                  </a:lnTo>
                  <a:lnTo>
                    <a:pt x="42" y="130"/>
                  </a:lnTo>
                  <a:lnTo>
                    <a:pt x="42" y="130"/>
                  </a:lnTo>
                  <a:close/>
                  <a:moveTo>
                    <a:pt x="38" y="146"/>
                  </a:moveTo>
                  <a:lnTo>
                    <a:pt x="38" y="150"/>
                  </a:lnTo>
                  <a:lnTo>
                    <a:pt x="34" y="150"/>
                  </a:lnTo>
                  <a:lnTo>
                    <a:pt x="34" y="152"/>
                  </a:lnTo>
                  <a:lnTo>
                    <a:pt x="30" y="152"/>
                  </a:lnTo>
                  <a:lnTo>
                    <a:pt x="26" y="156"/>
                  </a:lnTo>
                  <a:lnTo>
                    <a:pt x="24" y="160"/>
                  </a:lnTo>
                  <a:lnTo>
                    <a:pt x="26" y="160"/>
                  </a:lnTo>
                  <a:lnTo>
                    <a:pt x="24" y="164"/>
                  </a:lnTo>
                  <a:lnTo>
                    <a:pt x="24" y="168"/>
                  </a:lnTo>
                  <a:lnTo>
                    <a:pt x="20" y="168"/>
                  </a:lnTo>
                  <a:lnTo>
                    <a:pt x="16" y="168"/>
                  </a:lnTo>
                  <a:lnTo>
                    <a:pt x="16" y="172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80"/>
                  </a:lnTo>
                  <a:lnTo>
                    <a:pt x="8" y="180"/>
                  </a:lnTo>
                  <a:lnTo>
                    <a:pt x="4" y="182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8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16" y="168"/>
                  </a:lnTo>
                  <a:lnTo>
                    <a:pt x="20" y="160"/>
                  </a:lnTo>
                  <a:lnTo>
                    <a:pt x="24" y="160"/>
                  </a:lnTo>
                  <a:lnTo>
                    <a:pt x="24" y="156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2"/>
                  </a:lnTo>
                  <a:lnTo>
                    <a:pt x="30" y="150"/>
                  </a:lnTo>
                  <a:lnTo>
                    <a:pt x="26" y="150"/>
                  </a:lnTo>
                  <a:lnTo>
                    <a:pt x="30" y="150"/>
                  </a:lnTo>
                  <a:lnTo>
                    <a:pt x="34" y="146"/>
                  </a:lnTo>
                  <a:lnTo>
                    <a:pt x="34" y="142"/>
                  </a:lnTo>
                  <a:lnTo>
                    <a:pt x="30" y="142"/>
                  </a:lnTo>
                  <a:lnTo>
                    <a:pt x="30" y="138"/>
                  </a:lnTo>
                  <a:lnTo>
                    <a:pt x="34" y="138"/>
                  </a:lnTo>
                  <a:lnTo>
                    <a:pt x="34" y="142"/>
                  </a:lnTo>
                  <a:lnTo>
                    <a:pt x="34" y="138"/>
                  </a:lnTo>
                  <a:lnTo>
                    <a:pt x="34" y="134"/>
                  </a:lnTo>
                  <a:lnTo>
                    <a:pt x="34" y="138"/>
                  </a:lnTo>
                  <a:lnTo>
                    <a:pt x="34" y="134"/>
                  </a:lnTo>
                  <a:lnTo>
                    <a:pt x="34" y="130"/>
                  </a:lnTo>
                  <a:lnTo>
                    <a:pt x="38" y="130"/>
                  </a:lnTo>
                  <a:lnTo>
                    <a:pt x="38" y="134"/>
                  </a:lnTo>
                  <a:lnTo>
                    <a:pt x="34" y="138"/>
                  </a:lnTo>
                  <a:lnTo>
                    <a:pt x="34" y="142"/>
                  </a:lnTo>
                  <a:lnTo>
                    <a:pt x="38" y="142"/>
                  </a:lnTo>
                  <a:lnTo>
                    <a:pt x="38" y="146"/>
                  </a:lnTo>
                  <a:lnTo>
                    <a:pt x="38" y="146"/>
                  </a:lnTo>
                  <a:lnTo>
                    <a:pt x="38" y="146"/>
                  </a:lnTo>
                  <a:close/>
                  <a:moveTo>
                    <a:pt x="90" y="152"/>
                  </a:moveTo>
                  <a:lnTo>
                    <a:pt x="94" y="152"/>
                  </a:lnTo>
                  <a:lnTo>
                    <a:pt x="94" y="150"/>
                  </a:lnTo>
                  <a:lnTo>
                    <a:pt x="94" y="146"/>
                  </a:lnTo>
                  <a:lnTo>
                    <a:pt x="96" y="146"/>
                  </a:lnTo>
                  <a:lnTo>
                    <a:pt x="96" y="142"/>
                  </a:lnTo>
                  <a:lnTo>
                    <a:pt x="96" y="138"/>
                  </a:lnTo>
                  <a:lnTo>
                    <a:pt x="96" y="134"/>
                  </a:lnTo>
                  <a:lnTo>
                    <a:pt x="100" y="134"/>
                  </a:lnTo>
                  <a:lnTo>
                    <a:pt x="100" y="138"/>
                  </a:lnTo>
                  <a:lnTo>
                    <a:pt x="100" y="142"/>
                  </a:lnTo>
                  <a:lnTo>
                    <a:pt x="100" y="146"/>
                  </a:lnTo>
                  <a:lnTo>
                    <a:pt x="100" y="150"/>
                  </a:lnTo>
                  <a:lnTo>
                    <a:pt x="96" y="150"/>
                  </a:lnTo>
                  <a:lnTo>
                    <a:pt x="96" y="152"/>
                  </a:lnTo>
                  <a:lnTo>
                    <a:pt x="94" y="152"/>
                  </a:lnTo>
                  <a:lnTo>
                    <a:pt x="94" y="156"/>
                  </a:lnTo>
                  <a:lnTo>
                    <a:pt x="94" y="160"/>
                  </a:lnTo>
                  <a:lnTo>
                    <a:pt x="94" y="164"/>
                  </a:lnTo>
                  <a:lnTo>
                    <a:pt x="90" y="164"/>
                  </a:lnTo>
                  <a:lnTo>
                    <a:pt x="90" y="160"/>
                  </a:lnTo>
                  <a:lnTo>
                    <a:pt x="90" y="156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90" y="152"/>
                  </a:lnTo>
                  <a:close/>
                  <a:moveTo>
                    <a:pt x="90" y="150"/>
                  </a:moveTo>
                  <a:lnTo>
                    <a:pt x="90" y="152"/>
                  </a:lnTo>
                  <a:lnTo>
                    <a:pt x="90" y="156"/>
                  </a:lnTo>
                  <a:lnTo>
                    <a:pt x="86" y="156"/>
                  </a:lnTo>
                  <a:lnTo>
                    <a:pt x="86" y="160"/>
                  </a:lnTo>
                  <a:lnTo>
                    <a:pt x="86" y="164"/>
                  </a:lnTo>
                  <a:lnTo>
                    <a:pt x="90" y="164"/>
                  </a:lnTo>
                  <a:lnTo>
                    <a:pt x="90" y="168"/>
                  </a:lnTo>
                  <a:lnTo>
                    <a:pt x="90" y="172"/>
                  </a:lnTo>
                  <a:lnTo>
                    <a:pt x="86" y="172"/>
                  </a:lnTo>
                  <a:lnTo>
                    <a:pt x="82" y="172"/>
                  </a:lnTo>
                  <a:lnTo>
                    <a:pt x="82" y="168"/>
                  </a:lnTo>
                  <a:lnTo>
                    <a:pt x="82" y="164"/>
                  </a:lnTo>
                  <a:lnTo>
                    <a:pt x="78" y="164"/>
                  </a:lnTo>
                  <a:lnTo>
                    <a:pt x="78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78" y="156"/>
                  </a:lnTo>
                  <a:lnTo>
                    <a:pt x="82" y="156"/>
                  </a:lnTo>
                  <a:lnTo>
                    <a:pt x="82" y="152"/>
                  </a:lnTo>
                  <a:lnTo>
                    <a:pt x="82" y="150"/>
                  </a:lnTo>
                  <a:lnTo>
                    <a:pt x="82" y="146"/>
                  </a:lnTo>
                  <a:lnTo>
                    <a:pt x="86" y="142"/>
                  </a:lnTo>
                  <a:lnTo>
                    <a:pt x="86" y="138"/>
                  </a:lnTo>
                  <a:lnTo>
                    <a:pt x="90" y="138"/>
                  </a:lnTo>
                  <a:lnTo>
                    <a:pt x="94" y="138"/>
                  </a:lnTo>
                  <a:lnTo>
                    <a:pt x="94" y="142"/>
                  </a:lnTo>
                  <a:lnTo>
                    <a:pt x="94" y="146"/>
                  </a:lnTo>
                  <a:lnTo>
                    <a:pt x="90" y="146"/>
                  </a:lnTo>
                  <a:lnTo>
                    <a:pt x="90" y="150"/>
                  </a:lnTo>
                  <a:lnTo>
                    <a:pt x="90" y="150"/>
                  </a:lnTo>
                  <a:lnTo>
                    <a:pt x="90" y="150"/>
                  </a:lnTo>
                  <a:close/>
                  <a:moveTo>
                    <a:pt x="122" y="156"/>
                  </a:moveTo>
                  <a:lnTo>
                    <a:pt x="120" y="152"/>
                  </a:lnTo>
                  <a:lnTo>
                    <a:pt x="120" y="150"/>
                  </a:lnTo>
                  <a:lnTo>
                    <a:pt x="122" y="146"/>
                  </a:lnTo>
                  <a:lnTo>
                    <a:pt x="122" y="150"/>
                  </a:lnTo>
                  <a:lnTo>
                    <a:pt x="122" y="152"/>
                  </a:lnTo>
                  <a:lnTo>
                    <a:pt x="122" y="156"/>
                  </a:lnTo>
                  <a:lnTo>
                    <a:pt x="122" y="156"/>
                  </a:lnTo>
                  <a:lnTo>
                    <a:pt x="122" y="156"/>
                  </a:lnTo>
                  <a:close/>
                  <a:moveTo>
                    <a:pt x="108" y="152"/>
                  </a:moveTo>
                  <a:lnTo>
                    <a:pt x="108" y="156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0" y="152"/>
                  </a:lnTo>
                  <a:lnTo>
                    <a:pt x="104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close/>
                  <a:moveTo>
                    <a:pt x="116" y="156"/>
                  </a:moveTo>
                  <a:lnTo>
                    <a:pt x="116" y="152"/>
                  </a:lnTo>
                  <a:lnTo>
                    <a:pt x="116" y="156"/>
                  </a:lnTo>
                  <a:lnTo>
                    <a:pt x="116" y="156"/>
                  </a:lnTo>
                  <a:lnTo>
                    <a:pt x="116" y="156"/>
                  </a:lnTo>
                  <a:close/>
                  <a:moveTo>
                    <a:pt x="126" y="160"/>
                  </a:moveTo>
                  <a:lnTo>
                    <a:pt x="126" y="156"/>
                  </a:lnTo>
                  <a:lnTo>
                    <a:pt x="126" y="152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close/>
                  <a:moveTo>
                    <a:pt x="74" y="202"/>
                  </a:moveTo>
                  <a:lnTo>
                    <a:pt x="74" y="206"/>
                  </a:lnTo>
                  <a:lnTo>
                    <a:pt x="74" y="208"/>
                  </a:lnTo>
                  <a:lnTo>
                    <a:pt x="70" y="208"/>
                  </a:lnTo>
                  <a:lnTo>
                    <a:pt x="70" y="206"/>
                  </a:lnTo>
                  <a:lnTo>
                    <a:pt x="70" y="202"/>
                  </a:lnTo>
                  <a:lnTo>
                    <a:pt x="70" y="198"/>
                  </a:lnTo>
                  <a:lnTo>
                    <a:pt x="70" y="194"/>
                  </a:lnTo>
                  <a:lnTo>
                    <a:pt x="74" y="194"/>
                  </a:lnTo>
                  <a:lnTo>
                    <a:pt x="74" y="190"/>
                  </a:lnTo>
                  <a:lnTo>
                    <a:pt x="78" y="186"/>
                  </a:lnTo>
                  <a:lnTo>
                    <a:pt x="78" y="190"/>
                  </a:lnTo>
                  <a:lnTo>
                    <a:pt x="82" y="186"/>
                  </a:lnTo>
                  <a:lnTo>
                    <a:pt x="86" y="186"/>
                  </a:lnTo>
                  <a:lnTo>
                    <a:pt x="86" y="182"/>
                  </a:lnTo>
                  <a:lnTo>
                    <a:pt x="86" y="180"/>
                  </a:lnTo>
                  <a:lnTo>
                    <a:pt x="90" y="180"/>
                  </a:lnTo>
                  <a:lnTo>
                    <a:pt x="90" y="176"/>
                  </a:lnTo>
                  <a:lnTo>
                    <a:pt x="94" y="180"/>
                  </a:lnTo>
                  <a:lnTo>
                    <a:pt x="96" y="180"/>
                  </a:lnTo>
                  <a:lnTo>
                    <a:pt x="96" y="182"/>
                  </a:lnTo>
                  <a:lnTo>
                    <a:pt x="96" y="186"/>
                  </a:lnTo>
                  <a:lnTo>
                    <a:pt x="96" y="190"/>
                  </a:lnTo>
                  <a:lnTo>
                    <a:pt x="94" y="190"/>
                  </a:lnTo>
                  <a:lnTo>
                    <a:pt x="96" y="190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4" y="182"/>
                  </a:lnTo>
                  <a:lnTo>
                    <a:pt x="100" y="182"/>
                  </a:lnTo>
                  <a:lnTo>
                    <a:pt x="104" y="182"/>
                  </a:lnTo>
                  <a:lnTo>
                    <a:pt x="104" y="180"/>
                  </a:lnTo>
                  <a:lnTo>
                    <a:pt x="108" y="180"/>
                  </a:lnTo>
                  <a:lnTo>
                    <a:pt x="108" y="182"/>
                  </a:lnTo>
                  <a:lnTo>
                    <a:pt x="108" y="180"/>
                  </a:lnTo>
                  <a:lnTo>
                    <a:pt x="108" y="176"/>
                  </a:lnTo>
                  <a:lnTo>
                    <a:pt x="112" y="176"/>
                  </a:lnTo>
                  <a:lnTo>
                    <a:pt x="112" y="172"/>
                  </a:lnTo>
                  <a:lnTo>
                    <a:pt x="112" y="176"/>
                  </a:lnTo>
                  <a:lnTo>
                    <a:pt x="116" y="176"/>
                  </a:lnTo>
                  <a:lnTo>
                    <a:pt x="116" y="172"/>
                  </a:lnTo>
                  <a:lnTo>
                    <a:pt x="120" y="172"/>
                  </a:lnTo>
                  <a:lnTo>
                    <a:pt x="120" y="168"/>
                  </a:lnTo>
                  <a:lnTo>
                    <a:pt x="120" y="164"/>
                  </a:lnTo>
                  <a:lnTo>
                    <a:pt x="120" y="160"/>
                  </a:lnTo>
                  <a:lnTo>
                    <a:pt x="120" y="156"/>
                  </a:lnTo>
                  <a:lnTo>
                    <a:pt x="120" y="160"/>
                  </a:lnTo>
                  <a:lnTo>
                    <a:pt x="122" y="160"/>
                  </a:lnTo>
                  <a:lnTo>
                    <a:pt x="122" y="164"/>
                  </a:lnTo>
                  <a:lnTo>
                    <a:pt x="126" y="164"/>
                  </a:lnTo>
                  <a:lnTo>
                    <a:pt x="126" y="168"/>
                  </a:lnTo>
                  <a:lnTo>
                    <a:pt x="130" y="168"/>
                  </a:lnTo>
                  <a:lnTo>
                    <a:pt x="130" y="172"/>
                  </a:lnTo>
                  <a:lnTo>
                    <a:pt x="130" y="176"/>
                  </a:lnTo>
                  <a:lnTo>
                    <a:pt x="130" y="180"/>
                  </a:lnTo>
                  <a:lnTo>
                    <a:pt x="126" y="180"/>
                  </a:lnTo>
                  <a:lnTo>
                    <a:pt x="130" y="180"/>
                  </a:lnTo>
                  <a:lnTo>
                    <a:pt x="134" y="180"/>
                  </a:lnTo>
                  <a:lnTo>
                    <a:pt x="134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4" y="186"/>
                  </a:lnTo>
                  <a:lnTo>
                    <a:pt x="134" y="190"/>
                  </a:lnTo>
                  <a:lnTo>
                    <a:pt x="134" y="194"/>
                  </a:lnTo>
                  <a:lnTo>
                    <a:pt x="134" y="198"/>
                  </a:lnTo>
                  <a:lnTo>
                    <a:pt x="134" y="202"/>
                  </a:lnTo>
                  <a:lnTo>
                    <a:pt x="134" y="206"/>
                  </a:lnTo>
                  <a:lnTo>
                    <a:pt x="130" y="206"/>
                  </a:lnTo>
                  <a:lnTo>
                    <a:pt x="130" y="208"/>
                  </a:lnTo>
                  <a:lnTo>
                    <a:pt x="130" y="212"/>
                  </a:lnTo>
                  <a:lnTo>
                    <a:pt x="130" y="216"/>
                  </a:lnTo>
                  <a:lnTo>
                    <a:pt x="130" y="220"/>
                  </a:lnTo>
                  <a:lnTo>
                    <a:pt x="130" y="216"/>
                  </a:lnTo>
                  <a:lnTo>
                    <a:pt x="126" y="216"/>
                  </a:lnTo>
                  <a:lnTo>
                    <a:pt x="126" y="212"/>
                  </a:lnTo>
                  <a:lnTo>
                    <a:pt x="130" y="212"/>
                  </a:lnTo>
                  <a:lnTo>
                    <a:pt x="126" y="208"/>
                  </a:lnTo>
                  <a:lnTo>
                    <a:pt x="126" y="206"/>
                  </a:lnTo>
                  <a:lnTo>
                    <a:pt x="126" y="202"/>
                  </a:lnTo>
                  <a:lnTo>
                    <a:pt x="122" y="202"/>
                  </a:lnTo>
                  <a:lnTo>
                    <a:pt x="122" y="206"/>
                  </a:lnTo>
                  <a:lnTo>
                    <a:pt x="120" y="206"/>
                  </a:lnTo>
                  <a:lnTo>
                    <a:pt x="120" y="208"/>
                  </a:lnTo>
                  <a:lnTo>
                    <a:pt x="120" y="212"/>
                  </a:lnTo>
                  <a:lnTo>
                    <a:pt x="122" y="216"/>
                  </a:lnTo>
                  <a:lnTo>
                    <a:pt x="122" y="220"/>
                  </a:lnTo>
                  <a:lnTo>
                    <a:pt x="122" y="224"/>
                  </a:lnTo>
                  <a:lnTo>
                    <a:pt x="122" y="228"/>
                  </a:lnTo>
                  <a:lnTo>
                    <a:pt x="120" y="228"/>
                  </a:lnTo>
                  <a:lnTo>
                    <a:pt x="120" y="232"/>
                  </a:lnTo>
                  <a:lnTo>
                    <a:pt x="116" y="232"/>
                  </a:lnTo>
                  <a:lnTo>
                    <a:pt x="120" y="232"/>
                  </a:lnTo>
                  <a:lnTo>
                    <a:pt x="116" y="228"/>
                  </a:lnTo>
                  <a:lnTo>
                    <a:pt x="116" y="224"/>
                  </a:lnTo>
                  <a:lnTo>
                    <a:pt x="116" y="220"/>
                  </a:lnTo>
                  <a:lnTo>
                    <a:pt x="116" y="224"/>
                  </a:lnTo>
                  <a:lnTo>
                    <a:pt x="116" y="228"/>
                  </a:lnTo>
                  <a:lnTo>
                    <a:pt x="112" y="228"/>
                  </a:lnTo>
                  <a:lnTo>
                    <a:pt x="108" y="224"/>
                  </a:lnTo>
                  <a:lnTo>
                    <a:pt x="104" y="224"/>
                  </a:lnTo>
                  <a:lnTo>
                    <a:pt x="104" y="220"/>
                  </a:lnTo>
                  <a:lnTo>
                    <a:pt x="100" y="220"/>
                  </a:lnTo>
                  <a:lnTo>
                    <a:pt x="100" y="216"/>
                  </a:lnTo>
                  <a:lnTo>
                    <a:pt x="100" y="212"/>
                  </a:lnTo>
                  <a:lnTo>
                    <a:pt x="100" y="208"/>
                  </a:lnTo>
                  <a:lnTo>
                    <a:pt x="96" y="208"/>
                  </a:lnTo>
                  <a:lnTo>
                    <a:pt x="100" y="206"/>
                  </a:lnTo>
                  <a:lnTo>
                    <a:pt x="104" y="202"/>
                  </a:lnTo>
                  <a:lnTo>
                    <a:pt x="100" y="198"/>
                  </a:lnTo>
                  <a:lnTo>
                    <a:pt x="100" y="202"/>
                  </a:lnTo>
                  <a:lnTo>
                    <a:pt x="100" y="198"/>
                  </a:lnTo>
                  <a:lnTo>
                    <a:pt x="100" y="194"/>
                  </a:lnTo>
                  <a:lnTo>
                    <a:pt x="96" y="194"/>
                  </a:lnTo>
                  <a:lnTo>
                    <a:pt x="94" y="194"/>
                  </a:lnTo>
                  <a:lnTo>
                    <a:pt x="94" y="190"/>
                  </a:lnTo>
                  <a:lnTo>
                    <a:pt x="94" y="194"/>
                  </a:lnTo>
                  <a:lnTo>
                    <a:pt x="90" y="194"/>
                  </a:lnTo>
                  <a:lnTo>
                    <a:pt x="94" y="194"/>
                  </a:lnTo>
                  <a:lnTo>
                    <a:pt x="94" y="198"/>
                  </a:lnTo>
                  <a:lnTo>
                    <a:pt x="90" y="198"/>
                  </a:lnTo>
                  <a:lnTo>
                    <a:pt x="94" y="202"/>
                  </a:lnTo>
                  <a:lnTo>
                    <a:pt x="90" y="202"/>
                  </a:lnTo>
                  <a:lnTo>
                    <a:pt x="90" y="198"/>
                  </a:lnTo>
                  <a:lnTo>
                    <a:pt x="86" y="198"/>
                  </a:lnTo>
                  <a:lnTo>
                    <a:pt x="90" y="198"/>
                  </a:lnTo>
                  <a:lnTo>
                    <a:pt x="86" y="198"/>
                  </a:lnTo>
                  <a:lnTo>
                    <a:pt x="90" y="198"/>
                  </a:lnTo>
                  <a:lnTo>
                    <a:pt x="86" y="198"/>
                  </a:lnTo>
                  <a:lnTo>
                    <a:pt x="86" y="194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82" y="194"/>
                  </a:lnTo>
                  <a:lnTo>
                    <a:pt x="78" y="194"/>
                  </a:lnTo>
                  <a:lnTo>
                    <a:pt x="78" y="198"/>
                  </a:lnTo>
                  <a:lnTo>
                    <a:pt x="74" y="198"/>
                  </a:lnTo>
                  <a:lnTo>
                    <a:pt x="74" y="202"/>
                  </a:lnTo>
                  <a:lnTo>
                    <a:pt x="74" y="202"/>
                  </a:lnTo>
                  <a:lnTo>
                    <a:pt x="74" y="202"/>
                  </a:lnTo>
                  <a:close/>
                  <a:moveTo>
                    <a:pt x="126" y="164"/>
                  </a:moveTo>
                  <a:lnTo>
                    <a:pt x="126" y="160"/>
                  </a:lnTo>
                  <a:lnTo>
                    <a:pt x="126" y="164"/>
                  </a:lnTo>
                  <a:lnTo>
                    <a:pt x="126" y="164"/>
                  </a:lnTo>
                  <a:lnTo>
                    <a:pt x="126" y="164"/>
                  </a:lnTo>
                  <a:close/>
                  <a:moveTo>
                    <a:pt x="108" y="172"/>
                  </a:moveTo>
                  <a:lnTo>
                    <a:pt x="108" y="168"/>
                  </a:lnTo>
                  <a:lnTo>
                    <a:pt x="112" y="168"/>
                  </a:lnTo>
                  <a:lnTo>
                    <a:pt x="112" y="172"/>
                  </a:lnTo>
                  <a:lnTo>
                    <a:pt x="108" y="172"/>
                  </a:lnTo>
                  <a:lnTo>
                    <a:pt x="108" y="172"/>
                  </a:lnTo>
                  <a:lnTo>
                    <a:pt x="108" y="172"/>
                  </a:lnTo>
                  <a:close/>
                  <a:moveTo>
                    <a:pt x="122" y="208"/>
                  </a:moveTo>
                  <a:lnTo>
                    <a:pt x="122" y="206"/>
                  </a:lnTo>
                  <a:lnTo>
                    <a:pt x="122" y="208"/>
                  </a:lnTo>
                  <a:lnTo>
                    <a:pt x="122" y="208"/>
                  </a:lnTo>
                  <a:lnTo>
                    <a:pt x="122" y="208"/>
                  </a:lnTo>
                  <a:close/>
                  <a:moveTo>
                    <a:pt x="70" y="216"/>
                  </a:moveTo>
                  <a:lnTo>
                    <a:pt x="66" y="212"/>
                  </a:lnTo>
                  <a:lnTo>
                    <a:pt x="70" y="212"/>
                  </a:lnTo>
                  <a:lnTo>
                    <a:pt x="74" y="212"/>
                  </a:lnTo>
                  <a:lnTo>
                    <a:pt x="74" y="216"/>
                  </a:lnTo>
                  <a:lnTo>
                    <a:pt x="70" y="216"/>
                  </a:lnTo>
                  <a:lnTo>
                    <a:pt x="70" y="216"/>
                  </a:lnTo>
                  <a:lnTo>
                    <a:pt x="70" y="216"/>
                  </a:lnTo>
                  <a:close/>
                  <a:moveTo>
                    <a:pt x="60" y="228"/>
                  </a:moveTo>
                  <a:lnTo>
                    <a:pt x="60" y="224"/>
                  </a:lnTo>
                  <a:lnTo>
                    <a:pt x="56" y="228"/>
                  </a:lnTo>
                  <a:lnTo>
                    <a:pt x="56" y="224"/>
                  </a:lnTo>
                  <a:lnTo>
                    <a:pt x="60" y="224"/>
                  </a:lnTo>
                  <a:lnTo>
                    <a:pt x="64" y="224"/>
                  </a:lnTo>
                  <a:lnTo>
                    <a:pt x="60" y="228"/>
                  </a:lnTo>
                  <a:lnTo>
                    <a:pt x="60" y="228"/>
                  </a:lnTo>
                  <a:lnTo>
                    <a:pt x="60" y="228"/>
                  </a:lnTo>
                  <a:close/>
                  <a:moveTo>
                    <a:pt x="42" y="238"/>
                  </a:moveTo>
                  <a:lnTo>
                    <a:pt x="42" y="236"/>
                  </a:lnTo>
                  <a:lnTo>
                    <a:pt x="46" y="236"/>
                  </a:lnTo>
                  <a:lnTo>
                    <a:pt x="46" y="238"/>
                  </a:lnTo>
                  <a:lnTo>
                    <a:pt x="42" y="238"/>
                  </a:lnTo>
                  <a:lnTo>
                    <a:pt x="42" y="238"/>
                  </a:lnTo>
                  <a:lnTo>
                    <a:pt x="42" y="23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77" name="Freeform 49"/>
            <p:cNvSpPr/>
            <p:nvPr/>
          </p:nvSpPr>
          <p:spPr>
            <a:xfrm>
              <a:off x="5630400" y="3841920"/>
              <a:ext cx="15480" cy="41040"/>
            </a:xfrm>
            <a:custGeom>
              <a:avLst/>
              <a:gdLst/>
              <a:ahLst/>
              <a:rect l="l" t="t" r="r" b="b"/>
              <a:pathLst>
                <a:path w="10" h="26">
                  <a:moveTo>
                    <a:pt x="6" y="22"/>
                  </a:move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78" name="Freeform 50"/>
            <p:cNvSpPr/>
            <p:nvPr/>
          </p:nvSpPr>
          <p:spPr>
            <a:xfrm>
              <a:off x="5262120" y="3664080"/>
              <a:ext cx="472680" cy="447480"/>
            </a:xfrm>
            <a:custGeom>
              <a:avLst/>
              <a:gdLst/>
              <a:ahLst/>
              <a:rect l="l" t="t" r="r" b="b"/>
              <a:pathLst>
                <a:path w="298" h="282">
                  <a:moveTo>
                    <a:pt x="290" y="218"/>
                  </a:moveTo>
                  <a:lnTo>
                    <a:pt x="246" y="238"/>
                  </a:lnTo>
                  <a:lnTo>
                    <a:pt x="236" y="238"/>
                  </a:lnTo>
                  <a:lnTo>
                    <a:pt x="232" y="240"/>
                  </a:lnTo>
                  <a:lnTo>
                    <a:pt x="206" y="240"/>
                  </a:lnTo>
                  <a:lnTo>
                    <a:pt x="194" y="252"/>
                  </a:lnTo>
                  <a:lnTo>
                    <a:pt x="190" y="260"/>
                  </a:lnTo>
                  <a:lnTo>
                    <a:pt x="186" y="264"/>
                  </a:lnTo>
                  <a:lnTo>
                    <a:pt x="182" y="270"/>
                  </a:lnTo>
                  <a:lnTo>
                    <a:pt x="180" y="270"/>
                  </a:lnTo>
                  <a:lnTo>
                    <a:pt x="176" y="270"/>
                  </a:lnTo>
                  <a:lnTo>
                    <a:pt x="172" y="268"/>
                  </a:lnTo>
                  <a:lnTo>
                    <a:pt x="168" y="268"/>
                  </a:lnTo>
                  <a:lnTo>
                    <a:pt x="164" y="268"/>
                  </a:lnTo>
                  <a:lnTo>
                    <a:pt x="152" y="264"/>
                  </a:lnTo>
                  <a:lnTo>
                    <a:pt x="142" y="264"/>
                  </a:lnTo>
                  <a:lnTo>
                    <a:pt x="138" y="264"/>
                  </a:lnTo>
                  <a:lnTo>
                    <a:pt x="134" y="264"/>
                  </a:lnTo>
                  <a:lnTo>
                    <a:pt x="134" y="268"/>
                  </a:lnTo>
                  <a:lnTo>
                    <a:pt x="130" y="264"/>
                  </a:lnTo>
                  <a:lnTo>
                    <a:pt x="126" y="264"/>
                  </a:lnTo>
                  <a:lnTo>
                    <a:pt x="122" y="264"/>
                  </a:lnTo>
                  <a:lnTo>
                    <a:pt x="122" y="268"/>
                  </a:lnTo>
                  <a:lnTo>
                    <a:pt x="122" y="270"/>
                  </a:lnTo>
                  <a:lnTo>
                    <a:pt x="122" y="274"/>
                  </a:lnTo>
                  <a:lnTo>
                    <a:pt x="122" y="278"/>
                  </a:lnTo>
                  <a:lnTo>
                    <a:pt x="120" y="278"/>
                  </a:lnTo>
                  <a:lnTo>
                    <a:pt x="120" y="282"/>
                  </a:lnTo>
                  <a:lnTo>
                    <a:pt x="116" y="282"/>
                  </a:lnTo>
                  <a:lnTo>
                    <a:pt x="116" y="278"/>
                  </a:lnTo>
                  <a:lnTo>
                    <a:pt x="116" y="274"/>
                  </a:lnTo>
                  <a:lnTo>
                    <a:pt x="112" y="274"/>
                  </a:lnTo>
                  <a:lnTo>
                    <a:pt x="112" y="270"/>
                  </a:lnTo>
                  <a:lnTo>
                    <a:pt x="112" y="268"/>
                  </a:lnTo>
                  <a:lnTo>
                    <a:pt x="112" y="270"/>
                  </a:lnTo>
                  <a:lnTo>
                    <a:pt x="112" y="268"/>
                  </a:lnTo>
                  <a:lnTo>
                    <a:pt x="112" y="264"/>
                  </a:lnTo>
                  <a:lnTo>
                    <a:pt x="108" y="264"/>
                  </a:lnTo>
                  <a:lnTo>
                    <a:pt x="108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0" y="252"/>
                  </a:lnTo>
                  <a:lnTo>
                    <a:pt x="100" y="248"/>
                  </a:lnTo>
                  <a:lnTo>
                    <a:pt x="96" y="248"/>
                  </a:lnTo>
                  <a:lnTo>
                    <a:pt x="96" y="244"/>
                  </a:lnTo>
                  <a:lnTo>
                    <a:pt x="96" y="240"/>
                  </a:lnTo>
                  <a:lnTo>
                    <a:pt x="92" y="240"/>
                  </a:lnTo>
                  <a:lnTo>
                    <a:pt x="96" y="238"/>
                  </a:lnTo>
                  <a:lnTo>
                    <a:pt x="92" y="238"/>
                  </a:lnTo>
                  <a:lnTo>
                    <a:pt x="92" y="234"/>
                  </a:lnTo>
                  <a:lnTo>
                    <a:pt x="90" y="230"/>
                  </a:lnTo>
                  <a:lnTo>
                    <a:pt x="90" y="226"/>
                  </a:lnTo>
                  <a:lnTo>
                    <a:pt x="90" y="222"/>
                  </a:lnTo>
                  <a:lnTo>
                    <a:pt x="86" y="222"/>
                  </a:lnTo>
                  <a:lnTo>
                    <a:pt x="86" y="218"/>
                  </a:lnTo>
                  <a:lnTo>
                    <a:pt x="82" y="218"/>
                  </a:lnTo>
                  <a:lnTo>
                    <a:pt x="82" y="214"/>
                  </a:lnTo>
                  <a:lnTo>
                    <a:pt x="78" y="214"/>
                  </a:lnTo>
                  <a:lnTo>
                    <a:pt x="74" y="214"/>
                  </a:lnTo>
                  <a:lnTo>
                    <a:pt x="74" y="212"/>
                  </a:lnTo>
                  <a:lnTo>
                    <a:pt x="70" y="212"/>
                  </a:lnTo>
                  <a:lnTo>
                    <a:pt x="70" y="208"/>
                  </a:lnTo>
                  <a:lnTo>
                    <a:pt x="70" y="204"/>
                  </a:lnTo>
                  <a:lnTo>
                    <a:pt x="66" y="204"/>
                  </a:lnTo>
                  <a:lnTo>
                    <a:pt x="66" y="200"/>
                  </a:lnTo>
                  <a:lnTo>
                    <a:pt x="64" y="198"/>
                  </a:lnTo>
                  <a:lnTo>
                    <a:pt x="66" y="194"/>
                  </a:lnTo>
                  <a:lnTo>
                    <a:pt x="64" y="190"/>
                  </a:lnTo>
                  <a:lnTo>
                    <a:pt x="64" y="186"/>
                  </a:lnTo>
                  <a:lnTo>
                    <a:pt x="64" y="182"/>
                  </a:lnTo>
                  <a:lnTo>
                    <a:pt x="64" y="178"/>
                  </a:lnTo>
                  <a:lnTo>
                    <a:pt x="64" y="174"/>
                  </a:lnTo>
                  <a:lnTo>
                    <a:pt x="64" y="172"/>
                  </a:lnTo>
                  <a:lnTo>
                    <a:pt x="64" y="168"/>
                  </a:lnTo>
                  <a:lnTo>
                    <a:pt x="60" y="168"/>
                  </a:lnTo>
                  <a:lnTo>
                    <a:pt x="64" y="168"/>
                  </a:lnTo>
                  <a:lnTo>
                    <a:pt x="60" y="164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6" y="152"/>
                  </a:lnTo>
                  <a:lnTo>
                    <a:pt x="52" y="148"/>
                  </a:lnTo>
                  <a:lnTo>
                    <a:pt x="48" y="144"/>
                  </a:lnTo>
                  <a:lnTo>
                    <a:pt x="44" y="144"/>
                  </a:lnTo>
                  <a:lnTo>
                    <a:pt x="44" y="142"/>
                  </a:lnTo>
                  <a:lnTo>
                    <a:pt x="44" y="144"/>
                  </a:lnTo>
                  <a:lnTo>
                    <a:pt x="40" y="144"/>
                  </a:lnTo>
                  <a:lnTo>
                    <a:pt x="40" y="142"/>
                  </a:lnTo>
                  <a:lnTo>
                    <a:pt x="40" y="138"/>
                  </a:lnTo>
                  <a:lnTo>
                    <a:pt x="36" y="138"/>
                  </a:lnTo>
                  <a:lnTo>
                    <a:pt x="36" y="134"/>
                  </a:lnTo>
                  <a:lnTo>
                    <a:pt x="36" y="130"/>
                  </a:lnTo>
                  <a:lnTo>
                    <a:pt x="36" y="126"/>
                  </a:lnTo>
                  <a:lnTo>
                    <a:pt x="36" y="122"/>
                  </a:lnTo>
                  <a:lnTo>
                    <a:pt x="34" y="118"/>
                  </a:lnTo>
                  <a:lnTo>
                    <a:pt x="34" y="116"/>
                  </a:lnTo>
                  <a:lnTo>
                    <a:pt x="34" y="118"/>
                  </a:lnTo>
                  <a:lnTo>
                    <a:pt x="30" y="118"/>
                  </a:lnTo>
                  <a:lnTo>
                    <a:pt x="30" y="116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6" y="108"/>
                  </a:lnTo>
                  <a:lnTo>
                    <a:pt x="26" y="104"/>
                  </a:lnTo>
                  <a:lnTo>
                    <a:pt x="22" y="100"/>
                  </a:lnTo>
                  <a:lnTo>
                    <a:pt x="22" y="96"/>
                  </a:lnTo>
                  <a:lnTo>
                    <a:pt x="18" y="96"/>
                  </a:lnTo>
                  <a:lnTo>
                    <a:pt x="18" y="92"/>
                  </a:lnTo>
                  <a:lnTo>
                    <a:pt x="18" y="90"/>
                  </a:lnTo>
                  <a:lnTo>
                    <a:pt x="14" y="90"/>
                  </a:lnTo>
                  <a:lnTo>
                    <a:pt x="14" y="86"/>
                  </a:lnTo>
                  <a:lnTo>
                    <a:pt x="14" y="82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6" y="74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6" y="52"/>
                  </a:lnTo>
                  <a:lnTo>
                    <a:pt x="10" y="52"/>
                  </a:lnTo>
                  <a:lnTo>
                    <a:pt x="14" y="52"/>
                  </a:lnTo>
                  <a:lnTo>
                    <a:pt x="22" y="56"/>
                  </a:lnTo>
                  <a:lnTo>
                    <a:pt x="26" y="52"/>
                  </a:lnTo>
                  <a:lnTo>
                    <a:pt x="30" y="48"/>
                  </a:lnTo>
                  <a:lnTo>
                    <a:pt x="30" y="44"/>
                  </a:lnTo>
                  <a:lnTo>
                    <a:pt x="36" y="40"/>
                  </a:lnTo>
                  <a:lnTo>
                    <a:pt x="40" y="40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4" y="10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4" y="10"/>
                  </a:lnTo>
                  <a:lnTo>
                    <a:pt x="48" y="8"/>
                  </a:lnTo>
                  <a:lnTo>
                    <a:pt x="56" y="8"/>
                  </a:lnTo>
                  <a:lnTo>
                    <a:pt x="64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96" y="14"/>
                  </a:lnTo>
                  <a:lnTo>
                    <a:pt x="108" y="18"/>
                  </a:lnTo>
                  <a:lnTo>
                    <a:pt x="120" y="30"/>
                  </a:lnTo>
                  <a:lnTo>
                    <a:pt x="120" y="34"/>
                  </a:lnTo>
                  <a:lnTo>
                    <a:pt x="130" y="40"/>
                  </a:lnTo>
                  <a:lnTo>
                    <a:pt x="146" y="56"/>
                  </a:lnTo>
                  <a:lnTo>
                    <a:pt x="164" y="56"/>
                  </a:lnTo>
                  <a:lnTo>
                    <a:pt x="168" y="56"/>
                  </a:lnTo>
                  <a:lnTo>
                    <a:pt x="172" y="56"/>
                  </a:lnTo>
                  <a:lnTo>
                    <a:pt x="176" y="56"/>
                  </a:lnTo>
                  <a:lnTo>
                    <a:pt x="182" y="60"/>
                  </a:lnTo>
                  <a:lnTo>
                    <a:pt x="186" y="64"/>
                  </a:lnTo>
                  <a:lnTo>
                    <a:pt x="186" y="66"/>
                  </a:lnTo>
                  <a:lnTo>
                    <a:pt x="194" y="66"/>
                  </a:lnTo>
                  <a:lnTo>
                    <a:pt x="198" y="66"/>
                  </a:lnTo>
                  <a:lnTo>
                    <a:pt x="198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2" y="78"/>
                  </a:lnTo>
                  <a:lnTo>
                    <a:pt x="202" y="82"/>
                  </a:lnTo>
                  <a:lnTo>
                    <a:pt x="202" y="78"/>
                  </a:lnTo>
                  <a:lnTo>
                    <a:pt x="202" y="82"/>
                  </a:lnTo>
                  <a:lnTo>
                    <a:pt x="206" y="86"/>
                  </a:lnTo>
                  <a:lnTo>
                    <a:pt x="206" y="82"/>
                  </a:lnTo>
                  <a:lnTo>
                    <a:pt x="206" y="86"/>
                  </a:lnTo>
                  <a:lnTo>
                    <a:pt x="210" y="86"/>
                  </a:lnTo>
                  <a:lnTo>
                    <a:pt x="206" y="86"/>
                  </a:lnTo>
                  <a:lnTo>
                    <a:pt x="210" y="90"/>
                  </a:lnTo>
                  <a:lnTo>
                    <a:pt x="210" y="92"/>
                  </a:lnTo>
                  <a:lnTo>
                    <a:pt x="212" y="92"/>
                  </a:lnTo>
                  <a:lnTo>
                    <a:pt x="212" y="96"/>
                  </a:lnTo>
                  <a:lnTo>
                    <a:pt x="216" y="96"/>
                  </a:lnTo>
                  <a:lnTo>
                    <a:pt x="220" y="96"/>
                  </a:lnTo>
                  <a:lnTo>
                    <a:pt x="220" y="100"/>
                  </a:lnTo>
                  <a:lnTo>
                    <a:pt x="220" y="104"/>
                  </a:lnTo>
                  <a:lnTo>
                    <a:pt x="224" y="108"/>
                  </a:lnTo>
                  <a:lnTo>
                    <a:pt x="220" y="112"/>
                  </a:lnTo>
                  <a:lnTo>
                    <a:pt x="220" y="108"/>
                  </a:lnTo>
                  <a:lnTo>
                    <a:pt x="220" y="112"/>
                  </a:lnTo>
                  <a:lnTo>
                    <a:pt x="220" y="116"/>
                  </a:lnTo>
                  <a:lnTo>
                    <a:pt x="224" y="118"/>
                  </a:lnTo>
                  <a:lnTo>
                    <a:pt x="220" y="118"/>
                  </a:lnTo>
                  <a:lnTo>
                    <a:pt x="224" y="122"/>
                  </a:lnTo>
                  <a:lnTo>
                    <a:pt x="228" y="122"/>
                  </a:lnTo>
                  <a:lnTo>
                    <a:pt x="228" y="126"/>
                  </a:lnTo>
                  <a:lnTo>
                    <a:pt x="228" y="130"/>
                  </a:lnTo>
                  <a:lnTo>
                    <a:pt x="232" y="134"/>
                  </a:lnTo>
                  <a:lnTo>
                    <a:pt x="232" y="138"/>
                  </a:lnTo>
                  <a:lnTo>
                    <a:pt x="236" y="138"/>
                  </a:lnTo>
                  <a:lnTo>
                    <a:pt x="238" y="138"/>
                  </a:lnTo>
                  <a:lnTo>
                    <a:pt x="238" y="142"/>
                  </a:lnTo>
                  <a:lnTo>
                    <a:pt x="238" y="144"/>
                  </a:lnTo>
                  <a:lnTo>
                    <a:pt x="238" y="142"/>
                  </a:lnTo>
                  <a:lnTo>
                    <a:pt x="238" y="144"/>
                  </a:lnTo>
                  <a:lnTo>
                    <a:pt x="242" y="144"/>
                  </a:lnTo>
                  <a:lnTo>
                    <a:pt x="256" y="168"/>
                  </a:lnTo>
                  <a:lnTo>
                    <a:pt x="290" y="172"/>
                  </a:lnTo>
                  <a:lnTo>
                    <a:pt x="298" y="182"/>
                  </a:lnTo>
                  <a:lnTo>
                    <a:pt x="294" y="198"/>
                  </a:lnTo>
                  <a:lnTo>
                    <a:pt x="290" y="218"/>
                  </a:lnTo>
                  <a:lnTo>
                    <a:pt x="290" y="218"/>
                  </a:lnTo>
                  <a:lnTo>
                    <a:pt x="290" y="218"/>
                  </a:lnTo>
                  <a:close/>
                  <a:moveTo>
                    <a:pt x="104" y="270"/>
                  </a:moveTo>
                  <a:lnTo>
                    <a:pt x="104" y="274"/>
                  </a:lnTo>
                  <a:lnTo>
                    <a:pt x="104" y="270"/>
                  </a:lnTo>
                  <a:lnTo>
                    <a:pt x="104" y="270"/>
                  </a:lnTo>
                  <a:lnTo>
                    <a:pt x="104" y="270"/>
                  </a:lnTo>
                  <a:close/>
                  <a:moveTo>
                    <a:pt x="108" y="278"/>
                  </a:moveTo>
                  <a:lnTo>
                    <a:pt x="104" y="278"/>
                  </a:lnTo>
                  <a:lnTo>
                    <a:pt x="104" y="274"/>
                  </a:lnTo>
                  <a:lnTo>
                    <a:pt x="100" y="274"/>
                  </a:lnTo>
                  <a:lnTo>
                    <a:pt x="104" y="274"/>
                  </a:lnTo>
                  <a:lnTo>
                    <a:pt x="108" y="274"/>
                  </a:lnTo>
                  <a:lnTo>
                    <a:pt x="104" y="274"/>
                  </a:lnTo>
                  <a:lnTo>
                    <a:pt x="108" y="274"/>
                  </a:lnTo>
                  <a:lnTo>
                    <a:pt x="108" y="278"/>
                  </a:lnTo>
                  <a:lnTo>
                    <a:pt x="108" y="278"/>
                  </a:lnTo>
                  <a:lnTo>
                    <a:pt x="108" y="27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79" name="Freeform 51"/>
            <p:cNvSpPr/>
            <p:nvPr/>
          </p:nvSpPr>
          <p:spPr>
            <a:xfrm>
              <a:off x="6811560" y="4521240"/>
              <a:ext cx="12240" cy="6120"/>
            </a:xfrm>
            <a:custGeom>
              <a:avLst/>
              <a:gdLst/>
              <a:ahLst/>
              <a:rect l="l" t="t" r="r" b="b"/>
              <a:pathLst>
                <a:path w="8" h="4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80" name="Freeform 52"/>
            <p:cNvSpPr/>
            <p:nvPr/>
          </p:nvSpPr>
          <p:spPr>
            <a:xfrm>
              <a:off x="7319520" y="3473640"/>
              <a:ext cx="75960" cy="158400"/>
            </a:xfrm>
            <a:custGeom>
              <a:avLst/>
              <a:gdLst/>
              <a:ahLst/>
              <a:rect l="l" t="t" r="r" b="b"/>
              <a:pathLst>
                <a:path w="48" h="100">
                  <a:moveTo>
                    <a:pt x="8" y="48"/>
                  </a:moveTo>
                  <a:lnTo>
                    <a:pt x="4" y="44"/>
                  </a:lnTo>
                  <a:lnTo>
                    <a:pt x="4" y="40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0" y="18"/>
                  </a:lnTo>
                  <a:lnTo>
                    <a:pt x="44" y="22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34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44" y="56"/>
                  </a:lnTo>
                  <a:lnTo>
                    <a:pt x="44" y="60"/>
                  </a:lnTo>
                  <a:lnTo>
                    <a:pt x="40" y="64"/>
                  </a:lnTo>
                  <a:lnTo>
                    <a:pt x="38" y="66"/>
                  </a:lnTo>
                  <a:lnTo>
                    <a:pt x="38" y="64"/>
                  </a:lnTo>
                  <a:lnTo>
                    <a:pt x="38" y="66"/>
                  </a:lnTo>
                  <a:lnTo>
                    <a:pt x="34" y="64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4" y="70"/>
                  </a:lnTo>
                  <a:lnTo>
                    <a:pt x="30" y="70"/>
                  </a:lnTo>
                  <a:lnTo>
                    <a:pt x="30" y="66"/>
                  </a:lnTo>
                  <a:lnTo>
                    <a:pt x="30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6" y="70"/>
                  </a:lnTo>
                  <a:lnTo>
                    <a:pt x="16" y="74"/>
                  </a:lnTo>
                  <a:lnTo>
                    <a:pt x="18" y="74"/>
                  </a:lnTo>
                  <a:lnTo>
                    <a:pt x="16" y="78"/>
                  </a:lnTo>
                  <a:lnTo>
                    <a:pt x="16" y="74"/>
                  </a:lnTo>
                  <a:lnTo>
                    <a:pt x="12" y="74"/>
                  </a:lnTo>
                  <a:lnTo>
                    <a:pt x="16" y="74"/>
                  </a:lnTo>
                  <a:lnTo>
                    <a:pt x="16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8" y="78"/>
                  </a:lnTo>
                  <a:lnTo>
                    <a:pt x="8" y="74"/>
                  </a:lnTo>
                  <a:lnTo>
                    <a:pt x="8" y="78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74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4" y="66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4" y="56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close/>
                  <a:moveTo>
                    <a:pt x="4" y="14"/>
                  </a:moveTo>
                  <a:lnTo>
                    <a:pt x="4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close/>
                  <a:moveTo>
                    <a:pt x="4" y="40"/>
                  </a:moveTo>
                  <a:lnTo>
                    <a:pt x="0" y="40"/>
                  </a:lnTo>
                  <a:lnTo>
                    <a:pt x="0" y="38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close/>
                  <a:moveTo>
                    <a:pt x="38" y="66"/>
                  </a:moveTo>
                  <a:lnTo>
                    <a:pt x="38" y="70"/>
                  </a:lnTo>
                  <a:lnTo>
                    <a:pt x="34" y="70"/>
                  </a:lnTo>
                  <a:lnTo>
                    <a:pt x="34" y="66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38" y="66"/>
                  </a:lnTo>
                  <a:close/>
                  <a:moveTo>
                    <a:pt x="26" y="66"/>
                  </a:moveTo>
                  <a:lnTo>
                    <a:pt x="22" y="70"/>
                  </a:lnTo>
                  <a:lnTo>
                    <a:pt x="26" y="70"/>
                  </a:lnTo>
                  <a:lnTo>
                    <a:pt x="26" y="74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6"/>
                  </a:lnTo>
                  <a:close/>
                  <a:moveTo>
                    <a:pt x="4" y="78"/>
                  </a:moveTo>
                  <a:lnTo>
                    <a:pt x="0" y="78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8" y="94"/>
                  </a:moveTo>
                  <a:lnTo>
                    <a:pt x="12" y="94"/>
                  </a:lnTo>
                  <a:lnTo>
                    <a:pt x="12" y="96"/>
                  </a:lnTo>
                  <a:lnTo>
                    <a:pt x="8" y="96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0" y="100"/>
                  </a:lnTo>
                  <a:lnTo>
                    <a:pt x="0" y="96"/>
                  </a:lnTo>
                  <a:lnTo>
                    <a:pt x="4" y="96"/>
                  </a:lnTo>
                  <a:lnTo>
                    <a:pt x="8" y="94"/>
                  </a:lnTo>
                  <a:lnTo>
                    <a:pt x="8" y="94"/>
                  </a:lnTo>
                  <a:lnTo>
                    <a:pt x="8" y="9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81" name="Freeform 53"/>
            <p:cNvSpPr/>
            <p:nvPr/>
          </p:nvSpPr>
          <p:spPr>
            <a:xfrm>
              <a:off x="6271560" y="4289400"/>
              <a:ext cx="53640" cy="107640"/>
            </a:xfrm>
            <a:custGeom>
              <a:avLst/>
              <a:gdLst/>
              <a:ahLst/>
              <a:rect l="l" t="t" r="r" b="b"/>
              <a:pathLst>
                <a:path w="34" h="68">
                  <a:moveTo>
                    <a:pt x="4" y="16"/>
                  </a:move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close/>
                  <a:moveTo>
                    <a:pt x="30" y="56"/>
                  </a:moveTo>
                  <a:lnTo>
                    <a:pt x="30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4" y="64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4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4" y="42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82" name="Freeform 54"/>
            <p:cNvSpPr/>
            <p:nvPr/>
          </p:nvSpPr>
          <p:spPr>
            <a:xfrm>
              <a:off x="5284080" y="3508560"/>
              <a:ext cx="155160" cy="149040"/>
            </a:xfrm>
            <a:custGeom>
              <a:avLst/>
              <a:gdLst/>
              <a:ahLst/>
              <a:rect l="l" t="t" r="r" b="b"/>
              <a:pathLst>
                <a:path w="98" h="94">
                  <a:moveTo>
                    <a:pt x="0" y="78"/>
                  </a:move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8" y="26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4" y="12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80" y="4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6" y="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98" y="4"/>
                  </a:lnTo>
                  <a:lnTo>
                    <a:pt x="98" y="4"/>
                  </a:lnTo>
                  <a:lnTo>
                    <a:pt x="98" y="4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0" y="14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82" y="38"/>
                  </a:lnTo>
                  <a:lnTo>
                    <a:pt x="82" y="38"/>
                  </a:lnTo>
                  <a:lnTo>
                    <a:pt x="82" y="38"/>
                  </a:lnTo>
                  <a:lnTo>
                    <a:pt x="82" y="38"/>
                  </a:lnTo>
                  <a:lnTo>
                    <a:pt x="82" y="38"/>
                  </a:lnTo>
                  <a:lnTo>
                    <a:pt x="82" y="38"/>
                  </a:lnTo>
                  <a:lnTo>
                    <a:pt x="80" y="42"/>
                  </a:lnTo>
                  <a:lnTo>
                    <a:pt x="80" y="42"/>
                  </a:lnTo>
                  <a:lnTo>
                    <a:pt x="80" y="42"/>
                  </a:lnTo>
                  <a:lnTo>
                    <a:pt x="80" y="42"/>
                  </a:lnTo>
                  <a:lnTo>
                    <a:pt x="80" y="42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0" y="52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72" y="60"/>
                  </a:lnTo>
                  <a:lnTo>
                    <a:pt x="68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0" y="68"/>
                  </a:lnTo>
                  <a:lnTo>
                    <a:pt x="56" y="68"/>
                  </a:lnTo>
                  <a:lnTo>
                    <a:pt x="52" y="72"/>
                  </a:lnTo>
                  <a:lnTo>
                    <a:pt x="50" y="76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42" y="78"/>
                  </a:lnTo>
                  <a:lnTo>
                    <a:pt x="38" y="78"/>
                  </a:lnTo>
                  <a:lnTo>
                    <a:pt x="34" y="82"/>
                  </a:lnTo>
                  <a:lnTo>
                    <a:pt x="30" y="86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4" y="90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83" name="Freeform 55"/>
            <p:cNvSpPr/>
            <p:nvPr/>
          </p:nvSpPr>
          <p:spPr>
            <a:xfrm>
              <a:off x="6001920" y="3394080"/>
              <a:ext cx="171000" cy="139320"/>
            </a:xfrm>
            <a:custGeom>
              <a:avLst/>
              <a:gdLst/>
              <a:ahLst/>
              <a:rect l="l" t="t" r="r" b="b"/>
              <a:pathLst>
                <a:path w="108" h="88">
                  <a:moveTo>
                    <a:pt x="104" y="76"/>
                  </a:moveTo>
                  <a:lnTo>
                    <a:pt x="104" y="72"/>
                  </a:lnTo>
                  <a:lnTo>
                    <a:pt x="100" y="72"/>
                  </a:lnTo>
                  <a:lnTo>
                    <a:pt x="98" y="72"/>
                  </a:lnTo>
                  <a:lnTo>
                    <a:pt x="94" y="72"/>
                  </a:lnTo>
                  <a:lnTo>
                    <a:pt x="90" y="76"/>
                  </a:lnTo>
                  <a:lnTo>
                    <a:pt x="86" y="76"/>
                  </a:lnTo>
                  <a:lnTo>
                    <a:pt x="86" y="72"/>
                  </a:lnTo>
                  <a:lnTo>
                    <a:pt x="90" y="72"/>
                  </a:lnTo>
                  <a:lnTo>
                    <a:pt x="86" y="72"/>
                  </a:lnTo>
                  <a:lnTo>
                    <a:pt x="86" y="68"/>
                  </a:lnTo>
                  <a:lnTo>
                    <a:pt x="82" y="72"/>
                  </a:lnTo>
                  <a:lnTo>
                    <a:pt x="78" y="72"/>
                  </a:lnTo>
                  <a:lnTo>
                    <a:pt x="78" y="76"/>
                  </a:lnTo>
                  <a:lnTo>
                    <a:pt x="74" y="76"/>
                  </a:lnTo>
                  <a:lnTo>
                    <a:pt x="74" y="80"/>
                  </a:lnTo>
                  <a:lnTo>
                    <a:pt x="70" y="80"/>
                  </a:lnTo>
                  <a:lnTo>
                    <a:pt x="68" y="80"/>
                  </a:lnTo>
                  <a:lnTo>
                    <a:pt x="64" y="84"/>
                  </a:lnTo>
                  <a:lnTo>
                    <a:pt x="60" y="88"/>
                  </a:lnTo>
                  <a:lnTo>
                    <a:pt x="60" y="84"/>
                  </a:lnTo>
                  <a:lnTo>
                    <a:pt x="56" y="80"/>
                  </a:lnTo>
                  <a:lnTo>
                    <a:pt x="56" y="76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60" y="64"/>
                  </a:lnTo>
                  <a:lnTo>
                    <a:pt x="60" y="60"/>
                  </a:lnTo>
                  <a:lnTo>
                    <a:pt x="56" y="60"/>
                  </a:lnTo>
                  <a:lnTo>
                    <a:pt x="52" y="60"/>
                  </a:lnTo>
                  <a:lnTo>
                    <a:pt x="56" y="58"/>
                  </a:lnTo>
                  <a:lnTo>
                    <a:pt x="56" y="54"/>
                  </a:lnTo>
                  <a:lnTo>
                    <a:pt x="52" y="54"/>
                  </a:lnTo>
                  <a:lnTo>
                    <a:pt x="48" y="50"/>
                  </a:lnTo>
                  <a:lnTo>
                    <a:pt x="44" y="54"/>
                  </a:lnTo>
                  <a:lnTo>
                    <a:pt x="44" y="58"/>
                  </a:lnTo>
                  <a:lnTo>
                    <a:pt x="42" y="60"/>
                  </a:lnTo>
                  <a:lnTo>
                    <a:pt x="38" y="60"/>
                  </a:lnTo>
                  <a:lnTo>
                    <a:pt x="38" y="64"/>
                  </a:lnTo>
                  <a:lnTo>
                    <a:pt x="42" y="64"/>
                  </a:lnTo>
                  <a:lnTo>
                    <a:pt x="42" y="68"/>
                  </a:lnTo>
                  <a:lnTo>
                    <a:pt x="38" y="68"/>
                  </a:lnTo>
                  <a:lnTo>
                    <a:pt x="34" y="68"/>
                  </a:lnTo>
                  <a:lnTo>
                    <a:pt x="30" y="68"/>
                  </a:lnTo>
                  <a:lnTo>
                    <a:pt x="26" y="72"/>
                  </a:lnTo>
                  <a:lnTo>
                    <a:pt x="26" y="76"/>
                  </a:lnTo>
                  <a:lnTo>
                    <a:pt x="22" y="76"/>
                  </a:lnTo>
                  <a:lnTo>
                    <a:pt x="22" y="72"/>
                  </a:lnTo>
                  <a:lnTo>
                    <a:pt x="18" y="72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2" y="80"/>
                  </a:lnTo>
                  <a:lnTo>
                    <a:pt x="8" y="80"/>
                  </a:lnTo>
                  <a:lnTo>
                    <a:pt x="4" y="76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8" y="64"/>
                  </a:lnTo>
                  <a:lnTo>
                    <a:pt x="12" y="60"/>
                  </a:lnTo>
                  <a:lnTo>
                    <a:pt x="12" y="58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54"/>
                  </a:lnTo>
                  <a:lnTo>
                    <a:pt x="8" y="50"/>
                  </a:lnTo>
                  <a:lnTo>
                    <a:pt x="8" y="46"/>
                  </a:lnTo>
                  <a:lnTo>
                    <a:pt x="12" y="46"/>
                  </a:lnTo>
                  <a:lnTo>
                    <a:pt x="12" y="42"/>
                  </a:lnTo>
                  <a:lnTo>
                    <a:pt x="8" y="42"/>
                  </a:lnTo>
                  <a:lnTo>
                    <a:pt x="4" y="42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4" y="28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22" y="20"/>
                  </a:lnTo>
                  <a:lnTo>
                    <a:pt x="18" y="20"/>
                  </a:lnTo>
                  <a:lnTo>
                    <a:pt x="14" y="20"/>
                  </a:lnTo>
                  <a:lnTo>
                    <a:pt x="14" y="16"/>
                  </a:lnTo>
                  <a:lnTo>
                    <a:pt x="18" y="16"/>
                  </a:lnTo>
                  <a:lnTo>
                    <a:pt x="22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42" y="4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2" y="16"/>
                  </a:lnTo>
                  <a:lnTo>
                    <a:pt x="44" y="16"/>
                  </a:lnTo>
                  <a:lnTo>
                    <a:pt x="48" y="16"/>
                  </a:lnTo>
                  <a:lnTo>
                    <a:pt x="48" y="20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20"/>
                  </a:lnTo>
                  <a:lnTo>
                    <a:pt x="30" y="20"/>
                  </a:lnTo>
                  <a:lnTo>
                    <a:pt x="30" y="24"/>
                  </a:lnTo>
                  <a:lnTo>
                    <a:pt x="26" y="24"/>
                  </a:lnTo>
                  <a:lnTo>
                    <a:pt x="26" y="20"/>
                  </a:lnTo>
                  <a:lnTo>
                    <a:pt x="26" y="24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30" y="30"/>
                  </a:lnTo>
                  <a:lnTo>
                    <a:pt x="34" y="30"/>
                  </a:lnTo>
                  <a:lnTo>
                    <a:pt x="38" y="30"/>
                  </a:lnTo>
                  <a:lnTo>
                    <a:pt x="42" y="30"/>
                  </a:lnTo>
                  <a:lnTo>
                    <a:pt x="42" y="28"/>
                  </a:lnTo>
                  <a:lnTo>
                    <a:pt x="44" y="28"/>
                  </a:lnTo>
                  <a:lnTo>
                    <a:pt x="44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6" y="28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60" y="30"/>
                  </a:lnTo>
                  <a:lnTo>
                    <a:pt x="60" y="34"/>
                  </a:lnTo>
                  <a:lnTo>
                    <a:pt x="64" y="34"/>
                  </a:lnTo>
                  <a:lnTo>
                    <a:pt x="68" y="34"/>
                  </a:lnTo>
                  <a:lnTo>
                    <a:pt x="68" y="38"/>
                  </a:lnTo>
                  <a:lnTo>
                    <a:pt x="68" y="34"/>
                  </a:lnTo>
                  <a:lnTo>
                    <a:pt x="70" y="34"/>
                  </a:lnTo>
                  <a:lnTo>
                    <a:pt x="74" y="34"/>
                  </a:lnTo>
                  <a:lnTo>
                    <a:pt x="78" y="34"/>
                  </a:lnTo>
                  <a:lnTo>
                    <a:pt x="82" y="34"/>
                  </a:lnTo>
                  <a:lnTo>
                    <a:pt x="82" y="30"/>
                  </a:lnTo>
                  <a:lnTo>
                    <a:pt x="86" y="30"/>
                  </a:lnTo>
                  <a:lnTo>
                    <a:pt x="90" y="30"/>
                  </a:lnTo>
                  <a:lnTo>
                    <a:pt x="90" y="34"/>
                  </a:lnTo>
                  <a:lnTo>
                    <a:pt x="86" y="34"/>
                  </a:lnTo>
                  <a:lnTo>
                    <a:pt x="90" y="38"/>
                  </a:lnTo>
                  <a:lnTo>
                    <a:pt x="90" y="42"/>
                  </a:lnTo>
                  <a:lnTo>
                    <a:pt x="90" y="46"/>
                  </a:lnTo>
                  <a:lnTo>
                    <a:pt x="90" y="50"/>
                  </a:lnTo>
                  <a:lnTo>
                    <a:pt x="94" y="50"/>
                  </a:lnTo>
                  <a:lnTo>
                    <a:pt x="94" y="46"/>
                  </a:lnTo>
                  <a:lnTo>
                    <a:pt x="98" y="46"/>
                  </a:lnTo>
                  <a:lnTo>
                    <a:pt x="100" y="50"/>
                  </a:lnTo>
                  <a:lnTo>
                    <a:pt x="104" y="50"/>
                  </a:lnTo>
                  <a:lnTo>
                    <a:pt x="104" y="54"/>
                  </a:lnTo>
                  <a:lnTo>
                    <a:pt x="104" y="58"/>
                  </a:lnTo>
                  <a:lnTo>
                    <a:pt x="104" y="60"/>
                  </a:lnTo>
                  <a:lnTo>
                    <a:pt x="104" y="64"/>
                  </a:lnTo>
                  <a:lnTo>
                    <a:pt x="108" y="64"/>
                  </a:lnTo>
                  <a:lnTo>
                    <a:pt x="104" y="64"/>
                  </a:lnTo>
                  <a:lnTo>
                    <a:pt x="104" y="68"/>
                  </a:lnTo>
                  <a:lnTo>
                    <a:pt x="108" y="68"/>
                  </a:lnTo>
                  <a:lnTo>
                    <a:pt x="108" y="72"/>
                  </a:lnTo>
                  <a:lnTo>
                    <a:pt x="104" y="76"/>
                  </a:lnTo>
                  <a:lnTo>
                    <a:pt x="104" y="76"/>
                  </a:lnTo>
                  <a:lnTo>
                    <a:pt x="104" y="7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84" name="Freeform 56"/>
            <p:cNvSpPr/>
            <p:nvPr/>
          </p:nvSpPr>
          <p:spPr>
            <a:xfrm>
              <a:off x="6671880" y="4000680"/>
              <a:ext cx="186840" cy="409320"/>
            </a:xfrm>
            <a:custGeom>
              <a:avLst/>
              <a:gdLst/>
              <a:ahLst/>
              <a:rect l="l" t="t" r="r" b="b"/>
              <a:pathLst>
                <a:path w="118" h="258">
                  <a:moveTo>
                    <a:pt x="62" y="254"/>
                  </a:moveTo>
                  <a:lnTo>
                    <a:pt x="62" y="250"/>
                  </a:lnTo>
                  <a:lnTo>
                    <a:pt x="58" y="250"/>
                  </a:lnTo>
                  <a:lnTo>
                    <a:pt x="58" y="254"/>
                  </a:lnTo>
                  <a:lnTo>
                    <a:pt x="54" y="254"/>
                  </a:lnTo>
                  <a:lnTo>
                    <a:pt x="54" y="258"/>
                  </a:lnTo>
                  <a:lnTo>
                    <a:pt x="54" y="254"/>
                  </a:lnTo>
                  <a:lnTo>
                    <a:pt x="50" y="254"/>
                  </a:lnTo>
                  <a:lnTo>
                    <a:pt x="50" y="250"/>
                  </a:lnTo>
                  <a:lnTo>
                    <a:pt x="54" y="250"/>
                  </a:lnTo>
                  <a:lnTo>
                    <a:pt x="54" y="246"/>
                  </a:lnTo>
                  <a:lnTo>
                    <a:pt x="50" y="246"/>
                  </a:lnTo>
                  <a:lnTo>
                    <a:pt x="50" y="242"/>
                  </a:lnTo>
                  <a:lnTo>
                    <a:pt x="46" y="242"/>
                  </a:lnTo>
                  <a:lnTo>
                    <a:pt x="44" y="242"/>
                  </a:lnTo>
                  <a:lnTo>
                    <a:pt x="44" y="238"/>
                  </a:lnTo>
                  <a:lnTo>
                    <a:pt x="40" y="238"/>
                  </a:lnTo>
                  <a:lnTo>
                    <a:pt x="40" y="242"/>
                  </a:lnTo>
                  <a:lnTo>
                    <a:pt x="40" y="238"/>
                  </a:lnTo>
                  <a:lnTo>
                    <a:pt x="36" y="238"/>
                  </a:lnTo>
                  <a:lnTo>
                    <a:pt x="36" y="234"/>
                  </a:lnTo>
                  <a:lnTo>
                    <a:pt x="32" y="234"/>
                  </a:lnTo>
                  <a:lnTo>
                    <a:pt x="32" y="232"/>
                  </a:lnTo>
                  <a:lnTo>
                    <a:pt x="36" y="232"/>
                  </a:lnTo>
                  <a:lnTo>
                    <a:pt x="32" y="232"/>
                  </a:lnTo>
                  <a:lnTo>
                    <a:pt x="32" y="228"/>
                  </a:lnTo>
                  <a:lnTo>
                    <a:pt x="28" y="228"/>
                  </a:lnTo>
                  <a:lnTo>
                    <a:pt x="28" y="224"/>
                  </a:lnTo>
                  <a:lnTo>
                    <a:pt x="28" y="220"/>
                  </a:lnTo>
                  <a:lnTo>
                    <a:pt x="24" y="220"/>
                  </a:lnTo>
                  <a:lnTo>
                    <a:pt x="24" y="216"/>
                  </a:lnTo>
                  <a:lnTo>
                    <a:pt x="20" y="216"/>
                  </a:lnTo>
                  <a:lnTo>
                    <a:pt x="20" y="212"/>
                  </a:lnTo>
                  <a:lnTo>
                    <a:pt x="20" y="208"/>
                  </a:lnTo>
                  <a:lnTo>
                    <a:pt x="18" y="208"/>
                  </a:lnTo>
                  <a:lnTo>
                    <a:pt x="18" y="212"/>
                  </a:lnTo>
                  <a:lnTo>
                    <a:pt x="18" y="208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4" y="208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4" y="198"/>
                  </a:lnTo>
                  <a:lnTo>
                    <a:pt x="14" y="194"/>
                  </a:lnTo>
                  <a:lnTo>
                    <a:pt x="14" y="190"/>
                  </a:lnTo>
                  <a:lnTo>
                    <a:pt x="18" y="190"/>
                  </a:lnTo>
                  <a:lnTo>
                    <a:pt x="18" y="186"/>
                  </a:lnTo>
                  <a:lnTo>
                    <a:pt x="18" y="182"/>
                  </a:lnTo>
                  <a:lnTo>
                    <a:pt x="20" y="178"/>
                  </a:lnTo>
                  <a:lnTo>
                    <a:pt x="20" y="176"/>
                  </a:lnTo>
                  <a:lnTo>
                    <a:pt x="20" y="172"/>
                  </a:lnTo>
                  <a:lnTo>
                    <a:pt x="20" y="168"/>
                  </a:lnTo>
                  <a:lnTo>
                    <a:pt x="24" y="164"/>
                  </a:lnTo>
                  <a:lnTo>
                    <a:pt x="28" y="160"/>
                  </a:lnTo>
                  <a:lnTo>
                    <a:pt x="28" y="156"/>
                  </a:lnTo>
                  <a:lnTo>
                    <a:pt x="28" y="152"/>
                  </a:lnTo>
                  <a:lnTo>
                    <a:pt x="32" y="152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2" y="142"/>
                  </a:lnTo>
                  <a:lnTo>
                    <a:pt x="28" y="142"/>
                  </a:lnTo>
                  <a:lnTo>
                    <a:pt x="28" y="138"/>
                  </a:lnTo>
                  <a:lnTo>
                    <a:pt x="28" y="134"/>
                  </a:lnTo>
                  <a:lnTo>
                    <a:pt x="24" y="126"/>
                  </a:lnTo>
                  <a:lnTo>
                    <a:pt x="28" y="126"/>
                  </a:lnTo>
                  <a:lnTo>
                    <a:pt x="28" y="122"/>
                  </a:lnTo>
                  <a:lnTo>
                    <a:pt x="24" y="122"/>
                  </a:lnTo>
                  <a:lnTo>
                    <a:pt x="24" y="120"/>
                  </a:lnTo>
                  <a:lnTo>
                    <a:pt x="24" y="116"/>
                  </a:lnTo>
                  <a:lnTo>
                    <a:pt x="24" y="112"/>
                  </a:lnTo>
                  <a:lnTo>
                    <a:pt x="20" y="112"/>
                  </a:lnTo>
                  <a:lnTo>
                    <a:pt x="20" y="108"/>
                  </a:lnTo>
                  <a:lnTo>
                    <a:pt x="18" y="108"/>
                  </a:lnTo>
                  <a:lnTo>
                    <a:pt x="18" y="104"/>
                  </a:lnTo>
                  <a:lnTo>
                    <a:pt x="18" y="100"/>
                  </a:lnTo>
                  <a:lnTo>
                    <a:pt x="14" y="100"/>
                  </a:lnTo>
                  <a:lnTo>
                    <a:pt x="14" y="96"/>
                  </a:lnTo>
                  <a:lnTo>
                    <a:pt x="14" y="94"/>
                  </a:lnTo>
                  <a:lnTo>
                    <a:pt x="14" y="90"/>
                  </a:lnTo>
                  <a:lnTo>
                    <a:pt x="18" y="90"/>
                  </a:lnTo>
                  <a:lnTo>
                    <a:pt x="18" y="86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74"/>
                  </a:lnTo>
                  <a:lnTo>
                    <a:pt x="20" y="74"/>
                  </a:lnTo>
                  <a:lnTo>
                    <a:pt x="20" y="70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4"/>
                  </a:lnTo>
                  <a:lnTo>
                    <a:pt x="18" y="60"/>
                  </a:lnTo>
                  <a:lnTo>
                    <a:pt x="14" y="60"/>
                  </a:lnTo>
                  <a:lnTo>
                    <a:pt x="14" y="56"/>
                  </a:lnTo>
                  <a:lnTo>
                    <a:pt x="10" y="56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6" y="48"/>
                  </a:lnTo>
                  <a:lnTo>
                    <a:pt x="6" y="44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2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20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4" y="4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28" y="4"/>
                  </a:lnTo>
                  <a:lnTo>
                    <a:pt x="32" y="4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0" y="4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6" y="4"/>
                  </a:lnTo>
                  <a:lnTo>
                    <a:pt x="46" y="8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6" y="14"/>
                  </a:lnTo>
                  <a:lnTo>
                    <a:pt x="50" y="14"/>
                  </a:lnTo>
                  <a:lnTo>
                    <a:pt x="54" y="14"/>
                  </a:lnTo>
                  <a:lnTo>
                    <a:pt x="54" y="18"/>
                  </a:lnTo>
                  <a:lnTo>
                    <a:pt x="54" y="22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54" y="26"/>
                  </a:lnTo>
                  <a:lnTo>
                    <a:pt x="54" y="30"/>
                  </a:lnTo>
                  <a:lnTo>
                    <a:pt x="54" y="34"/>
                  </a:lnTo>
                  <a:lnTo>
                    <a:pt x="54" y="38"/>
                  </a:lnTo>
                  <a:lnTo>
                    <a:pt x="54" y="40"/>
                  </a:lnTo>
                  <a:lnTo>
                    <a:pt x="54" y="44"/>
                  </a:lnTo>
                  <a:lnTo>
                    <a:pt x="50" y="44"/>
                  </a:lnTo>
                  <a:lnTo>
                    <a:pt x="50" y="48"/>
                  </a:lnTo>
                  <a:lnTo>
                    <a:pt x="50" y="52"/>
                  </a:lnTo>
                  <a:lnTo>
                    <a:pt x="54" y="52"/>
                  </a:lnTo>
                  <a:lnTo>
                    <a:pt x="54" y="48"/>
                  </a:lnTo>
                  <a:lnTo>
                    <a:pt x="58" y="48"/>
                  </a:lnTo>
                  <a:lnTo>
                    <a:pt x="58" y="44"/>
                  </a:lnTo>
                  <a:lnTo>
                    <a:pt x="62" y="44"/>
                  </a:lnTo>
                  <a:lnTo>
                    <a:pt x="62" y="40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70" y="38"/>
                  </a:lnTo>
                  <a:lnTo>
                    <a:pt x="70" y="40"/>
                  </a:lnTo>
                  <a:lnTo>
                    <a:pt x="72" y="40"/>
                  </a:lnTo>
                  <a:lnTo>
                    <a:pt x="72" y="44"/>
                  </a:lnTo>
                  <a:lnTo>
                    <a:pt x="76" y="44"/>
                  </a:lnTo>
                  <a:lnTo>
                    <a:pt x="76" y="40"/>
                  </a:lnTo>
                  <a:lnTo>
                    <a:pt x="80" y="40"/>
                  </a:lnTo>
                  <a:lnTo>
                    <a:pt x="84" y="38"/>
                  </a:lnTo>
                  <a:lnTo>
                    <a:pt x="84" y="34"/>
                  </a:lnTo>
                  <a:lnTo>
                    <a:pt x="88" y="34"/>
                  </a:lnTo>
                  <a:lnTo>
                    <a:pt x="88" y="38"/>
                  </a:lnTo>
                  <a:lnTo>
                    <a:pt x="92" y="38"/>
                  </a:lnTo>
                  <a:lnTo>
                    <a:pt x="96" y="38"/>
                  </a:lnTo>
                  <a:lnTo>
                    <a:pt x="96" y="40"/>
                  </a:lnTo>
                  <a:lnTo>
                    <a:pt x="98" y="44"/>
                  </a:lnTo>
                  <a:lnTo>
                    <a:pt x="98" y="48"/>
                  </a:lnTo>
                  <a:lnTo>
                    <a:pt x="102" y="48"/>
                  </a:lnTo>
                  <a:lnTo>
                    <a:pt x="102" y="52"/>
                  </a:lnTo>
                  <a:lnTo>
                    <a:pt x="106" y="52"/>
                  </a:lnTo>
                  <a:lnTo>
                    <a:pt x="106" y="56"/>
                  </a:lnTo>
                  <a:lnTo>
                    <a:pt x="106" y="60"/>
                  </a:lnTo>
                  <a:lnTo>
                    <a:pt x="102" y="60"/>
                  </a:lnTo>
                  <a:lnTo>
                    <a:pt x="106" y="64"/>
                  </a:lnTo>
                  <a:lnTo>
                    <a:pt x="106" y="66"/>
                  </a:lnTo>
                  <a:lnTo>
                    <a:pt x="102" y="66"/>
                  </a:lnTo>
                  <a:lnTo>
                    <a:pt x="106" y="66"/>
                  </a:lnTo>
                  <a:lnTo>
                    <a:pt x="106" y="70"/>
                  </a:lnTo>
                  <a:lnTo>
                    <a:pt x="110" y="74"/>
                  </a:lnTo>
                  <a:lnTo>
                    <a:pt x="110" y="78"/>
                  </a:lnTo>
                  <a:lnTo>
                    <a:pt x="114" y="78"/>
                  </a:lnTo>
                  <a:lnTo>
                    <a:pt x="114" y="82"/>
                  </a:lnTo>
                  <a:lnTo>
                    <a:pt x="118" y="82"/>
                  </a:lnTo>
                  <a:lnTo>
                    <a:pt x="118" y="86"/>
                  </a:lnTo>
                  <a:lnTo>
                    <a:pt x="118" y="90"/>
                  </a:lnTo>
                  <a:lnTo>
                    <a:pt x="114" y="94"/>
                  </a:lnTo>
                  <a:lnTo>
                    <a:pt x="118" y="94"/>
                  </a:lnTo>
                  <a:lnTo>
                    <a:pt x="118" y="96"/>
                  </a:lnTo>
                  <a:lnTo>
                    <a:pt x="114" y="96"/>
                  </a:lnTo>
                  <a:lnTo>
                    <a:pt x="114" y="100"/>
                  </a:lnTo>
                  <a:lnTo>
                    <a:pt x="114" y="104"/>
                  </a:lnTo>
                  <a:lnTo>
                    <a:pt x="110" y="104"/>
                  </a:lnTo>
                  <a:lnTo>
                    <a:pt x="110" y="108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2" y="104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84" y="108"/>
                  </a:lnTo>
                  <a:lnTo>
                    <a:pt x="80" y="108"/>
                  </a:lnTo>
                  <a:lnTo>
                    <a:pt x="80" y="112"/>
                  </a:lnTo>
                  <a:lnTo>
                    <a:pt x="76" y="112"/>
                  </a:lnTo>
                  <a:lnTo>
                    <a:pt x="76" y="116"/>
                  </a:lnTo>
                  <a:lnTo>
                    <a:pt x="72" y="116"/>
                  </a:lnTo>
                  <a:lnTo>
                    <a:pt x="72" y="120"/>
                  </a:lnTo>
                  <a:lnTo>
                    <a:pt x="70" y="120"/>
                  </a:lnTo>
                  <a:lnTo>
                    <a:pt x="70" y="122"/>
                  </a:lnTo>
                  <a:lnTo>
                    <a:pt x="72" y="126"/>
                  </a:lnTo>
                  <a:lnTo>
                    <a:pt x="72" y="130"/>
                  </a:lnTo>
                  <a:lnTo>
                    <a:pt x="72" y="134"/>
                  </a:lnTo>
                  <a:lnTo>
                    <a:pt x="72" y="138"/>
                  </a:lnTo>
                  <a:lnTo>
                    <a:pt x="76" y="138"/>
                  </a:lnTo>
                  <a:lnTo>
                    <a:pt x="76" y="142"/>
                  </a:lnTo>
                  <a:lnTo>
                    <a:pt x="76" y="146"/>
                  </a:lnTo>
                  <a:lnTo>
                    <a:pt x="76" y="148"/>
                  </a:lnTo>
                  <a:lnTo>
                    <a:pt x="80" y="148"/>
                  </a:lnTo>
                  <a:lnTo>
                    <a:pt x="80" y="152"/>
                  </a:lnTo>
                  <a:lnTo>
                    <a:pt x="76" y="148"/>
                  </a:lnTo>
                  <a:lnTo>
                    <a:pt x="76" y="146"/>
                  </a:lnTo>
                  <a:lnTo>
                    <a:pt x="72" y="142"/>
                  </a:lnTo>
                  <a:lnTo>
                    <a:pt x="72" y="146"/>
                  </a:lnTo>
                  <a:lnTo>
                    <a:pt x="70" y="142"/>
                  </a:lnTo>
                  <a:lnTo>
                    <a:pt x="70" y="138"/>
                  </a:lnTo>
                  <a:lnTo>
                    <a:pt x="66" y="138"/>
                  </a:lnTo>
                  <a:lnTo>
                    <a:pt x="66" y="134"/>
                  </a:lnTo>
                  <a:lnTo>
                    <a:pt x="62" y="134"/>
                  </a:lnTo>
                  <a:lnTo>
                    <a:pt x="58" y="134"/>
                  </a:lnTo>
                  <a:lnTo>
                    <a:pt x="58" y="138"/>
                  </a:lnTo>
                  <a:lnTo>
                    <a:pt x="58" y="134"/>
                  </a:lnTo>
                  <a:lnTo>
                    <a:pt x="54" y="134"/>
                  </a:lnTo>
                  <a:lnTo>
                    <a:pt x="50" y="134"/>
                  </a:lnTo>
                  <a:lnTo>
                    <a:pt x="50" y="138"/>
                  </a:lnTo>
                  <a:lnTo>
                    <a:pt x="50" y="134"/>
                  </a:lnTo>
                  <a:lnTo>
                    <a:pt x="50" y="130"/>
                  </a:lnTo>
                  <a:lnTo>
                    <a:pt x="50" y="126"/>
                  </a:lnTo>
                  <a:lnTo>
                    <a:pt x="50" y="122"/>
                  </a:lnTo>
                  <a:lnTo>
                    <a:pt x="50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0" y="122"/>
                  </a:lnTo>
                  <a:lnTo>
                    <a:pt x="36" y="122"/>
                  </a:lnTo>
                  <a:lnTo>
                    <a:pt x="36" y="126"/>
                  </a:lnTo>
                  <a:lnTo>
                    <a:pt x="40" y="126"/>
                  </a:lnTo>
                  <a:lnTo>
                    <a:pt x="40" y="130"/>
                  </a:lnTo>
                  <a:lnTo>
                    <a:pt x="36" y="134"/>
                  </a:lnTo>
                  <a:lnTo>
                    <a:pt x="36" y="138"/>
                  </a:lnTo>
                  <a:lnTo>
                    <a:pt x="40" y="142"/>
                  </a:lnTo>
                  <a:lnTo>
                    <a:pt x="36" y="146"/>
                  </a:lnTo>
                  <a:lnTo>
                    <a:pt x="36" y="148"/>
                  </a:lnTo>
                  <a:lnTo>
                    <a:pt x="36" y="152"/>
                  </a:lnTo>
                  <a:lnTo>
                    <a:pt x="32" y="152"/>
                  </a:lnTo>
                  <a:lnTo>
                    <a:pt x="32" y="156"/>
                  </a:lnTo>
                  <a:lnTo>
                    <a:pt x="32" y="160"/>
                  </a:lnTo>
                  <a:lnTo>
                    <a:pt x="32" y="164"/>
                  </a:lnTo>
                  <a:lnTo>
                    <a:pt x="28" y="168"/>
                  </a:lnTo>
                  <a:lnTo>
                    <a:pt x="28" y="172"/>
                  </a:lnTo>
                  <a:lnTo>
                    <a:pt x="24" y="176"/>
                  </a:lnTo>
                  <a:lnTo>
                    <a:pt x="24" y="178"/>
                  </a:lnTo>
                  <a:lnTo>
                    <a:pt x="24" y="182"/>
                  </a:lnTo>
                  <a:lnTo>
                    <a:pt x="24" y="186"/>
                  </a:lnTo>
                  <a:lnTo>
                    <a:pt x="28" y="190"/>
                  </a:lnTo>
                  <a:lnTo>
                    <a:pt x="28" y="194"/>
                  </a:lnTo>
                  <a:lnTo>
                    <a:pt x="32" y="194"/>
                  </a:lnTo>
                  <a:lnTo>
                    <a:pt x="36" y="194"/>
                  </a:lnTo>
                  <a:lnTo>
                    <a:pt x="36" y="198"/>
                  </a:lnTo>
                  <a:lnTo>
                    <a:pt x="36" y="202"/>
                  </a:lnTo>
                  <a:lnTo>
                    <a:pt x="36" y="204"/>
                  </a:lnTo>
                  <a:lnTo>
                    <a:pt x="40" y="204"/>
                  </a:lnTo>
                  <a:lnTo>
                    <a:pt x="40" y="208"/>
                  </a:lnTo>
                  <a:lnTo>
                    <a:pt x="40" y="204"/>
                  </a:lnTo>
                  <a:lnTo>
                    <a:pt x="40" y="208"/>
                  </a:lnTo>
                  <a:lnTo>
                    <a:pt x="44" y="208"/>
                  </a:lnTo>
                  <a:lnTo>
                    <a:pt x="44" y="212"/>
                  </a:lnTo>
                  <a:lnTo>
                    <a:pt x="44" y="216"/>
                  </a:lnTo>
                  <a:lnTo>
                    <a:pt x="44" y="220"/>
                  </a:lnTo>
                  <a:lnTo>
                    <a:pt x="44" y="224"/>
                  </a:lnTo>
                  <a:lnTo>
                    <a:pt x="44" y="228"/>
                  </a:lnTo>
                  <a:lnTo>
                    <a:pt x="46" y="228"/>
                  </a:lnTo>
                  <a:lnTo>
                    <a:pt x="46" y="232"/>
                  </a:lnTo>
                  <a:lnTo>
                    <a:pt x="46" y="228"/>
                  </a:lnTo>
                  <a:lnTo>
                    <a:pt x="44" y="228"/>
                  </a:lnTo>
                  <a:lnTo>
                    <a:pt x="44" y="224"/>
                  </a:lnTo>
                  <a:lnTo>
                    <a:pt x="44" y="220"/>
                  </a:lnTo>
                  <a:lnTo>
                    <a:pt x="40" y="220"/>
                  </a:lnTo>
                  <a:lnTo>
                    <a:pt x="40" y="224"/>
                  </a:lnTo>
                  <a:lnTo>
                    <a:pt x="40" y="228"/>
                  </a:lnTo>
                  <a:lnTo>
                    <a:pt x="44" y="228"/>
                  </a:lnTo>
                  <a:lnTo>
                    <a:pt x="44" y="232"/>
                  </a:lnTo>
                  <a:lnTo>
                    <a:pt x="46" y="232"/>
                  </a:lnTo>
                  <a:lnTo>
                    <a:pt x="46" y="228"/>
                  </a:lnTo>
                  <a:lnTo>
                    <a:pt x="46" y="232"/>
                  </a:lnTo>
                  <a:lnTo>
                    <a:pt x="46" y="234"/>
                  </a:lnTo>
                  <a:lnTo>
                    <a:pt x="50" y="234"/>
                  </a:lnTo>
                  <a:lnTo>
                    <a:pt x="54" y="234"/>
                  </a:lnTo>
                  <a:lnTo>
                    <a:pt x="58" y="234"/>
                  </a:lnTo>
                  <a:lnTo>
                    <a:pt x="54" y="234"/>
                  </a:lnTo>
                  <a:lnTo>
                    <a:pt x="58" y="234"/>
                  </a:lnTo>
                  <a:lnTo>
                    <a:pt x="62" y="234"/>
                  </a:lnTo>
                  <a:lnTo>
                    <a:pt x="62" y="238"/>
                  </a:lnTo>
                  <a:lnTo>
                    <a:pt x="62" y="242"/>
                  </a:lnTo>
                  <a:lnTo>
                    <a:pt x="66" y="246"/>
                  </a:lnTo>
                  <a:lnTo>
                    <a:pt x="66" y="250"/>
                  </a:lnTo>
                  <a:lnTo>
                    <a:pt x="66" y="254"/>
                  </a:lnTo>
                  <a:lnTo>
                    <a:pt x="62" y="254"/>
                  </a:lnTo>
                  <a:lnTo>
                    <a:pt x="62" y="254"/>
                  </a:lnTo>
                  <a:lnTo>
                    <a:pt x="62" y="254"/>
                  </a:lnTo>
                  <a:close/>
                  <a:moveTo>
                    <a:pt x="18" y="212"/>
                  </a:moveTo>
                  <a:lnTo>
                    <a:pt x="18" y="216"/>
                  </a:lnTo>
                  <a:lnTo>
                    <a:pt x="18" y="212"/>
                  </a:lnTo>
                  <a:lnTo>
                    <a:pt x="18" y="212"/>
                  </a:lnTo>
                  <a:lnTo>
                    <a:pt x="18" y="212"/>
                  </a:lnTo>
                  <a:close/>
                  <a:moveTo>
                    <a:pt x="32" y="238"/>
                  </a:moveTo>
                  <a:lnTo>
                    <a:pt x="32" y="242"/>
                  </a:lnTo>
                  <a:lnTo>
                    <a:pt x="32" y="238"/>
                  </a:lnTo>
                  <a:lnTo>
                    <a:pt x="32" y="238"/>
                  </a:lnTo>
                  <a:lnTo>
                    <a:pt x="32" y="238"/>
                  </a:lnTo>
                  <a:close/>
                  <a:moveTo>
                    <a:pt x="72" y="146"/>
                  </a:moveTo>
                  <a:lnTo>
                    <a:pt x="72" y="148"/>
                  </a:lnTo>
                  <a:lnTo>
                    <a:pt x="70" y="148"/>
                  </a:lnTo>
                  <a:lnTo>
                    <a:pt x="70" y="146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72" y="146"/>
                  </a:lnTo>
                  <a:close/>
                  <a:moveTo>
                    <a:pt x="72" y="148"/>
                  </a:moveTo>
                  <a:lnTo>
                    <a:pt x="72" y="152"/>
                  </a:lnTo>
                  <a:lnTo>
                    <a:pt x="72" y="148"/>
                  </a:lnTo>
                  <a:lnTo>
                    <a:pt x="72" y="148"/>
                  </a:lnTo>
                  <a:lnTo>
                    <a:pt x="72" y="148"/>
                  </a:lnTo>
                  <a:close/>
                  <a:moveTo>
                    <a:pt x="40" y="190"/>
                  </a:moveTo>
                  <a:lnTo>
                    <a:pt x="36" y="190"/>
                  </a:lnTo>
                  <a:lnTo>
                    <a:pt x="40" y="186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0" y="190"/>
                  </a:lnTo>
                  <a:close/>
                  <a:moveTo>
                    <a:pt x="14" y="212"/>
                  </a:moveTo>
                  <a:lnTo>
                    <a:pt x="14" y="216"/>
                  </a:lnTo>
                  <a:lnTo>
                    <a:pt x="18" y="216"/>
                  </a:lnTo>
                  <a:lnTo>
                    <a:pt x="14" y="220"/>
                  </a:lnTo>
                  <a:lnTo>
                    <a:pt x="14" y="216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4" y="21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85" name="Freeform 57"/>
            <p:cNvSpPr/>
            <p:nvPr/>
          </p:nvSpPr>
          <p:spPr>
            <a:xfrm>
              <a:off x="7271640" y="4781520"/>
              <a:ext cx="69480" cy="34560"/>
            </a:xfrm>
            <a:custGeom>
              <a:avLst/>
              <a:gdLst/>
              <a:ahLst/>
              <a:rect l="l" t="t" r="r" b="b"/>
              <a:pathLst>
                <a:path w="44" h="22">
                  <a:moveTo>
                    <a:pt x="22" y="0"/>
                  </a:move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4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86" name="Freeform 58"/>
            <p:cNvSpPr/>
            <p:nvPr/>
          </p:nvSpPr>
          <p:spPr>
            <a:xfrm>
              <a:off x="5061960" y="3359160"/>
              <a:ext cx="431280" cy="196560"/>
            </a:xfrm>
            <a:custGeom>
              <a:avLst/>
              <a:gdLst/>
              <a:ahLst/>
              <a:rect l="l" t="t" r="r" b="b"/>
              <a:pathLst>
                <a:path w="272" h="124">
                  <a:moveTo>
                    <a:pt x="10" y="12"/>
                  </a:moveTo>
                  <a:lnTo>
                    <a:pt x="10" y="8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40" y="16"/>
                  </a:lnTo>
                  <a:lnTo>
                    <a:pt x="44" y="20"/>
                  </a:lnTo>
                  <a:lnTo>
                    <a:pt x="48" y="20"/>
                  </a:lnTo>
                  <a:lnTo>
                    <a:pt x="48" y="24"/>
                  </a:lnTo>
                  <a:lnTo>
                    <a:pt x="44" y="24"/>
                  </a:lnTo>
                  <a:lnTo>
                    <a:pt x="40" y="24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0" y="24"/>
                  </a:lnTo>
                  <a:lnTo>
                    <a:pt x="26" y="24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4" y="3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10" y="38"/>
                  </a:lnTo>
                  <a:lnTo>
                    <a:pt x="10" y="34"/>
                  </a:lnTo>
                  <a:lnTo>
                    <a:pt x="14" y="34"/>
                  </a:lnTo>
                  <a:lnTo>
                    <a:pt x="18" y="34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8" y="30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16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  <a:moveTo>
                    <a:pt x="14" y="54"/>
                  </a:moveTo>
                  <a:lnTo>
                    <a:pt x="8" y="54"/>
                  </a:lnTo>
                  <a:lnTo>
                    <a:pt x="8" y="50"/>
                  </a:lnTo>
                  <a:lnTo>
                    <a:pt x="8" y="46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14" y="38"/>
                  </a:lnTo>
                  <a:lnTo>
                    <a:pt x="14" y="34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0" y="34"/>
                  </a:lnTo>
                  <a:lnTo>
                    <a:pt x="34" y="34"/>
                  </a:lnTo>
                  <a:lnTo>
                    <a:pt x="34" y="38"/>
                  </a:lnTo>
                  <a:lnTo>
                    <a:pt x="36" y="34"/>
                  </a:lnTo>
                  <a:lnTo>
                    <a:pt x="40" y="34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8" y="34"/>
                  </a:lnTo>
                  <a:lnTo>
                    <a:pt x="48" y="38"/>
                  </a:lnTo>
                  <a:lnTo>
                    <a:pt x="50" y="34"/>
                  </a:lnTo>
                  <a:lnTo>
                    <a:pt x="48" y="34"/>
                  </a:lnTo>
                  <a:lnTo>
                    <a:pt x="44" y="34"/>
                  </a:lnTo>
                  <a:lnTo>
                    <a:pt x="44" y="30"/>
                  </a:lnTo>
                  <a:lnTo>
                    <a:pt x="48" y="30"/>
                  </a:lnTo>
                  <a:lnTo>
                    <a:pt x="50" y="30"/>
                  </a:lnTo>
                  <a:lnTo>
                    <a:pt x="54" y="30"/>
                  </a:lnTo>
                  <a:lnTo>
                    <a:pt x="58" y="30"/>
                  </a:lnTo>
                  <a:lnTo>
                    <a:pt x="62" y="30"/>
                  </a:lnTo>
                  <a:lnTo>
                    <a:pt x="62" y="26"/>
                  </a:lnTo>
                  <a:lnTo>
                    <a:pt x="58" y="26"/>
                  </a:lnTo>
                  <a:lnTo>
                    <a:pt x="54" y="26"/>
                  </a:lnTo>
                  <a:lnTo>
                    <a:pt x="50" y="26"/>
                  </a:lnTo>
                  <a:lnTo>
                    <a:pt x="48" y="24"/>
                  </a:lnTo>
                  <a:lnTo>
                    <a:pt x="48" y="20"/>
                  </a:lnTo>
                  <a:lnTo>
                    <a:pt x="50" y="20"/>
                  </a:lnTo>
                  <a:lnTo>
                    <a:pt x="54" y="20"/>
                  </a:lnTo>
                  <a:lnTo>
                    <a:pt x="58" y="20"/>
                  </a:lnTo>
                  <a:lnTo>
                    <a:pt x="62" y="24"/>
                  </a:lnTo>
                  <a:lnTo>
                    <a:pt x="66" y="20"/>
                  </a:lnTo>
                  <a:lnTo>
                    <a:pt x="70" y="20"/>
                  </a:lnTo>
                  <a:lnTo>
                    <a:pt x="70" y="24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84" y="16"/>
                  </a:lnTo>
                  <a:lnTo>
                    <a:pt x="88" y="16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4" y="4"/>
                  </a:lnTo>
                  <a:lnTo>
                    <a:pt x="106" y="4"/>
                  </a:lnTo>
                  <a:lnTo>
                    <a:pt x="110" y="4"/>
                  </a:lnTo>
                  <a:lnTo>
                    <a:pt x="114" y="4"/>
                  </a:lnTo>
                  <a:lnTo>
                    <a:pt x="118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4" y="4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12"/>
                  </a:lnTo>
                  <a:lnTo>
                    <a:pt x="140" y="12"/>
                  </a:lnTo>
                  <a:lnTo>
                    <a:pt x="144" y="12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48" y="12"/>
                  </a:lnTo>
                  <a:lnTo>
                    <a:pt x="148" y="16"/>
                  </a:lnTo>
                  <a:lnTo>
                    <a:pt x="152" y="16"/>
                  </a:lnTo>
                  <a:lnTo>
                    <a:pt x="152" y="20"/>
                  </a:lnTo>
                  <a:lnTo>
                    <a:pt x="156" y="20"/>
                  </a:lnTo>
                  <a:lnTo>
                    <a:pt x="156" y="16"/>
                  </a:lnTo>
                  <a:lnTo>
                    <a:pt x="160" y="16"/>
                  </a:lnTo>
                  <a:lnTo>
                    <a:pt x="160" y="20"/>
                  </a:lnTo>
                  <a:lnTo>
                    <a:pt x="162" y="20"/>
                  </a:lnTo>
                  <a:lnTo>
                    <a:pt x="162" y="24"/>
                  </a:lnTo>
                  <a:lnTo>
                    <a:pt x="166" y="24"/>
                  </a:lnTo>
                  <a:lnTo>
                    <a:pt x="170" y="24"/>
                  </a:lnTo>
                  <a:lnTo>
                    <a:pt x="174" y="24"/>
                  </a:lnTo>
                  <a:lnTo>
                    <a:pt x="178" y="24"/>
                  </a:lnTo>
                  <a:lnTo>
                    <a:pt x="178" y="26"/>
                  </a:lnTo>
                  <a:lnTo>
                    <a:pt x="182" y="26"/>
                  </a:lnTo>
                  <a:lnTo>
                    <a:pt x="186" y="26"/>
                  </a:lnTo>
                  <a:lnTo>
                    <a:pt x="186" y="24"/>
                  </a:lnTo>
                  <a:lnTo>
                    <a:pt x="190" y="24"/>
                  </a:lnTo>
                  <a:lnTo>
                    <a:pt x="192" y="24"/>
                  </a:lnTo>
                  <a:lnTo>
                    <a:pt x="196" y="24"/>
                  </a:lnTo>
                  <a:lnTo>
                    <a:pt x="200" y="24"/>
                  </a:lnTo>
                  <a:lnTo>
                    <a:pt x="204" y="26"/>
                  </a:lnTo>
                  <a:lnTo>
                    <a:pt x="208" y="24"/>
                  </a:lnTo>
                  <a:lnTo>
                    <a:pt x="212" y="24"/>
                  </a:lnTo>
                  <a:lnTo>
                    <a:pt x="216" y="24"/>
                  </a:lnTo>
                  <a:lnTo>
                    <a:pt x="216" y="20"/>
                  </a:lnTo>
                  <a:lnTo>
                    <a:pt x="220" y="20"/>
                  </a:lnTo>
                  <a:lnTo>
                    <a:pt x="222" y="16"/>
                  </a:lnTo>
                  <a:lnTo>
                    <a:pt x="226" y="12"/>
                  </a:lnTo>
                  <a:lnTo>
                    <a:pt x="226" y="16"/>
                  </a:lnTo>
                  <a:lnTo>
                    <a:pt x="230" y="16"/>
                  </a:lnTo>
                  <a:lnTo>
                    <a:pt x="234" y="16"/>
                  </a:lnTo>
                  <a:lnTo>
                    <a:pt x="238" y="16"/>
                  </a:lnTo>
                  <a:lnTo>
                    <a:pt x="242" y="16"/>
                  </a:lnTo>
                  <a:lnTo>
                    <a:pt x="242" y="12"/>
                  </a:lnTo>
                  <a:lnTo>
                    <a:pt x="246" y="12"/>
                  </a:lnTo>
                  <a:lnTo>
                    <a:pt x="246" y="16"/>
                  </a:lnTo>
                  <a:lnTo>
                    <a:pt x="248" y="20"/>
                  </a:lnTo>
                  <a:lnTo>
                    <a:pt x="252" y="20"/>
                  </a:lnTo>
                  <a:lnTo>
                    <a:pt x="252" y="24"/>
                  </a:lnTo>
                  <a:lnTo>
                    <a:pt x="256" y="26"/>
                  </a:lnTo>
                  <a:lnTo>
                    <a:pt x="256" y="30"/>
                  </a:lnTo>
                  <a:lnTo>
                    <a:pt x="256" y="34"/>
                  </a:lnTo>
                  <a:lnTo>
                    <a:pt x="252" y="34"/>
                  </a:lnTo>
                  <a:lnTo>
                    <a:pt x="252" y="38"/>
                  </a:lnTo>
                  <a:lnTo>
                    <a:pt x="256" y="38"/>
                  </a:lnTo>
                  <a:lnTo>
                    <a:pt x="256" y="42"/>
                  </a:lnTo>
                  <a:lnTo>
                    <a:pt x="260" y="42"/>
                  </a:lnTo>
                  <a:lnTo>
                    <a:pt x="264" y="42"/>
                  </a:lnTo>
                  <a:lnTo>
                    <a:pt x="268" y="46"/>
                  </a:lnTo>
                  <a:lnTo>
                    <a:pt x="272" y="50"/>
                  </a:lnTo>
                  <a:lnTo>
                    <a:pt x="268" y="50"/>
                  </a:lnTo>
                  <a:lnTo>
                    <a:pt x="268" y="54"/>
                  </a:lnTo>
                  <a:lnTo>
                    <a:pt x="264" y="54"/>
                  </a:lnTo>
                  <a:lnTo>
                    <a:pt x="264" y="56"/>
                  </a:lnTo>
                  <a:lnTo>
                    <a:pt x="264" y="54"/>
                  </a:lnTo>
                  <a:lnTo>
                    <a:pt x="260" y="54"/>
                  </a:lnTo>
                  <a:lnTo>
                    <a:pt x="260" y="56"/>
                  </a:lnTo>
                  <a:lnTo>
                    <a:pt x="264" y="60"/>
                  </a:lnTo>
                  <a:lnTo>
                    <a:pt x="264" y="64"/>
                  </a:lnTo>
                  <a:lnTo>
                    <a:pt x="264" y="68"/>
                  </a:lnTo>
                  <a:lnTo>
                    <a:pt x="264" y="72"/>
                  </a:lnTo>
                  <a:lnTo>
                    <a:pt x="264" y="76"/>
                  </a:lnTo>
                  <a:lnTo>
                    <a:pt x="268" y="76"/>
                  </a:lnTo>
                  <a:lnTo>
                    <a:pt x="264" y="80"/>
                  </a:lnTo>
                  <a:lnTo>
                    <a:pt x="264" y="84"/>
                  </a:lnTo>
                  <a:lnTo>
                    <a:pt x="268" y="86"/>
                  </a:lnTo>
                  <a:lnTo>
                    <a:pt x="268" y="90"/>
                  </a:lnTo>
                  <a:lnTo>
                    <a:pt x="268" y="94"/>
                  </a:lnTo>
                  <a:lnTo>
                    <a:pt x="272" y="94"/>
                  </a:lnTo>
                  <a:lnTo>
                    <a:pt x="272" y="98"/>
                  </a:lnTo>
                  <a:lnTo>
                    <a:pt x="268" y="98"/>
                  </a:lnTo>
                  <a:lnTo>
                    <a:pt x="268" y="102"/>
                  </a:lnTo>
                  <a:lnTo>
                    <a:pt x="264" y="102"/>
                  </a:lnTo>
                  <a:lnTo>
                    <a:pt x="264" y="98"/>
                  </a:lnTo>
                  <a:lnTo>
                    <a:pt x="264" y="94"/>
                  </a:lnTo>
                  <a:lnTo>
                    <a:pt x="260" y="94"/>
                  </a:lnTo>
                  <a:lnTo>
                    <a:pt x="260" y="98"/>
                  </a:lnTo>
                  <a:lnTo>
                    <a:pt x="256" y="98"/>
                  </a:lnTo>
                  <a:lnTo>
                    <a:pt x="252" y="98"/>
                  </a:lnTo>
                  <a:lnTo>
                    <a:pt x="248" y="94"/>
                  </a:lnTo>
                  <a:lnTo>
                    <a:pt x="246" y="94"/>
                  </a:lnTo>
                  <a:lnTo>
                    <a:pt x="242" y="94"/>
                  </a:lnTo>
                  <a:lnTo>
                    <a:pt x="242" y="98"/>
                  </a:lnTo>
                  <a:lnTo>
                    <a:pt x="238" y="98"/>
                  </a:lnTo>
                  <a:lnTo>
                    <a:pt x="238" y="94"/>
                  </a:lnTo>
                  <a:lnTo>
                    <a:pt x="234" y="94"/>
                  </a:lnTo>
                  <a:lnTo>
                    <a:pt x="234" y="98"/>
                  </a:lnTo>
                  <a:lnTo>
                    <a:pt x="230" y="98"/>
                  </a:lnTo>
                  <a:lnTo>
                    <a:pt x="226" y="98"/>
                  </a:lnTo>
                  <a:lnTo>
                    <a:pt x="222" y="98"/>
                  </a:lnTo>
                  <a:lnTo>
                    <a:pt x="220" y="98"/>
                  </a:lnTo>
                  <a:lnTo>
                    <a:pt x="216" y="98"/>
                  </a:lnTo>
                  <a:lnTo>
                    <a:pt x="212" y="98"/>
                  </a:lnTo>
                  <a:lnTo>
                    <a:pt x="212" y="102"/>
                  </a:lnTo>
                  <a:lnTo>
                    <a:pt x="208" y="102"/>
                  </a:lnTo>
                  <a:lnTo>
                    <a:pt x="204" y="106"/>
                  </a:lnTo>
                  <a:lnTo>
                    <a:pt x="200" y="106"/>
                  </a:lnTo>
                  <a:lnTo>
                    <a:pt x="196" y="106"/>
                  </a:lnTo>
                  <a:lnTo>
                    <a:pt x="192" y="110"/>
                  </a:lnTo>
                  <a:lnTo>
                    <a:pt x="190" y="106"/>
                  </a:lnTo>
                  <a:lnTo>
                    <a:pt x="186" y="106"/>
                  </a:lnTo>
                  <a:lnTo>
                    <a:pt x="182" y="106"/>
                  </a:lnTo>
                  <a:lnTo>
                    <a:pt x="182" y="102"/>
                  </a:lnTo>
                  <a:lnTo>
                    <a:pt x="178" y="102"/>
                  </a:lnTo>
                  <a:lnTo>
                    <a:pt x="178" y="106"/>
                  </a:lnTo>
                  <a:lnTo>
                    <a:pt x="174" y="106"/>
                  </a:lnTo>
                  <a:lnTo>
                    <a:pt x="170" y="106"/>
                  </a:lnTo>
                  <a:lnTo>
                    <a:pt x="166" y="110"/>
                  </a:lnTo>
                  <a:lnTo>
                    <a:pt x="162" y="110"/>
                  </a:lnTo>
                  <a:lnTo>
                    <a:pt x="162" y="106"/>
                  </a:lnTo>
                  <a:lnTo>
                    <a:pt x="160" y="106"/>
                  </a:lnTo>
                  <a:lnTo>
                    <a:pt x="156" y="106"/>
                  </a:lnTo>
                  <a:lnTo>
                    <a:pt x="156" y="110"/>
                  </a:lnTo>
                  <a:lnTo>
                    <a:pt x="156" y="114"/>
                  </a:lnTo>
                  <a:lnTo>
                    <a:pt x="156" y="116"/>
                  </a:lnTo>
                  <a:lnTo>
                    <a:pt x="152" y="116"/>
                  </a:lnTo>
                  <a:lnTo>
                    <a:pt x="152" y="120"/>
                  </a:lnTo>
                  <a:lnTo>
                    <a:pt x="148" y="120"/>
                  </a:lnTo>
                  <a:lnTo>
                    <a:pt x="148" y="124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144" y="116"/>
                  </a:lnTo>
                  <a:lnTo>
                    <a:pt x="144" y="114"/>
                  </a:lnTo>
                  <a:lnTo>
                    <a:pt x="148" y="110"/>
                  </a:lnTo>
                  <a:lnTo>
                    <a:pt x="148" y="106"/>
                  </a:lnTo>
                  <a:lnTo>
                    <a:pt x="148" y="102"/>
                  </a:lnTo>
                  <a:lnTo>
                    <a:pt x="144" y="102"/>
                  </a:lnTo>
                  <a:lnTo>
                    <a:pt x="144" y="106"/>
                  </a:lnTo>
                  <a:lnTo>
                    <a:pt x="140" y="106"/>
                  </a:lnTo>
                  <a:lnTo>
                    <a:pt x="140" y="110"/>
                  </a:lnTo>
                  <a:lnTo>
                    <a:pt x="136" y="110"/>
                  </a:lnTo>
                  <a:lnTo>
                    <a:pt x="134" y="106"/>
                  </a:lnTo>
                  <a:lnTo>
                    <a:pt x="130" y="106"/>
                  </a:lnTo>
                  <a:lnTo>
                    <a:pt x="126" y="106"/>
                  </a:lnTo>
                  <a:lnTo>
                    <a:pt x="122" y="110"/>
                  </a:lnTo>
                  <a:lnTo>
                    <a:pt x="122" y="114"/>
                  </a:lnTo>
                  <a:lnTo>
                    <a:pt x="118" y="114"/>
                  </a:lnTo>
                  <a:lnTo>
                    <a:pt x="118" y="116"/>
                  </a:lnTo>
                  <a:lnTo>
                    <a:pt x="118" y="114"/>
                  </a:lnTo>
                  <a:lnTo>
                    <a:pt x="114" y="116"/>
                  </a:lnTo>
                  <a:lnTo>
                    <a:pt x="110" y="116"/>
                  </a:lnTo>
                  <a:lnTo>
                    <a:pt x="106" y="116"/>
                  </a:lnTo>
                  <a:lnTo>
                    <a:pt x="104" y="116"/>
                  </a:lnTo>
                  <a:lnTo>
                    <a:pt x="104" y="120"/>
                  </a:lnTo>
                  <a:lnTo>
                    <a:pt x="100" y="120"/>
                  </a:lnTo>
                  <a:lnTo>
                    <a:pt x="100" y="116"/>
                  </a:lnTo>
                  <a:lnTo>
                    <a:pt x="96" y="116"/>
                  </a:lnTo>
                  <a:lnTo>
                    <a:pt x="92" y="116"/>
                  </a:lnTo>
                  <a:lnTo>
                    <a:pt x="92" y="114"/>
                  </a:lnTo>
                  <a:lnTo>
                    <a:pt x="92" y="110"/>
                  </a:lnTo>
                  <a:lnTo>
                    <a:pt x="88" y="110"/>
                  </a:lnTo>
                  <a:lnTo>
                    <a:pt x="84" y="110"/>
                  </a:lnTo>
                  <a:lnTo>
                    <a:pt x="84" y="106"/>
                  </a:lnTo>
                  <a:lnTo>
                    <a:pt x="80" y="106"/>
                  </a:lnTo>
                  <a:lnTo>
                    <a:pt x="78" y="106"/>
                  </a:lnTo>
                  <a:lnTo>
                    <a:pt x="74" y="106"/>
                  </a:lnTo>
                  <a:lnTo>
                    <a:pt x="70" y="102"/>
                  </a:lnTo>
                  <a:lnTo>
                    <a:pt x="70" y="106"/>
                  </a:lnTo>
                  <a:lnTo>
                    <a:pt x="70" y="110"/>
                  </a:lnTo>
                  <a:lnTo>
                    <a:pt x="70" y="114"/>
                  </a:lnTo>
                  <a:lnTo>
                    <a:pt x="66" y="116"/>
                  </a:lnTo>
                  <a:lnTo>
                    <a:pt x="66" y="114"/>
                  </a:lnTo>
                  <a:lnTo>
                    <a:pt x="62" y="114"/>
                  </a:lnTo>
                  <a:lnTo>
                    <a:pt x="62" y="116"/>
                  </a:lnTo>
                  <a:lnTo>
                    <a:pt x="58" y="116"/>
                  </a:lnTo>
                  <a:lnTo>
                    <a:pt x="54" y="116"/>
                  </a:lnTo>
                  <a:lnTo>
                    <a:pt x="50" y="116"/>
                  </a:lnTo>
                  <a:lnTo>
                    <a:pt x="50" y="114"/>
                  </a:lnTo>
                  <a:lnTo>
                    <a:pt x="48" y="114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06"/>
                  </a:lnTo>
                  <a:lnTo>
                    <a:pt x="44" y="110"/>
                  </a:lnTo>
                  <a:lnTo>
                    <a:pt x="44" y="106"/>
                  </a:lnTo>
                  <a:lnTo>
                    <a:pt x="40" y="102"/>
                  </a:lnTo>
                  <a:lnTo>
                    <a:pt x="40" y="106"/>
                  </a:lnTo>
                  <a:lnTo>
                    <a:pt x="36" y="106"/>
                  </a:lnTo>
                  <a:lnTo>
                    <a:pt x="36" y="110"/>
                  </a:lnTo>
                  <a:lnTo>
                    <a:pt x="34" y="110"/>
                  </a:lnTo>
                  <a:lnTo>
                    <a:pt x="36" y="110"/>
                  </a:lnTo>
                  <a:lnTo>
                    <a:pt x="34" y="110"/>
                  </a:lnTo>
                  <a:lnTo>
                    <a:pt x="34" y="106"/>
                  </a:lnTo>
                  <a:lnTo>
                    <a:pt x="34" y="110"/>
                  </a:lnTo>
                  <a:lnTo>
                    <a:pt x="34" y="106"/>
                  </a:lnTo>
                  <a:lnTo>
                    <a:pt x="36" y="106"/>
                  </a:lnTo>
                  <a:lnTo>
                    <a:pt x="34" y="106"/>
                  </a:lnTo>
                  <a:lnTo>
                    <a:pt x="30" y="106"/>
                  </a:lnTo>
                  <a:lnTo>
                    <a:pt x="26" y="110"/>
                  </a:lnTo>
                  <a:lnTo>
                    <a:pt x="26" y="106"/>
                  </a:lnTo>
                  <a:lnTo>
                    <a:pt x="30" y="106"/>
                  </a:lnTo>
                  <a:lnTo>
                    <a:pt x="34" y="106"/>
                  </a:lnTo>
                  <a:lnTo>
                    <a:pt x="36" y="102"/>
                  </a:lnTo>
                  <a:lnTo>
                    <a:pt x="34" y="102"/>
                  </a:lnTo>
                  <a:lnTo>
                    <a:pt x="30" y="102"/>
                  </a:lnTo>
                  <a:lnTo>
                    <a:pt x="26" y="102"/>
                  </a:lnTo>
                  <a:lnTo>
                    <a:pt x="22" y="102"/>
                  </a:lnTo>
                  <a:lnTo>
                    <a:pt x="26" y="98"/>
                  </a:lnTo>
                  <a:lnTo>
                    <a:pt x="30" y="98"/>
                  </a:lnTo>
                  <a:lnTo>
                    <a:pt x="30" y="94"/>
                  </a:lnTo>
                  <a:lnTo>
                    <a:pt x="26" y="98"/>
                  </a:lnTo>
                  <a:lnTo>
                    <a:pt x="26" y="94"/>
                  </a:lnTo>
                  <a:lnTo>
                    <a:pt x="22" y="94"/>
                  </a:lnTo>
                  <a:lnTo>
                    <a:pt x="22" y="90"/>
                  </a:lnTo>
                  <a:lnTo>
                    <a:pt x="22" y="86"/>
                  </a:lnTo>
                  <a:lnTo>
                    <a:pt x="22" y="84"/>
                  </a:lnTo>
                  <a:lnTo>
                    <a:pt x="26" y="84"/>
                  </a:lnTo>
                  <a:lnTo>
                    <a:pt x="22" y="84"/>
                  </a:lnTo>
                  <a:lnTo>
                    <a:pt x="18" y="80"/>
                  </a:lnTo>
                  <a:lnTo>
                    <a:pt x="14" y="80"/>
                  </a:lnTo>
                  <a:lnTo>
                    <a:pt x="10" y="80"/>
                  </a:lnTo>
                  <a:lnTo>
                    <a:pt x="10" y="76"/>
                  </a:lnTo>
                  <a:lnTo>
                    <a:pt x="14" y="76"/>
                  </a:lnTo>
                  <a:lnTo>
                    <a:pt x="10" y="72"/>
                  </a:lnTo>
                  <a:lnTo>
                    <a:pt x="10" y="68"/>
                  </a:lnTo>
                  <a:lnTo>
                    <a:pt x="14" y="72"/>
                  </a:lnTo>
                  <a:lnTo>
                    <a:pt x="14" y="76"/>
                  </a:lnTo>
                  <a:lnTo>
                    <a:pt x="18" y="76"/>
                  </a:lnTo>
                  <a:lnTo>
                    <a:pt x="22" y="76"/>
                  </a:lnTo>
                  <a:lnTo>
                    <a:pt x="22" y="72"/>
                  </a:lnTo>
                  <a:lnTo>
                    <a:pt x="18" y="72"/>
                  </a:lnTo>
                  <a:lnTo>
                    <a:pt x="14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18" y="64"/>
                  </a:lnTo>
                  <a:lnTo>
                    <a:pt x="18" y="60"/>
                  </a:lnTo>
                  <a:lnTo>
                    <a:pt x="14" y="56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4" y="54"/>
                  </a:lnTo>
                  <a:close/>
                  <a:moveTo>
                    <a:pt x="30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close/>
                  <a:moveTo>
                    <a:pt x="4" y="42"/>
                  </a:moveTo>
                  <a:lnTo>
                    <a:pt x="0" y="42"/>
                  </a:lnTo>
                  <a:lnTo>
                    <a:pt x="4" y="42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87" name="Freeform 59"/>
            <p:cNvSpPr/>
            <p:nvPr/>
          </p:nvSpPr>
          <p:spPr>
            <a:xfrm>
              <a:off x="5636520" y="3343320"/>
              <a:ext cx="345600" cy="231480"/>
            </a:xfrm>
            <a:custGeom>
              <a:avLst/>
              <a:gdLst/>
              <a:ahLst/>
              <a:rect l="l" t="t" r="r" b="b"/>
              <a:pathLst>
                <a:path w="218" h="146">
                  <a:moveTo>
                    <a:pt x="214" y="104"/>
                  </a:moveTo>
                  <a:lnTo>
                    <a:pt x="210" y="104"/>
                  </a:lnTo>
                  <a:lnTo>
                    <a:pt x="208" y="104"/>
                  </a:lnTo>
                  <a:lnTo>
                    <a:pt x="208" y="100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4" y="108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2" y="108"/>
                  </a:lnTo>
                  <a:lnTo>
                    <a:pt x="192" y="112"/>
                  </a:lnTo>
                  <a:lnTo>
                    <a:pt x="192" y="116"/>
                  </a:lnTo>
                  <a:lnTo>
                    <a:pt x="188" y="116"/>
                  </a:lnTo>
                  <a:lnTo>
                    <a:pt x="188" y="118"/>
                  </a:lnTo>
                  <a:lnTo>
                    <a:pt x="188" y="122"/>
                  </a:lnTo>
                  <a:lnTo>
                    <a:pt x="188" y="126"/>
                  </a:lnTo>
                  <a:lnTo>
                    <a:pt x="184" y="126"/>
                  </a:lnTo>
                  <a:lnTo>
                    <a:pt x="182" y="126"/>
                  </a:lnTo>
                  <a:lnTo>
                    <a:pt x="182" y="130"/>
                  </a:lnTo>
                  <a:lnTo>
                    <a:pt x="178" y="130"/>
                  </a:lnTo>
                  <a:lnTo>
                    <a:pt x="174" y="130"/>
                  </a:lnTo>
                  <a:lnTo>
                    <a:pt x="170" y="134"/>
                  </a:lnTo>
                  <a:lnTo>
                    <a:pt x="166" y="134"/>
                  </a:lnTo>
                  <a:lnTo>
                    <a:pt x="170" y="134"/>
                  </a:lnTo>
                  <a:lnTo>
                    <a:pt x="170" y="138"/>
                  </a:lnTo>
                  <a:lnTo>
                    <a:pt x="166" y="138"/>
                  </a:lnTo>
                  <a:lnTo>
                    <a:pt x="170" y="138"/>
                  </a:lnTo>
                  <a:lnTo>
                    <a:pt x="166" y="142"/>
                  </a:lnTo>
                  <a:lnTo>
                    <a:pt x="162" y="142"/>
                  </a:lnTo>
                  <a:lnTo>
                    <a:pt x="162" y="146"/>
                  </a:lnTo>
                  <a:lnTo>
                    <a:pt x="158" y="146"/>
                  </a:lnTo>
                  <a:lnTo>
                    <a:pt x="156" y="146"/>
                  </a:lnTo>
                  <a:lnTo>
                    <a:pt x="156" y="142"/>
                  </a:lnTo>
                  <a:lnTo>
                    <a:pt x="152" y="142"/>
                  </a:lnTo>
                  <a:lnTo>
                    <a:pt x="148" y="142"/>
                  </a:lnTo>
                  <a:lnTo>
                    <a:pt x="144" y="142"/>
                  </a:lnTo>
                  <a:lnTo>
                    <a:pt x="144" y="138"/>
                  </a:lnTo>
                  <a:lnTo>
                    <a:pt x="140" y="138"/>
                  </a:lnTo>
                  <a:lnTo>
                    <a:pt x="140" y="134"/>
                  </a:lnTo>
                  <a:lnTo>
                    <a:pt x="140" y="130"/>
                  </a:lnTo>
                  <a:lnTo>
                    <a:pt x="140" y="126"/>
                  </a:lnTo>
                  <a:lnTo>
                    <a:pt x="140" y="122"/>
                  </a:lnTo>
                  <a:lnTo>
                    <a:pt x="140" y="118"/>
                  </a:lnTo>
                  <a:lnTo>
                    <a:pt x="136" y="118"/>
                  </a:lnTo>
                  <a:lnTo>
                    <a:pt x="132" y="118"/>
                  </a:lnTo>
                  <a:lnTo>
                    <a:pt x="128" y="118"/>
                  </a:lnTo>
                  <a:lnTo>
                    <a:pt x="126" y="116"/>
                  </a:lnTo>
                  <a:lnTo>
                    <a:pt x="126" y="112"/>
                  </a:lnTo>
                  <a:lnTo>
                    <a:pt x="122" y="108"/>
                  </a:lnTo>
                  <a:lnTo>
                    <a:pt x="118" y="108"/>
                  </a:lnTo>
                  <a:lnTo>
                    <a:pt x="114" y="104"/>
                  </a:lnTo>
                  <a:lnTo>
                    <a:pt x="114" y="100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06" y="96"/>
                  </a:lnTo>
                  <a:lnTo>
                    <a:pt x="106" y="100"/>
                  </a:lnTo>
                  <a:lnTo>
                    <a:pt x="106" y="96"/>
                  </a:lnTo>
                  <a:lnTo>
                    <a:pt x="102" y="100"/>
                  </a:lnTo>
                  <a:lnTo>
                    <a:pt x="100" y="96"/>
                  </a:lnTo>
                  <a:lnTo>
                    <a:pt x="92" y="92"/>
                  </a:lnTo>
                  <a:lnTo>
                    <a:pt x="88" y="92"/>
                  </a:lnTo>
                  <a:lnTo>
                    <a:pt x="88" y="88"/>
                  </a:lnTo>
                  <a:lnTo>
                    <a:pt x="84" y="86"/>
                  </a:lnTo>
                  <a:lnTo>
                    <a:pt x="84" y="88"/>
                  </a:lnTo>
                  <a:lnTo>
                    <a:pt x="80" y="88"/>
                  </a:lnTo>
                  <a:lnTo>
                    <a:pt x="80" y="86"/>
                  </a:lnTo>
                  <a:lnTo>
                    <a:pt x="76" y="86"/>
                  </a:lnTo>
                  <a:lnTo>
                    <a:pt x="74" y="86"/>
                  </a:lnTo>
                  <a:lnTo>
                    <a:pt x="74" y="88"/>
                  </a:lnTo>
                  <a:lnTo>
                    <a:pt x="70" y="88"/>
                  </a:lnTo>
                  <a:lnTo>
                    <a:pt x="66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8" y="92"/>
                  </a:lnTo>
                  <a:lnTo>
                    <a:pt x="54" y="92"/>
                  </a:lnTo>
                  <a:lnTo>
                    <a:pt x="54" y="96"/>
                  </a:lnTo>
                  <a:lnTo>
                    <a:pt x="50" y="96"/>
                  </a:lnTo>
                  <a:lnTo>
                    <a:pt x="50" y="100"/>
                  </a:lnTo>
                  <a:lnTo>
                    <a:pt x="48" y="104"/>
                  </a:lnTo>
                  <a:lnTo>
                    <a:pt x="44" y="104"/>
                  </a:lnTo>
                  <a:lnTo>
                    <a:pt x="40" y="104"/>
                  </a:lnTo>
                  <a:lnTo>
                    <a:pt x="36" y="104"/>
                  </a:lnTo>
                  <a:lnTo>
                    <a:pt x="32" y="104"/>
                  </a:lnTo>
                  <a:lnTo>
                    <a:pt x="28" y="100"/>
                  </a:lnTo>
                  <a:lnTo>
                    <a:pt x="24" y="100"/>
                  </a:lnTo>
                  <a:lnTo>
                    <a:pt x="24" y="96"/>
                  </a:lnTo>
                  <a:lnTo>
                    <a:pt x="20" y="96"/>
                  </a:lnTo>
                  <a:lnTo>
                    <a:pt x="18" y="96"/>
                  </a:lnTo>
                  <a:lnTo>
                    <a:pt x="14" y="96"/>
                  </a:lnTo>
                  <a:lnTo>
                    <a:pt x="14" y="92"/>
                  </a:lnTo>
                  <a:lnTo>
                    <a:pt x="10" y="92"/>
                  </a:lnTo>
                  <a:lnTo>
                    <a:pt x="10" y="88"/>
                  </a:lnTo>
                  <a:lnTo>
                    <a:pt x="6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4" y="70"/>
                  </a:lnTo>
                  <a:lnTo>
                    <a:pt x="6" y="66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48"/>
                  </a:lnTo>
                  <a:lnTo>
                    <a:pt x="6" y="44"/>
                  </a:lnTo>
                  <a:lnTo>
                    <a:pt x="6" y="40"/>
                  </a:lnTo>
                  <a:lnTo>
                    <a:pt x="6" y="36"/>
                  </a:lnTo>
                  <a:lnTo>
                    <a:pt x="4" y="32"/>
                  </a:lnTo>
                  <a:lnTo>
                    <a:pt x="0" y="30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2"/>
                  </a:lnTo>
                  <a:lnTo>
                    <a:pt x="18" y="18"/>
                  </a:lnTo>
                  <a:lnTo>
                    <a:pt x="20" y="14"/>
                  </a:lnTo>
                  <a:lnTo>
                    <a:pt x="24" y="14"/>
                  </a:lnTo>
                  <a:lnTo>
                    <a:pt x="24" y="10"/>
                  </a:lnTo>
                  <a:lnTo>
                    <a:pt x="28" y="10"/>
                  </a:lnTo>
                  <a:lnTo>
                    <a:pt x="32" y="10"/>
                  </a:lnTo>
                  <a:lnTo>
                    <a:pt x="36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10"/>
                  </a:lnTo>
                  <a:lnTo>
                    <a:pt x="48" y="10"/>
                  </a:lnTo>
                  <a:lnTo>
                    <a:pt x="50" y="14"/>
                  </a:lnTo>
                  <a:lnTo>
                    <a:pt x="54" y="18"/>
                  </a:lnTo>
                  <a:lnTo>
                    <a:pt x="54" y="22"/>
                  </a:lnTo>
                  <a:lnTo>
                    <a:pt x="58" y="22"/>
                  </a:lnTo>
                  <a:lnTo>
                    <a:pt x="58" y="26"/>
                  </a:lnTo>
                  <a:lnTo>
                    <a:pt x="58" y="30"/>
                  </a:lnTo>
                  <a:lnTo>
                    <a:pt x="62" y="30"/>
                  </a:lnTo>
                  <a:lnTo>
                    <a:pt x="66" y="30"/>
                  </a:lnTo>
                  <a:lnTo>
                    <a:pt x="66" y="26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6" y="30"/>
                  </a:lnTo>
                  <a:lnTo>
                    <a:pt x="80" y="30"/>
                  </a:lnTo>
                  <a:lnTo>
                    <a:pt x="84" y="30"/>
                  </a:lnTo>
                  <a:lnTo>
                    <a:pt x="84" y="26"/>
                  </a:lnTo>
                  <a:lnTo>
                    <a:pt x="80" y="26"/>
                  </a:lnTo>
                  <a:lnTo>
                    <a:pt x="80" y="22"/>
                  </a:lnTo>
                  <a:lnTo>
                    <a:pt x="80" y="18"/>
                  </a:lnTo>
                  <a:lnTo>
                    <a:pt x="80" y="14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8" y="10"/>
                  </a:lnTo>
                  <a:lnTo>
                    <a:pt x="92" y="10"/>
                  </a:lnTo>
                  <a:lnTo>
                    <a:pt x="96" y="10"/>
                  </a:lnTo>
                  <a:lnTo>
                    <a:pt x="96" y="6"/>
                  </a:lnTo>
                  <a:lnTo>
                    <a:pt x="96" y="4"/>
                  </a:lnTo>
                  <a:lnTo>
                    <a:pt x="100" y="6"/>
                  </a:lnTo>
                  <a:lnTo>
                    <a:pt x="102" y="6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2" y="4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06" y="4"/>
                  </a:lnTo>
                  <a:lnTo>
                    <a:pt x="110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8" y="6"/>
                  </a:lnTo>
                  <a:lnTo>
                    <a:pt x="122" y="6"/>
                  </a:lnTo>
                  <a:lnTo>
                    <a:pt x="126" y="10"/>
                  </a:lnTo>
                  <a:lnTo>
                    <a:pt x="126" y="14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26" y="18"/>
                  </a:lnTo>
                  <a:lnTo>
                    <a:pt x="126" y="22"/>
                  </a:lnTo>
                  <a:lnTo>
                    <a:pt x="126" y="26"/>
                  </a:lnTo>
                  <a:lnTo>
                    <a:pt x="128" y="26"/>
                  </a:lnTo>
                  <a:lnTo>
                    <a:pt x="128" y="30"/>
                  </a:lnTo>
                  <a:lnTo>
                    <a:pt x="132" y="30"/>
                  </a:lnTo>
                  <a:lnTo>
                    <a:pt x="136" y="30"/>
                  </a:lnTo>
                  <a:lnTo>
                    <a:pt x="140" y="30"/>
                  </a:lnTo>
                  <a:lnTo>
                    <a:pt x="144" y="30"/>
                  </a:lnTo>
                  <a:lnTo>
                    <a:pt x="148" y="30"/>
                  </a:lnTo>
                  <a:lnTo>
                    <a:pt x="152" y="32"/>
                  </a:lnTo>
                  <a:lnTo>
                    <a:pt x="152" y="36"/>
                  </a:lnTo>
                  <a:lnTo>
                    <a:pt x="152" y="40"/>
                  </a:lnTo>
                  <a:lnTo>
                    <a:pt x="156" y="40"/>
                  </a:lnTo>
                  <a:lnTo>
                    <a:pt x="156" y="44"/>
                  </a:lnTo>
                  <a:lnTo>
                    <a:pt x="158" y="44"/>
                  </a:lnTo>
                  <a:lnTo>
                    <a:pt x="158" y="48"/>
                  </a:lnTo>
                  <a:lnTo>
                    <a:pt x="158" y="52"/>
                  </a:lnTo>
                  <a:lnTo>
                    <a:pt x="158" y="56"/>
                  </a:lnTo>
                  <a:lnTo>
                    <a:pt x="162" y="56"/>
                  </a:lnTo>
                  <a:lnTo>
                    <a:pt x="162" y="58"/>
                  </a:lnTo>
                  <a:lnTo>
                    <a:pt x="166" y="58"/>
                  </a:lnTo>
                  <a:lnTo>
                    <a:pt x="170" y="62"/>
                  </a:lnTo>
                  <a:lnTo>
                    <a:pt x="174" y="62"/>
                  </a:lnTo>
                  <a:lnTo>
                    <a:pt x="174" y="66"/>
                  </a:lnTo>
                  <a:lnTo>
                    <a:pt x="178" y="66"/>
                  </a:lnTo>
                  <a:lnTo>
                    <a:pt x="178" y="70"/>
                  </a:lnTo>
                  <a:lnTo>
                    <a:pt x="182" y="70"/>
                  </a:lnTo>
                  <a:lnTo>
                    <a:pt x="182" y="74"/>
                  </a:lnTo>
                  <a:lnTo>
                    <a:pt x="184" y="74"/>
                  </a:lnTo>
                  <a:lnTo>
                    <a:pt x="188" y="74"/>
                  </a:lnTo>
                  <a:lnTo>
                    <a:pt x="188" y="78"/>
                  </a:lnTo>
                  <a:lnTo>
                    <a:pt x="192" y="78"/>
                  </a:lnTo>
                  <a:lnTo>
                    <a:pt x="196" y="82"/>
                  </a:lnTo>
                  <a:lnTo>
                    <a:pt x="200" y="86"/>
                  </a:lnTo>
                  <a:lnTo>
                    <a:pt x="204" y="86"/>
                  </a:lnTo>
                  <a:lnTo>
                    <a:pt x="204" y="88"/>
                  </a:lnTo>
                  <a:lnTo>
                    <a:pt x="208" y="88"/>
                  </a:lnTo>
                  <a:lnTo>
                    <a:pt x="208" y="86"/>
                  </a:lnTo>
                  <a:lnTo>
                    <a:pt x="210" y="88"/>
                  </a:lnTo>
                  <a:lnTo>
                    <a:pt x="214" y="88"/>
                  </a:lnTo>
                  <a:lnTo>
                    <a:pt x="214" y="92"/>
                  </a:lnTo>
                  <a:lnTo>
                    <a:pt x="218" y="92"/>
                  </a:lnTo>
                  <a:lnTo>
                    <a:pt x="218" y="96"/>
                  </a:lnTo>
                  <a:lnTo>
                    <a:pt x="214" y="100"/>
                  </a:lnTo>
                  <a:lnTo>
                    <a:pt x="214" y="104"/>
                  </a:lnTo>
                  <a:lnTo>
                    <a:pt x="218" y="104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4" y="10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88" name="Freeform 60"/>
            <p:cNvSpPr/>
            <p:nvPr/>
          </p:nvSpPr>
          <p:spPr>
            <a:xfrm>
              <a:off x="5646240" y="3841920"/>
              <a:ext cx="104400" cy="95040"/>
            </a:xfrm>
            <a:custGeom>
              <a:avLst/>
              <a:gdLst/>
              <a:ahLst/>
              <a:rect l="l" t="t" r="r" b="b"/>
              <a:pathLst>
                <a:path w="66" h="60">
                  <a:moveTo>
                    <a:pt x="66" y="10"/>
                  </a:moveTo>
                  <a:lnTo>
                    <a:pt x="66" y="10"/>
                  </a:lnTo>
                  <a:lnTo>
                    <a:pt x="66" y="10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0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6" y="40"/>
                  </a:lnTo>
                  <a:lnTo>
                    <a:pt x="56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2" y="60"/>
                  </a:lnTo>
                  <a:lnTo>
                    <a:pt x="52" y="60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14" y="5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2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22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2" y="6"/>
                  </a:lnTo>
                  <a:lnTo>
                    <a:pt x="62" y="6"/>
                  </a:lnTo>
                  <a:lnTo>
                    <a:pt x="62" y="6"/>
                  </a:lnTo>
                  <a:lnTo>
                    <a:pt x="62" y="6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6" y="10"/>
                  </a:lnTo>
                  <a:close/>
                  <a:moveTo>
                    <a:pt x="40" y="30"/>
                  </a:moveTo>
                  <a:lnTo>
                    <a:pt x="36" y="30"/>
                  </a:lnTo>
                  <a:lnTo>
                    <a:pt x="36" y="26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close/>
                  <a:moveTo>
                    <a:pt x="30" y="34"/>
                  </a:move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89" name="Freeform 61"/>
            <p:cNvSpPr/>
            <p:nvPr/>
          </p:nvSpPr>
          <p:spPr>
            <a:xfrm>
              <a:off x="5744520" y="3254400"/>
              <a:ext cx="387000" cy="259920"/>
            </a:xfrm>
            <a:custGeom>
              <a:avLst/>
              <a:gdLst/>
              <a:ahLst/>
              <a:rect l="l" t="t" r="r" b="b"/>
              <a:pathLst>
                <a:path w="244" h="164">
                  <a:moveTo>
                    <a:pt x="176" y="112"/>
                  </a:moveTo>
                  <a:lnTo>
                    <a:pt x="176" y="116"/>
                  </a:lnTo>
                  <a:lnTo>
                    <a:pt x="176" y="118"/>
                  </a:lnTo>
                  <a:lnTo>
                    <a:pt x="172" y="118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6"/>
                  </a:lnTo>
                  <a:lnTo>
                    <a:pt x="162" y="118"/>
                  </a:lnTo>
                  <a:lnTo>
                    <a:pt x="162" y="122"/>
                  </a:lnTo>
                  <a:lnTo>
                    <a:pt x="162" y="126"/>
                  </a:lnTo>
                  <a:lnTo>
                    <a:pt x="166" y="126"/>
                  </a:lnTo>
                  <a:lnTo>
                    <a:pt x="166" y="130"/>
                  </a:lnTo>
                  <a:lnTo>
                    <a:pt x="168" y="130"/>
                  </a:lnTo>
                  <a:lnTo>
                    <a:pt x="172" y="130"/>
                  </a:lnTo>
                  <a:lnTo>
                    <a:pt x="172" y="134"/>
                  </a:lnTo>
                  <a:lnTo>
                    <a:pt x="168" y="134"/>
                  </a:lnTo>
                  <a:lnTo>
                    <a:pt x="168" y="138"/>
                  </a:lnTo>
                  <a:lnTo>
                    <a:pt x="172" y="142"/>
                  </a:lnTo>
                  <a:lnTo>
                    <a:pt x="172" y="144"/>
                  </a:lnTo>
                  <a:lnTo>
                    <a:pt x="176" y="144"/>
                  </a:lnTo>
                  <a:lnTo>
                    <a:pt x="172" y="144"/>
                  </a:lnTo>
                  <a:lnTo>
                    <a:pt x="172" y="148"/>
                  </a:lnTo>
                  <a:lnTo>
                    <a:pt x="168" y="152"/>
                  </a:lnTo>
                  <a:lnTo>
                    <a:pt x="168" y="156"/>
                  </a:lnTo>
                  <a:lnTo>
                    <a:pt x="166" y="156"/>
                  </a:lnTo>
                  <a:lnTo>
                    <a:pt x="166" y="160"/>
                  </a:lnTo>
                  <a:lnTo>
                    <a:pt x="166" y="164"/>
                  </a:lnTo>
                  <a:lnTo>
                    <a:pt x="162" y="160"/>
                  </a:lnTo>
                  <a:lnTo>
                    <a:pt x="162" y="164"/>
                  </a:lnTo>
                  <a:lnTo>
                    <a:pt x="158" y="164"/>
                  </a:lnTo>
                  <a:lnTo>
                    <a:pt x="158" y="160"/>
                  </a:lnTo>
                  <a:lnTo>
                    <a:pt x="154" y="160"/>
                  </a:lnTo>
                  <a:lnTo>
                    <a:pt x="150" y="160"/>
                  </a:lnTo>
                  <a:lnTo>
                    <a:pt x="146" y="160"/>
                  </a:lnTo>
                  <a:lnTo>
                    <a:pt x="146" y="156"/>
                  </a:lnTo>
                  <a:lnTo>
                    <a:pt x="150" y="152"/>
                  </a:lnTo>
                  <a:lnTo>
                    <a:pt x="150" y="148"/>
                  </a:lnTo>
                  <a:lnTo>
                    <a:pt x="146" y="148"/>
                  </a:lnTo>
                  <a:lnTo>
                    <a:pt x="146" y="144"/>
                  </a:lnTo>
                  <a:lnTo>
                    <a:pt x="142" y="144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6" y="144"/>
                  </a:lnTo>
                  <a:lnTo>
                    <a:pt x="136" y="142"/>
                  </a:lnTo>
                  <a:lnTo>
                    <a:pt x="132" y="142"/>
                  </a:lnTo>
                  <a:lnTo>
                    <a:pt x="128" y="138"/>
                  </a:lnTo>
                  <a:lnTo>
                    <a:pt x="124" y="134"/>
                  </a:lnTo>
                  <a:lnTo>
                    <a:pt x="120" y="134"/>
                  </a:lnTo>
                  <a:lnTo>
                    <a:pt x="120" y="130"/>
                  </a:lnTo>
                  <a:lnTo>
                    <a:pt x="116" y="130"/>
                  </a:lnTo>
                  <a:lnTo>
                    <a:pt x="112" y="130"/>
                  </a:lnTo>
                  <a:lnTo>
                    <a:pt x="112" y="126"/>
                  </a:lnTo>
                  <a:lnTo>
                    <a:pt x="110" y="126"/>
                  </a:lnTo>
                  <a:lnTo>
                    <a:pt x="110" y="122"/>
                  </a:lnTo>
                  <a:lnTo>
                    <a:pt x="106" y="122"/>
                  </a:lnTo>
                  <a:lnTo>
                    <a:pt x="106" y="118"/>
                  </a:lnTo>
                  <a:lnTo>
                    <a:pt x="102" y="118"/>
                  </a:lnTo>
                  <a:lnTo>
                    <a:pt x="98" y="116"/>
                  </a:lnTo>
                  <a:lnTo>
                    <a:pt x="94" y="116"/>
                  </a:lnTo>
                  <a:lnTo>
                    <a:pt x="94" y="112"/>
                  </a:lnTo>
                  <a:lnTo>
                    <a:pt x="90" y="112"/>
                  </a:lnTo>
                  <a:lnTo>
                    <a:pt x="90" y="108"/>
                  </a:lnTo>
                  <a:lnTo>
                    <a:pt x="90" y="104"/>
                  </a:lnTo>
                  <a:lnTo>
                    <a:pt x="90" y="100"/>
                  </a:lnTo>
                  <a:lnTo>
                    <a:pt x="86" y="100"/>
                  </a:lnTo>
                  <a:lnTo>
                    <a:pt x="86" y="96"/>
                  </a:lnTo>
                  <a:lnTo>
                    <a:pt x="82" y="96"/>
                  </a:lnTo>
                  <a:lnTo>
                    <a:pt x="82" y="92"/>
                  </a:lnTo>
                  <a:lnTo>
                    <a:pt x="82" y="88"/>
                  </a:lnTo>
                  <a:lnTo>
                    <a:pt x="80" y="86"/>
                  </a:lnTo>
                  <a:lnTo>
                    <a:pt x="76" y="86"/>
                  </a:lnTo>
                  <a:lnTo>
                    <a:pt x="72" y="86"/>
                  </a:lnTo>
                  <a:lnTo>
                    <a:pt x="68" y="86"/>
                  </a:lnTo>
                  <a:lnTo>
                    <a:pt x="64" y="86"/>
                  </a:lnTo>
                  <a:lnTo>
                    <a:pt x="60" y="86"/>
                  </a:lnTo>
                  <a:lnTo>
                    <a:pt x="60" y="82"/>
                  </a:lnTo>
                  <a:lnTo>
                    <a:pt x="56" y="82"/>
                  </a:lnTo>
                  <a:lnTo>
                    <a:pt x="56" y="78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56" y="74"/>
                  </a:lnTo>
                  <a:lnTo>
                    <a:pt x="56" y="70"/>
                  </a:lnTo>
                  <a:lnTo>
                    <a:pt x="56" y="66"/>
                  </a:lnTo>
                  <a:lnTo>
                    <a:pt x="52" y="62"/>
                  </a:lnTo>
                  <a:lnTo>
                    <a:pt x="50" y="62"/>
                  </a:lnTo>
                  <a:lnTo>
                    <a:pt x="46" y="62"/>
                  </a:lnTo>
                  <a:lnTo>
                    <a:pt x="46" y="60"/>
                  </a:lnTo>
                  <a:lnTo>
                    <a:pt x="42" y="60"/>
                  </a:lnTo>
                  <a:lnTo>
                    <a:pt x="38" y="60"/>
                  </a:lnTo>
                  <a:lnTo>
                    <a:pt x="38" y="56"/>
                  </a:lnTo>
                  <a:lnTo>
                    <a:pt x="34" y="56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4" y="62"/>
                  </a:lnTo>
                  <a:lnTo>
                    <a:pt x="30" y="62"/>
                  </a:lnTo>
                  <a:lnTo>
                    <a:pt x="26" y="60"/>
                  </a:lnTo>
                  <a:lnTo>
                    <a:pt x="26" y="62"/>
                  </a:lnTo>
                  <a:lnTo>
                    <a:pt x="26" y="66"/>
                  </a:lnTo>
                  <a:lnTo>
                    <a:pt x="24" y="66"/>
                  </a:lnTo>
                  <a:lnTo>
                    <a:pt x="20" y="66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2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2" y="82"/>
                  </a:lnTo>
                  <a:lnTo>
                    <a:pt x="16" y="82"/>
                  </a:lnTo>
                  <a:lnTo>
                    <a:pt x="16" y="86"/>
                  </a:lnTo>
                  <a:lnTo>
                    <a:pt x="12" y="86"/>
                  </a:lnTo>
                  <a:lnTo>
                    <a:pt x="8" y="86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50" y="12"/>
                  </a:lnTo>
                  <a:lnTo>
                    <a:pt x="72" y="26"/>
                  </a:lnTo>
                  <a:lnTo>
                    <a:pt x="76" y="30"/>
                  </a:lnTo>
                  <a:lnTo>
                    <a:pt x="80" y="34"/>
                  </a:lnTo>
                  <a:lnTo>
                    <a:pt x="82" y="38"/>
                  </a:lnTo>
                  <a:lnTo>
                    <a:pt x="82" y="42"/>
                  </a:lnTo>
                  <a:lnTo>
                    <a:pt x="90" y="42"/>
                  </a:lnTo>
                  <a:lnTo>
                    <a:pt x="94" y="42"/>
                  </a:lnTo>
                  <a:lnTo>
                    <a:pt x="102" y="38"/>
                  </a:lnTo>
                  <a:lnTo>
                    <a:pt x="106" y="38"/>
                  </a:lnTo>
                  <a:lnTo>
                    <a:pt x="110" y="42"/>
                  </a:lnTo>
                  <a:lnTo>
                    <a:pt x="112" y="42"/>
                  </a:lnTo>
                  <a:lnTo>
                    <a:pt x="120" y="42"/>
                  </a:lnTo>
                  <a:lnTo>
                    <a:pt x="124" y="38"/>
                  </a:lnTo>
                  <a:lnTo>
                    <a:pt x="128" y="38"/>
                  </a:lnTo>
                  <a:lnTo>
                    <a:pt x="128" y="42"/>
                  </a:lnTo>
                  <a:lnTo>
                    <a:pt x="132" y="42"/>
                  </a:lnTo>
                  <a:lnTo>
                    <a:pt x="132" y="46"/>
                  </a:lnTo>
                  <a:lnTo>
                    <a:pt x="136" y="46"/>
                  </a:lnTo>
                  <a:lnTo>
                    <a:pt x="136" y="48"/>
                  </a:lnTo>
                  <a:lnTo>
                    <a:pt x="138" y="52"/>
                  </a:lnTo>
                  <a:lnTo>
                    <a:pt x="142" y="52"/>
                  </a:lnTo>
                  <a:lnTo>
                    <a:pt x="142" y="56"/>
                  </a:lnTo>
                  <a:lnTo>
                    <a:pt x="142" y="60"/>
                  </a:lnTo>
                  <a:lnTo>
                    <a:pt x="142" y="62"/>
                  </a:lnTo>
                  <a:lnTo>
                    <a:pt x="142" y="66"/>
                  </a:lnTo>
                  <a:lnTo>
                    <a:pt x="142" y="70"/>
                  </a:lnTo>
                  <a:lnTo>
                    <a:pt x="146" y="70"/>
                  </a:lnTo>
                  <a:lnTo>
                    <a:pt x="150" y="74"/>
                  </a:lnTo>
                  <a:lnTo>
                    <a:pt x="150" y="82"/>
                  </a:lnTo>
                  <a:lnTo>
                    <a:pt x="150" y="86"/>
                  </a:lnTo>
                  <a:lnTo>
                    <a:pt x="154" y="86"/>
                  </a:lnTo>
                  <a:lnTo>
                    <a:pt x="158" y="86"/>
                  </a:lnTo>
                  <a:lnTo>
                    <a:pt x="162" y="86"/>
                  </a:lnTo>
                  <a:lnTo>
                    <a:pt x="166" y="86"/>
                  </a:lnTo>
                  <a:lnTo>
                    <a:pt x="168" y="86"/>
                  </a:lnTo>
                  <a:lnTo>
                    <a:pt x="168" y="88"/>
                  </a:lnTo>
                  <a:lnTo>
                    <a:pt x="172" y="88"/>
                  </a:lnTo>
                  <a:lnTo>
                    <a:pt x="168" y="92"/>
                  </a:lnTo>
                  <a:lnTo>
                    <a:pt x="172" y="96"/>
                  </a:lnTo>
                  <a:lnTo>
                    <a:pt x="176" y="96"/>
                  </a:lnTo>
                  <a:lnTo>
                    <a:pt x="180" y="96"/>
                  </a:lnTo>
                  <a:lnTo>
                    <a:pt x="176" y="96"/>
                  </a:lnTo>
                  <a:lnTo>
                    <a:pt x="176" y="92"/>
                  </a:lnTo>
                  <a:lnTo>
                    <a:pt x="180" y="92"/>
                  </a:lnTo>
                  <a:lnTo>
                    <a:pt x="180" y="88"/>
                  </a:lnTo>
                  <a:lnTo>
                    <a:pt x="184" y="86"/>
                  </a:lnTo>
                  <a:lnTo>
                    <a:pt x="184" y="82"/>
                  </a:lnTo>
                  <a:lnTo>
                    <a:pt x="188" y="82"/>
                  </a:lnTo>
                  <a:lnTo>
                    <a:pt x="192" y="78"/>
                  </a:lnTo>
                  <a:lnTo>
                    <a:pt x="194" y="78"/>
                  </a:lnTo>
                  <a:lnTo>
                    <a:pt x="198" y="74"/>
                  </a:lnTo>
                  <a:lnTo>
                    <a:pt x="202" y="70"/>
                  </a:lnTo>
                  <a:lnTo>
                    <a:pt x="202" y="66"/>
                  </a:lnTo>
                  <a:lnTo>
                    <a:pt x="206" y="70"/>
                  </a:lnTo>
                  <a:lnTo>
                    <a:pt x="206" y="66"/>
                  </a:lnTo>
                  <a:lnTo>
                    <a:pt x="210" y="66"/>
                  </a:lnTo>
                  <a:lnTo>
                    <a:pt x="214" y="62"/>
                  </a:lnTo>
                  <a:lnTo>
                    <a:pt x="214" y="66"/>
                  </a:lnTo>
                  <a:lnTo>
                    <a:pt x="210" y="70"/>
                  </a:lnTo>
                  <a:lnTo>
                    <a:pt x="206" y="70"/>
                  </a:lnTo>
                  <a:lnTo>
                    <a:pt x="206" y="74"/>
                  </a:lnTo>
                  <a:lnTo>
                    <a:pt x="202" y="74"/>
                  </a:lnTo>
                  <a:lnTo>
                    <a:pt x="202" y="78"/>
                  </a:lnTo>
                  <a:lnTo>
                    <a:pt x="198" y="78"/>
                  </a:lnTo>
                  <a:lnTo>
                    <a:pt x="198" y="82"/>
                  </a:lnTo>
                  <a:lnTo>
                    <a:pt x="202" y="82"/>
                  </a:lnTo>
                  <a:lnTo>
                    <a:pt x="206" y="82"/>
                  </a:lnTo>
                  <a:lnTo>
                    <a:pt x="210" y="82"/>
                  </a:lnTo>
                  <a:lnTo>
                    <a:pt x="210" y="86"/>
                  </a:lnTo>
                  <a:lnTo>
                    <a:pt x="214" y="86"/>
                  </a:lnTo>
                  <a:lnTo>
                    <a:pt x="218" y="88"/>
                  </a:lnTo>
                  <a:lnTo>
                    <a:pt x="218" y="86"/>
                  </a:lnTo>
                  <a:lnTo>
                    <a:pt x="218" y="82"/>
                  </a:lnTo>
                  <a:lnTo>
                    <a:pt x="218" y="86"/>
                  </a:lnTo>
                  <a:lnTo>
                    <a:pt x="222" y="86"/>
                  </a:lnTo>
                  <a:lnTo>
                    <a:pt x="222" y="82"/>
                  </a:lnTo>
                  <a:lnTo>
                    <a:pt x="222" y="78"/>
                  </a:lnTo>
                  <a:lnTo>
                    <a:pt x="224" y="82"/>
                  </a:lnTo>
                  <a:lnTo>
                    <a:pt x="224" y="86"/>
                  </a:lnTo>
                  <a:lnTo>
                    <a:pt x="228" y="86"/>
                  </a:lnTo>
                  <a:lnTo>
                    <a:pt x="228" y="88"/>
                  </a:lnTo>
                  <a:lnTo>
                    <a:pt x="232" y="88"/>
                  </a:lnTo>
                  <a:lnTo>
                    <a:pt x="236" y="92"/>
                  </a:lnTo>
                  <a:lnTo>
                    <a:pt x="240" y="92"/>
                  </a:lnTo>
                  <a:lnTo>
                    <a:pt x="244" y="92"/>
                  </a:lnTo>
                  <a:lnTo>
                    <a:pt x="240" y="92"/>
                  </a:lnTo>
                  <a:lnTo>
                    <a:pt x="240" y="96"/>
                  </a:lnTo>
                  <a:lnTo>
                    <a:pt x="236" y="96"/>
                  </a:lnTo>
                  <a:lnTo>
                    <a:pt x="236" y="100"/>
                  </a:lnTo>
                  <a:lnTo>
                    <a:pt x="232" y="100"/>
                  </a:lnTo>
                  <a:lnTo>
                    <a:pt x="232" y="96"/>
                  </a:lnTo>
                  <a:lnTo>
                    <a:pt x="232" y="100"/>
                  </a:lnTo>
                  <a:lnTo>
                    <a:pt x="228" y="100"/>
                  </a:lnTo>
                  <a:lnTo>
                    <a:pt x="224" y="104"/>
                  </a:lnTo>
                  <a:lnTo>
                    <a:pt x="222" y="108"/>
                  </a:lnTo>
                  <a:lnTo>
                    <a:pt x="218" y="104"/>
                  </a:lnTo>
                  <a:lnTo>
                    <a:pt x="214" y="104"/>
                  </a:lnTo>
                  <a:lnTo>
                    <a:pt x="210" y="104"/>
                  </a:lnTo>
                  <a:lnTo>
                    <a:pt x="206" y="104"/>
                  </a:lnTo>
                  <a:lnTo>
                    <a:pt x="202" y="104"/>
                  </a:lnTo>
                  <a:lnTo>
                    <a:pt x="202" y="100"/>
                  </a:lnTo>
                  <a:lnTo>
                    <a:pt x="206" y="100"/>
                  </a:lnTo>
                  <a:lnTo>
                    <a:pt x="206" y="96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06" y="92"/>
                  </a:lnTo>
                  <a:lnTo>
                    <a:pt x="206" y="88"/>
                  </a:lnTo>
                  <a:lnTo>
                    <a:pt x="202" y="88"/>
                  </a:lnTo>
                  <a:lnTo>
                    <a:pt x="202" y="92"/>
                  </a:lnTo>
                  <a:lnTo>
                    <a:pt x="198" y="92"/>
                  </a:lnTo>
                  <a:lnTo>
                    <a:pt x="198" y="96"/>
                  </a:lnTo>
                  <a:lnTo>
                    <a:pt x="194" y="96"/>
                  </a:lnTo>
                  <a:lnTo>
                    <a:pt x="192" y="96"/>
                  </a:lnTo>
                  <a:lnTo>
                    <a:pt x="192" y="92"/>
                  </a:lnTo>
                  <a:lnTo>
                    <a:pt x="188" y="92"/>
                  </a:lnTo>
                  <a:lnTo>
                    <a:pt x="188" y="96"/>
                  </a:lnTo>
                  <a:lnTo>
                    <a:pt x="188" y="100"/>
                  </a:lnTo>
                  <a:lnTo>
                    <a:pt x="188" y="104"/>
                  </a:lnTo>
                  <a:lnTo>
                    <a:pt x="184" y="104"/>
                  </a:lnTo>
                  <a:lnTo>
                    <a:pt x="180" y="104"/>
                  </a:lnTo>
                  <a:lnTo>
                    <a:pt x="176" y="104"/>
                  </a:lnTo>
                  <a:lnTo>
                    <a:pt x="176" y="108"/>
                  </a:lnTo>
                  <a:lnTo>
                    <a:pt x="180" y="108"/>
                  </a:lnTo>
                  <a:lnTo>
                    <a:pt x="184" y="108"/>
                  </a:lnTo>
                  <a:lnTo>
                    <a:pt x="180" y="108"/>
                  </a:lnTo>
                  <a:lnTo>
                    <a:pt x="180" y="112"/>
                  </a:lnTo>
                  <a:lnTo>
                    <a:pt x="176" y="112"/>
                  </a:lnTo>
                  <a:lnTo>
                    <a:pt x="176" y="112"/>
                  </a:lnTo>
                  <a:lnTo>
                    <a:pt x="176" y="11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90" name="Freeform 62"/>
            <p:cNvSpPr/>
            <p:nvPr/>
          </p:nvSpPr>
          <p:spPr>
            <a:xfrm>
              <a:off x="6782760" y="3917880"/>
              <a:ext cx="158400" cy="409320"/>
            </a:xfrm>
            <a:custGeom>
              <a:avLst/>
              <a:gdLst/>
              <a:ahLst/>
              <a:rect l="l" t="t" r="r" b="b"/>
              <a:pathLst>
                <a:path w="100" h="258">
                  <a:moveTo>
                    <a:pt x="66" y="112"/>
                  </a:moveTo>
                  <a:lnTo>
                    <a:pt x="70" y="112"/>
                  </a:lnTo>
                  <a:lnTo>
                    <a:pt x="70" y="116"/>
                  </a:lnTo>
                  <a:lnTo>
                    <a:pt x="74" y="118"/>
                  </a:lnTo>
                  <a:lnTo>
                    <a:pt x="78" y="118"/>
                  </a:lnTo>
                  <a:lnTo>
                    <a:pt x="78" y="122"/>
                  </a:lnTo>
                  <a:lnTo>
                    <a:pt x="82" y="122"/>
                  </a:lnTo>
                  <a:lnTo>
                    <a:pt x="82" y="126"/>
                  </a:lnTo>
                  <a:lnTo>
                    <a:pt x="86" y="126"/>
                  </a:lnTo>
                  <a:lnTo>
                    <a:pt x="82" y="126"/>
                  </a:lnTo>
                  <a:lnTo>
                    <a:pt x="86" y="126"/>
                  </a:lnTo>
                  <a:lnTo>
                    <a:pt x="86" y="130"/>
                  </a:lnTo>
                  <a:lnTo>
                    <a:pt x="86" y="126"/>
                  </a:lnTo>
                  <a:lnTo>
                    <a:pt x="86" y="130"/>
                  </a:lnTo>
                  <a:lnTo>
                    <a:pt x="86" y="134"/>
                  </a:lnTo>
                  <a:lnTo>
                    <a:pt x="90" y="134"/>
                  </a:lnTo>
                  <a:lnTo>
                    <a:pt x="90" y="138"/>
                  </a:lnTo>
                  <a:lnTo>
                    <a:pt x="92" y="138"/>
                  </a:lnTo>
                  <a:lnTo>
                    <a:pt x="92" y="142"/>
                  </a:lnTo>
                  <a:lnTo>
                    <a:pt x="92" y="138"/>
                  </a:lnTo>
                  <a:lnTo>
                    <a:pt x="92" y="142"/>
                  </a:lnTo>
                  <a:lnTo>
                    <a:pt x="92" y="146"/>
                  </a:lnTo>
                  <a:lnTo>
                    <a:pt x="92" y="148"/>
                  </a:lnTo>
                  <a:lnTo>
                    <a:pt x="96" y="148"/>
                  </a:lnTo>
                  <a:lnTo>
                    <a:pt x="96" y="152"/>
                  </a:lnTo>
                  <a:lnTo>
                    <a:pt x="96" y="156"/>
                  </a:lnTo>
                  <a:lnTo>
                    <a:pt x="96" y="160"/>
                  </a:lnTo>
                  <a:lnTo>
                    <a:pt x="100" y="164"/>
                  </a:lnTo>
                  <a:lnTo>
                    <a:pt x="100" y="168"/>
                  </a:lnTo>
                  <a:lnTo>
                    <a:pt x="96" y="168"/>
                  </a:lnTo>
                  <a:lnTo>
                    <a:pt x="100" y="168"/>
                  </a:lnTo>
                  <a:lnTo>
                    <a:pt x="96" y="168"/>
                  </a:lnTo>
                  <a:lnTo>
                    <a:pt x="100" y="168"/>
                  </a:lnTo>
                  <a:lnTo>
                    <a:pt x="100" y="172"/>
                  </a:lnTo>
                  <a:lnTo>
                    <a:pt x="100" y="174"/>
                  </a:lnTo>
                  <a:lnTo>
                    <a:pt x="100" y="178"/>
                  </a:lnTo>
                  <a:lnTo>
                    <a:pt x="100" y="182"/>
                  </a:lnTo>
                  <a:lnTo>
                    <a:pt x="100" y="186"/>
                  </a:lnTo>
                  <a:lnTo>
                    <a:pt x="96" y="186"/>
                  </a:lnTo>
                  <a:lnTo>
                    <a:pt x="96" y="190"/>
                  </a:lnTo>
                  <a:lnTo>
                    <a:pt x="100" y="190"/>
                  </a:lnTo>
                  <a:lnTo>
                    <a:pt x="100" y="194"/>
                  </a:lnTo>
                  <a:lnTo>
                    <a:pt x="100" y="190"/>
                  </a:lnTo>
                  <a:lnTo>
                    <a:pt x="96" y="190"/>
                  </a:lnTo>
                  <a:lnTo>
                    <a:pt x="96" y="194"/>
                  </a:lnTo>
                  <a:lnTo>
                    <a:pt x="96" y="198"/>
                  </a:lnTo>
                  <a:lnTo>
                    <a:pt x="100" y="202"/>
                  </a:lnTo>
                  <a:lnTo>
                    <a:pt x="96" y="198"/>
                  </a:lnTo>
                  <a:lnTo>
                    <a:pt x="96" y="202"/>
                  </a:lnTo>
                  <a:lnTo>
                    <a:pt x="96" y="204"/>
                  </a:lnTo>
                  <a:lnTo>
                    <a:pt x="96" y="208"/>
                  </a:lnTo>
                  <a:lnTo>
                    <a:pt x="92" y="212"/>
                  </a:lnTo>
                  <a:lnTo>
                    <a:pt x="92" y="208"/>
                  </a:lnTo>
                  <a:lnTo>
                    <a:pt x="92" y="212"/>
                  </a:lnTo>
                  <a:lnTo>
                    <a:pt x="90" y="212"/>
                  </a:lnTo>
                  <a:lnTo>
                    <a:pt x="90" y="216"/>
                  </a:lnTo>
                  <a:lnTo>
                    <a:pt x="86" y="216"/>
                  </a:lnTo>
                  <a:lnTo>
                    <a:pt x="82" y="216"/>
                  </a:lnTo>
                  <a:lnTo>
                    <a:pt x="82" y="220"/>
                  </a:lnTo>
                  <a:lnTo>
                    <a:pt x="78" y="220"/>
                  </a:lnTo>
                  <a:lnTo>
                    <a:pt x="78" y="224"/>
                  </a:lnTo>
                  <a:lnTo>
                    <a:pt x="74" y="224"/>
                  </a:lnTo>
                  <a:lnTo>
                    <a:pt x="70" y="228"/>
                  </a:lnTo>
                  <a:lnTo>
                    <a:pt x="70" y="224"/>
                  </a:lnTo>
                  <a:lnTo>
                    <a:pt x="66" y="224"/>
                  </a:lnTo>
                  <a:lnTo>
                    <a:pt x="62" y="220"/>
                  </a:lnTo>
                  <a:lnTo>
                    <a:pt x="62" y="224"/>
                  </a:lnTo>
                  <a:lnTo>
                    <a:pt x="62" y="228"/>
                  </a:lnTo>
                  <a:lnTo>
                    <a:pt x="62" y="224"/>
                  </a:lnTo>
                  <a:lnTo>
                    <a:pt x="62" y="228"/>
                  </a:lnTo>
                  <a:lnTo>
                    <a:pt x="60" y="228"/>
                  </a:lnTo>
                  <a:lnTo>
                    <a:pt x="62" y="228"/>
                  </a:lnTo>
                  <a:lnTo>
                    <a:pt x="62" y="232"/>
                  </a:lnTo>
                  <a:lnTo>
                    <a:pt x="62" y="234"/>
                  </a:lnTo>
                  <a:lnTo>
                    <a:pt x="60" y="232"/>
                  </a:lnTo>
                  <a:lnTo>
                    <a:pt x="60" y="228"/>
                  </a:lnTo>
                  <a:lnTo>
                    <a:pt x="56" y="228"/>
                  </a:lnTo>
                  <a:lnTo>
                    <a:pt x="60" y="232"/>
                  </a:lnTo>
                  <a:lnTo>
                    <a:pt x="60" y="234"/>
                  </a:lnTo>
                  <a:lnTo>
                    <a:pt x="62" y="234"/>
                  </a:lnTo>
                  <a:lnTo>
                    <a:pt x="60" y="234"/>
                  </a:lnTo>
                  <a:lnTo>
                    <a:pt x="56" y="232"/>
                  </a:lnTo>
                  <a:lnTo>
                    <a:pt x="56" y="228"/>
                  </a:lnTo>
                  <a:lnTo>
                    <a:pt x="56" y="232"/>
                  </a:lnTo>
                  <a:lnTo>
                    <a:pt x="56" y="234"/>
                  </a:lnTo>
                  <a:lnTo>
                    <a:pt x="60" y="234"/>
                  </a:lnTo>
                  <a:lnTo>
                    <a:pt x="60" y="238"/>
                  </a:lnTo>
                  <a:lnTo>
                    <a:pt x="60" y="242"/>
                  </a:lnTo>
                  <a:lnTo>
                    <a:pt x="56" y="238"/>
                  </a:lnTo>
                  <a:lnTo>
                    <a:pt x="52" y="234"/>
                  </a:lnTo>
                  <a:lnTo>
                    <a:pt x="52" y="238"/>
                  </a:lnTo>
                  <a:lnTo>
                    <a:pt x="56" y="238"/>
                  </a:lnTo>
                  <a:lnTo>
                    <a:pt x="56" y="242"/>
                  </a:lnTo>
                  <a:lnTo>
                    <a:pt x="56" y="246"/>
                  </a:lnTo>
                  <a:lnTo>
                    <a:pt x="52" y="246"/>
                  </a:lnTo>
                  <a:lnTo>
                    <a:pt x="48" y="246"/>
                  </a:lnTo>
                  <a:lnTo>
                    <a:pt x="48" y="250"/>
                  </a:lnTo>
                  <a:lnTo>
                    <a:pt x="44" y="250"/>
                  </a:lnTo>
                  <a:lnTo>
                    <a:pt x="44" y="254"/>
                  </a:lnTo>
                  <a:lnTo>
                    <a:pt x="40" y="258"/>
                  </a:lnTo>
                  <a:lnTo>
                    <a:pt x="36" y="258"/>
                  </a:lnTo>
                  <a:lnTo>
                    <a:pt x="34" y="258"/>
                  </a:lnTo>
                  <a:lnTo>
                    <a:pt x="36" y="258"/>
                  </a:lnTo>
                  <a:lnTo>
                    <a:pt x="36" y="254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6" y="238"/>
                  </a:lnTo>
                  <a:lnTo>
                    <a:pt x="36" y="234"/>
                  </a:lnTo>
                  <a:lnTo>
                    <a:pt x="40" y="234"/>
                  </a:lnTo>
                  <a:lnTo>
                    <a:pt x="40" y="232"/>
                  </a:lnTo>
                  <a:lnTo>
                    <a:pt x="36" y="232"/>
                  </a:lnTo>
                  <a:lnTo>
                    <a:pt x="34" y="232"/>
                  </a:lnTo>
                  <a:lnTo>
                    <a:pt x="34" y="228"/>
                  </a:lnTo>
                  <a:lnTo>
                    <a:pt x="30" y="228"/>
                  </a:lnTo>
                  <a:lnTo>
                    <a:pt x="34" y="228"/>
                  </a:lnTo>
                  <a:lnTo>
                    <a:pt x="34" y="224"/>
                  </a:lnTo>
                  <a:lnTo>
                    <a:pt x="36" y="224"/>
                  </a:lnTo>
                  <a:lnTo>
                    <a:pt x="40" y="220"/>
                  </a:lnTo>
                  <a:lnTo>
                    <a:pt x="40" y="216"/>
                  </a:lnTo>
                  <a:lnTo>
                    <a:pt x="44" y="220"/>
                  </a:lnTo>
                  <a:lnTo>
                    <a:pt x="44" y="216"/>
                  </a:lnTo>
                  <a:lnTo>
                    <a:pt x="48" y="216"/>
                  </a:lnTo>
                  <a:lnTo>
                    <a:pt x="52" y="216"/>
                  </a:lnTo>
                  <a:lnTo>
                    <a:pt x="56" y="220"/>
                  </a:lnTo>
                  <a:lnTo>
                    <a:pt x="56" y="216"/>
                  </a:lnTo>
                  <a:lnTo>
                    <a:pt x="52" y="212"/>
                  </a:lnTo>
                  <a:lnTo>
                    <a:pt x="52" y="208"/>
                  </a:lnTo>
                  <a:lnTo>
                    <a:pt x="52" y="204"/>
                  </a:lnTo>
                  <a:lnTo>
                    <a:pt x="52" y="202"/>
                  </a:lnTo>
                  <a:lnTo>
                    <a:pt x="56" y="202"/>
                  </a:lnTo>
                  <a:lnTo>
                    <a:pt x="56" y="204"/>
                  </a:lnTo>
                  <a:lnTo>
                    <a:pt x="60" y="204"/>
                  </a:lnTo>
                  <a:lnTo>
                    <a:pt x="60" y="202"/>
                  </a:lnTo>
                  <a:lnTo>
                    <a:pt x="60" y="198"/>
                  </a:lnTo>
                  <a:lnTo>
                    <a:pt x="62" y="198"/>
                  </a:lnTo>
                  <a:lnTo>
                    <a:pt x="62" y="202"/>
                  </a:lnTo>
                  <a:lnTo>
                    <a:pt x="62" y="198"/>
                  </a:lnTo>
                  <a:lnTo>
                    <a:pt x="66" y="198"/>
                  </a:lnTo>
                  <a:lnTo>
                    <a:pt x="66" y="194"/>
                  </a:lnTo>
                  <a:lnTo>
                    <a:pt x="70" y="194"/>
                  </a:lnTo>
                  <a:lnTo>
                    <a:pt x="74" y="194"/>
                  </a:lnTo>
                  <a:lnTo>
                    <a:pt x="74" y="190"/>
                  </a:lnTo>
                  <a:lnTo>
                    <a:pt x="74" y="186"/>
                  </a:lnTo>
                  <a:lnTo>
                    <a:pt x="74" y="182"/>
                  </a:lnTo>
                  <a:lnTo>
                    <a:pt x="74" y="174"/>
                  </a:lnTo>
                  <a:lnTo>
                    <a:pt x="74" y="172"/>
                  </a:lnTo>
                  <a:lnTo>
                    <a:pt x="74" y="168"/>
                  </a:lnTo>
                  <a:lnTo>
                    <a:pt x="74" y="164"/>
                  </a:lnTo>
                  <a:lnTo>
                    <a:pt x="70" y="164"/>
                  </a:lnTo>
                  <a:lnTo>
                    <a:pt x="70" y="160"/>
                  </a:lnTo>
                  <a:lnTo>
                    <a:pt x="74" y="160"/>
                  </a:lnTo>
                  <a:lnTo>
                    <a:pt x="70" y="156"/>
                  </a:lnTo>
                  <a:lnTo>
                    <a:pt x="74" y="156"/>
                  </a:lnTo>
                  <a:lnTo>
                    <a:pt x="74" y="152"/>
                  </a:lnTo>
                  <a:lnTo>
                    <a:pt x="74" y="148"/>
                  </a:lnTo>
                  <a:lnTo>
                    <a:pt x="74" y="146"/>
                  </a:lnTo>
                  <a:lnTo>
                    <a:pt x="78" y="142"/>
                  </a:lnTo>
                  <a:lnTo>
                    <a:pt x="74" y="142"/>
                  </a:lnTo>
                  <a:lnTo>
                    <a:pt x="74" y="138"/>
                  </a:lnTo>
                  <a:lnTo>
                    <a:pt x="70" y="138"/>
                  </a:lnTo>
                  <a:lnTo>
                    <a:pt x="70" y="134"/>
                  </a:lnTo>
                  <a:lnTo>
                    <a:pt x="70" y="130"/>
                  </a:lnTo>
                  <a:lnTo>
                    <a:pt x="74" y="130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70" y="122"/>
                  </a:lnTo>
                  <a:lnTo>
                    <a:pt x="66" y="122"/>
                  </a:lnTo>
                  <a:lnTo>
                    <a:pt x="66" y="118"/>
                  </a:lnTo>
                  <a:lnTo>
                    <a:pt x="62" y="118"/>
                  </a:lnTo>
                  <a:lnTo>
                    <a:pt x="62" y="122"/>
                  </a:lnTo>
                  <a:lnTo>
                    <a:pt x="60" y="118"/>
                  </a:lnTo>
                  <a:lnTo>
                    <a:pt x="60" y="116"/>
                  </a:lnTo>
                  <a:lnTo>
                    <a:pt x="60" y="112"/>
                  </a:lnTo>
                  <a:lnTo>
                    <a:pt x="60" y="108"/>
                  </a:lnTo>
                  <a:lnTo>
                    <a:pt x="56" y="108"/>
                  </a:lnTo>
                  <a:lnTo>
                    <a:pt x="56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48" y="100"/>
                  </a:lnTo>
                  <a:lnTo>
                    <a:pt x="48" y="96"/>
                  </a:lnTo>
                  <a:lnTo>
                    <a:pt x="48" y="92"/>
                  </a:lnTo>
                  <a:lnTo>
                    <a:pt x="44" y="92"/>
                  </a:lnTo>
                  <a:lnTo>
                    <a:pt x="44" y="88"/>
                  </a:lnTo>
                  <a:lnTo>
                    <a:pt x="40" y="88"/>
                  </a:lnTo>
                  <a:lnTo>
                    <a:pt x="40" y="86"/>
                  </a:lnTo>
                  <a:lnTo>
                    <a:pt x="40" y="82"/>
                  </a:lnTo>
                  <a:lnTo>
                    <a:pt x="36" y="82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2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6" y="62"/>
                  </a:lnTo>
                  <a:lnTo>
                    <a:pt x="26" y="66"/>
                  </a:lnTo>
                  <a:lnTo>
                    <a:pt x="26" y="62"/>
                  </a:lnTo>
                  <a:lnTo>
                    <a:pt x="30" y="62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4" y="62"/>
                  </a:lnTo>
                  <a:lnTo>
                    <a:pt x="36" y="62"/>
                  </a:lnTo>
                  <a:lnTo>
                    <a:pt x="36" y="58"/>
                  </a:lnTo>
                  <a:lnTo>
                    <a:pt x="36" y="56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0" y="44"/>
                  </a:lnTo>
                  <a:lnTo>
                    <a:pt x="26" y="42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6" y="38"/>
                  </a:lnTo>
                  <a:lnTo>
                    <a:pt x="10" y="34"/>
                  </a:lnTo>
                  <a:lnTo>
                    <a:pt x="6" y="34"/>
                  </a:lnTo>
                  <a:lnTo>
                    <a:pt x="10" y="34"/>
                  </a:lnTo>
                  <a:lnTo>
                    <a:pt x="10" y="30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2"/>
                  </a:lnTo>
                  <a:lnTo>
                    <a:pt x="30" y="12"/>
                  </a:lnTo>
                  <a:lnTo>
                    <a:pt x="34" y="12"/>
                  </a:lnTo>
                  <a:lnTo>
                    <a:pt x="36" y="8"/>
                  </a:lnTo>
                  <a:lnTo>
                    <a:pt x="36" y="4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60" y="8"/>
                  </a:lnTo>
                  <a:lnTo>
                    <a:pt x="62" y="8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0" y="14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22"/>
                  </a:lnTo>
                  <a:lnTo>
                    <a:pt x="66" y="26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2" y="30"/>
                  </a:lnTo>
                  <a:lnTo>
                    <a:pt x="82" y="34"/>
                  </a:lnTo>
                  <a:lnTo>
                    <a:pt x="78" y="34"/>
                  </a:lnTo>
                  <a:lnTo>
                    <a:pt x="74" y="38"/>
                  </a:lnTo>
                  <a:lnTo>
                    <a:pt x="70" y="38"/>
                  </a:lnTo>
                  <a:lnTo>
                    <a:pt x="74" y="42"/>
                  </a:lnTo>
                  <a:lnTo>
                    <a:pt x="70" y="42"/>
                  </a:lnTo>
                  <a:lnTo>
                    <a:pt x="70" y="44"/>
                  </a:lnTo>
                  <a:lnTo>
                    <a:pt x="66" y="42"/>
                  </a:lnTo>
                  <a:lnTo>
                    <a:pt x="70" y="42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2" y="44"/>
                  </a:lnTo>
                  <a:lnTo>
                    <a:pt x="62" y="42"/>
                  </a:lnTo>
                  <a:lnTo>
                    <a:pt x="62" y="44"/>
                  </a:lnTo>
                  <a:lnTo>
                    <a:pt x="62" y="48"/>
                  </a:lnTo>
                  <a:lnTo>
                    <a:pt x="60" y="52"/>
                  </a:lnTo>
                  <a:lnTo>
                    <a:pt x="60" y="56"/>
                  </a:lnTo>
                  <a:lnTo>
                    <a:pt x="60" y="52"/>
                  </a:lnTo>
                  <a:lnTo>
                    <a:pt x="60" y="56"/>
                  </a:lnTo>
                  <a:lnTo>
                    <a:pt x="56" y="56"/>
                  </a:lnTo>
                  <a:lnTo>
                    <a:pt x="56" y="58"/>
                  </a:lnTo>
                  <a:lnTo>
                    <a:pt x="52" y="58"/>
                  </a:lnTo>
                  <a:lnTo>
                    <a:pt x="52" y="62"/>
                  </a:lnTo>
                  <a:lnTo>
                    <a:pt x="52" y="66"/>
                  </a:lnTo>
                  <a:lnTo>
                    <a:pt x="52" y="70"/>
                  </a:lnTo>
                  <a:lnTo>
                    <a:pt x="48" y="70"/>
                  </a:lnTo>
                  <a:lnTo>
                    <a:pt x="52" y="70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2"/>
                  </a:lnTo>
                  <a:lnTo>
                    <a:pt x="52" y="86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60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6" y="108"/>
                  </a:lnTo>
                  <a:lnTo>
                    <a:pt x="66" y="112"/>
                  </a:lnTo>
                  <a:lnTo>
                    <a:pt x="66" y="112"/>
                  </a:lnTo>
                  <a:lnTo>
                    <a:pt x="66" y="112"/>
                  </a:lnTo>
                  <a:close/>
                  <a:moveTo>
                    <a:pt x="62" y="224"/>
                  </a:moveTo>
                  <a:lnTo>
                    <a:pt x="66" y="224"/>
                  </a:lnTo>
                  <a:lnTo>
                    <a:pt x="62" y="224"/>
                  </a:lnTo>
                  <a:lnTo>
                    <a:pt x="66" y="224"/>
                  </a:lnTo>
                  <a:lnTo>
                    <a:pt x="66" y="228"/>
                  </a:lnTo>
                  <a:lnTo>
                    <a:pt x="62" y="228"/>
                  </a:lnTo>
                  <a:lnTo>
                    <a:pt x="62" y="224"/>
                  </a:lnTo>
                  <a:lnTo>
                    <a:pt x="62" y="224"/>
                  </a:lnTo>
                  <a:lnTo>
                    <a:pt x="62" y="224"/>
                  </a:lnTo>
                  <a:close/>
                  <a:moveTo>
                    <a:pt x="74" y="38"/>
                  </a:moveTo>
                  <a:lnTo>
                    <a:pt x="74" y="42"/>
                  </a:lnTo>
                  <a:lnTo>
                    <a:pt x="70" y="4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38"/>
                  </a:lnTo>
                  <a:close/>
                  <a:moveTo>
                    <a:pt x="66" y="44"/>
                  </a:moveTo>
                  <a:lnTo>
                    <a:pt x="66" y="48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6" y="44"/>
                  </a:lnTo>
                  <a:close/>
                  <a:moveTo>
                    <a:pt x="26" y="228"/>
                  </a:moveTo>
                  <a:lnTo>
                    <a:pt x="26" y="232"/>
                  </a:lnTo>
                  <a:lnTo>
                    <a:pt x="22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6" y="22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91" name="Freeform 63"/>
            <p:cNvSpPr/>
            <p:nvPr/>
          </p:nvSpPr>
          <p:spPr>
            <a:xfrm>
              <a:off x="5268240" y="3651480"/>
              <a:ext cx="15480" cy="34560"/>
            </a:xfrm>
            <a:custGeom>
              <a:avLst/>
              <a:gdLst/>
              <a:ahLst/>
              <a:rect l="l" t="t" r="r" b="b"/>
              <a:pathLst>
                <a:path w="10" h="22">
                  <a:moveTo>
                    <a:pt x="10" y="8"/>
                  </a:move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close/>
                  <a:moveTo>
                    <a:pt x="6" y="14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92" name="Freeform 64"/>
            <p:cNvSpPr/>
            <p:nvPr/>
          </p:nvSpPr>
          <p:spPr>
            <a:xfrm>
              <a:off x="5439960" y="4041720"/>
              <a:ext cx="269640" cy="186840"/>
            </a:xfrm>
            <a:custGeom>
              <a:avLst/>
              <a:gdLst/>
              <a:ahLst/>
              <a:rect l="l" t="t" r="r" b="b"/>
              <a:pathLst>
                <a:path w="170" h="118">
                  <a:moveTo>
                    <a:pt x="66" y="92"/>
                  </a:moveTo>
                  <a:lnTo>
                    <a:pt x="66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4" y="96"/>
                  </a:lnTo>
                  <a:lnTo>
                    <a:pt x="44" y="96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8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2" y="112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18" y="108"/>
                  </a:lnTo>
                  <a:lnTo>
                    <a:pt x="18" y="10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4" y="104"/>
                  </a:lnTo>
                  <a:lnTo>
                    <a:pt x="14" y="100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92"/>
                  </a:lnTo>
                  <a:lnTo>
                    <a:pt x="10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3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60" y="30"/>
                  </a:lnTo>
                  <a:lnTo>
                    <a:pt x="64" y="34"/>
                  </a:lnTo>
                  <a:lnTo>
                    <a:pt x="66" y="3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82" y="14"/>
                  </a:lnTo>
                  <a:lnTo>
                    <a:pt x="94" y="4"/>
                  </a:lnTo>
                  <a:lnTo>
                    <a:pt x="120" y="4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4" y="26"/>
                  </a:lnTo>
                  <a:lnTo>
                    <a:pt x="144" y="30"/>
                  </a:lnTo>
                  <a:lnTo>
                    <a:pt x="152" y="40"/>
                  </a:lnTo>
                  <a:lnTo>
                    <a:pt x="148" y="40"/>
                  </a:lnTo>
                  <a:lnTo>
                    <a:pt x="148" y="40"/>
                  </a:lnTo>
                  <a:lnTo>
                    <a:pt x="148" y="40"/>
                  </a:lnTo>
                  <a:lnTo>
                    <a:pt x="148" y="40"/>
                  </a:lnTo>
                  <a:lnTo>
                    <a:pt x="148" y="40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6" y="44"/>
                  </a:lnTo>
                  <a:lnTo>
                    <a:pt x="136" y="48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6" y="56"/>
                  </a:lnTo>
                  <a:lnTo>
                    <a:pt x="136" y="56"/>
                  </a:lnTo>
                  <a:lnTo>
                    <a:pt x="136" y="60"/>
                  </a:lnTo>
                  <a:lnTo>
                    <a:pt x="134" y="60"/>
                  </a:lnTo>
                  <a:lnTo>
                    <a:pt x="134" y="60"/>
                  </a:lnTo>
                  <a:lnTo>
                    <a:pt x="130" y="60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22" y="66"/>
                  </a:lnTo>
                  <a:lnTo>
                    <a:pt x="122" y="66"/>
                  </a:lnTo>
                  <a:lnTo>
                    <a:pt x="122" y="66"/>
                  </a:lnTo>
                  <a:lnTo>
                    <a:pt x="122" y="66"/>
                  </a:lnTo>
                  <a:lnTo>
                    <a:pt x="120" y="66"/>
                  </a:lnTo>
                  <a:lnTo>
                    <a:pt x="120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2" y="66"/>
                  </a:lnTo>
                  <a:lnTo>
                    <a:pt x="112" y="66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100" y="74"/>
                  </a:lnTo>
                  <a:lnTo>
                    <a:pt x="96" y="74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0" y="82"/>
                  </a:lnTo>
                  <a:lnTo>
                    <a:pt x="90" y="86"/>
                  </a:lnTo>
                  <a:lnTo>
                    <a:pt x="90" y="86"/>
                  </a:lnTo>
                  <a:lnTo>
                    <a:pt x="90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2" y="86"/>
                  </a:lnTo>
                  <a:lnTo>
                    <a:pt x="82" y="86"/>
                  </a:lnTo>
                  <a:lnTo>
                    <a:pt x="82" y="86"/>
                  </a:lnTo>
                  <a:lnTo>
                    <a:pt x="82" y="86"/>
                  </a:lnTo>
                  <a:lnTo>
                    <a:pt x="82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4" y="86"/>
                  </a:lnTo>
                  <a:lnTo>
                    <a:pt x="74" y="86"/>
                  </a:lnTo>
                  <a:lnTo>
                    <a:pt x="74" y="86"/>
                  </a:lnTo>
                  <a:lnTo>
                    <a:pt x="74" y="90"/>
                  </a:lnTo>
                  <a:lnTo>
                    <a:pt x="74" y="90"/>
                  </a:lnTo>
                  <a:lnTo>
                    <a:pt x="74" y="90"/>
                  </a:lnTo>
                  <a:lnTo>
                    <a:pt x="74" y="90"/>
                  </a:lnTo>
                  <a:lnTo>
                    <a:pt x="70" y="90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66" y="92"/>
                  </a:lnTo>
                  <a:lnTo>
                    <a:pt x="66" y="92"/>
                  </a:lnTo>
                  <a:lnTo>
                    <a:pt x="66" y="92"/>
                  </a:lnTo>
                  <a:lnTo>
                    <a:pt x="66" y="92"/>
                  </a:lnTo>
                  <a:close/>
                  <a:moveTo>
                    <a:pt x="140" y="118"/>
                  </a:moveTo>
                  <a:lnTo>
                    <a:pt x="136" y="118"/>
                  </a:lnTo>
                  <a:lnTo>
                    <a:pt x="136" y="118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40" y="116"/>
                  </a:lnTo>
                  <a:lnTo>
                    <a:pt x="140" y="116"/>
                  </a:lnTo>
                  <a:lnTo>
                    <a:pt x="140" y="118"/>
                  </a:lnTo>
                  <a:lnTo>
                    <a:pt x="140" y="118"/>
                  </a:lnTo>
                  <a:lnTo>
                    <a:pt x="140" y="118"/>
                  </a:lnTo>
                  <a:lnTo>
                    <a:pt x="140" y="118"/>
                  </a:lnTo>
                  <a:lnTo>
                    <a:pt x="140" y="118"/>
                  </a:lnTo>
                  <a:close/>
                  <a:moveTo>
                    <a:pt x="4" y="62"/>
                  </a:moveTo>
                  <a:lnTo>
                    <a:pt x="4" y="62"/>
                  </a:lnTo>
                  <a:lnTo>
                    <a:pt x="4" y="62"/>
                  </a:lnTo>
                  <a:lnTo>
                    <a:pt x="0" y="62"/>
                  </a:lnTo>
                  <a:lnTo>
                    <a:pt x="4" y="62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close/>
                  <a:moveTo>
                    <a:pt x="4" y="86"/>
                  </a:move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close/>
                  <a:moveTo>
                    <a:pt x="166" y="108"/>
                  </a:moveTo>
                  <a:lnTo>
                    <a:pt x="166" y="108"/>
                  </a:lnTo>
                  <a:lnTo>
                    <a:pt x="170" y="112"/>
                  </a:lnTo>
                  <a:lnTo>
                    <a:pt x="170" y="112"/>
                  </a:lnTo>
                  <a:lnTo>
                    <a:pt x="166" y="112"/>
                  </a:lnTo>
                  <a:lnTo>
                    <a:pt x="166" y="112"/>
                  </a:lnTo>
                  <a:lnTo>
                    <a:pt x="166" y="116"/>
                  </a:lnTo>
                  <a:lnTo>
                    <a:pt x="164" y="116"/>
                  </a:lnTo>
                  <a:lnTo>
                    <a:pt x="164" y="116"/>
                  </a:lnTo>
                  <a:lnTo>
                    <a:pt x="164" y="116"/>
                  </a:lnTo>
                  <a:lnTo>
                    <a:pt x="160" y="116"/>
                  </a:lnTo>
                  <a:lnTo>
                    <a:pt x="160" y="116"/>
                  </a:lnTo>
                  <a:lnTo>
                    <a:pt x="160" y="116"/>
                  </a:lnTo>
                  <a:lnTo>
                    <a:pt x="156" y="116"/>
                  </a:lnTo>
                  <a:lnTo>
                    <a:pt x="156" y="116"/>
                  </a:lnTo>
                  <a:lnTo>
                    <a:pt x="156" y="112"/>
                  </a:lnTo>
                  <a:lnTo>
                    <a:pt x="152" y="112"/>
                  </a:lnTo>
                  <a:lnTo>
                    <a:pt x="156" y="112"/>
                  </a:lnTo>
                  <a:lnTo>
                    <a:pt x="156" y="112"/>
                  </a:lnTo>
                  <a:lnTo>
                    <a:pt x="156" y="112"/>
                  </a:lnTo>
                  <a:lnTo>
                    <a:pt x="156" y="108"/>
                  </a:lnTo>
                  <a:lnTo>
                    <a:pt x="156" y="108"/>
                  </a:lnTo>
                  <a:lnTo>
                    <a:pt x="156" y="108"/>
                  </a:lnTo>
                  <a:lnTo>
                    <a:pt x="160" y="108"/>
                  </a:lnTo>
                  <a:lnTo>
                    <a:pt x="160" y="108"/>
                  </a:lnTo>
                  <a:lnTo>
                    <a:pt x="160" y="108"/>
                  </a:lnTo>
                  <a:lnTo>
                    <a:pt x="160" y="112"/>
                  </a:lnTo>
                  <a:lnTo>
                    <a:pt x="164" y="108"/>
                  </a:lnTo>
                  <a:lnTo>
                    <a:pt x="164" y="108"/>
                  </a:lnTo>
                  <a:lnTo>
                    <a:pt x="164" y="108"/>
                  </a:lnTo>
                  <a:lnTo>
                    <a:pt x="164" y="108"/>
                  </a:lnTo>
                  <a:lnTo>
                    <a:pt x="164" y="108"/>
                  </a:lnTo>
                  <a:lnTo>
                    <a:pt x="166" y="108"/>
                  </a:lnTo>
                  <a:lnTo>
                    <a:pt x="166" y="108"/>
                  </a:lnTo>
                  <a:lnTo>
                    <a:pt x="166" y="108"/>
                  </a:lnTo>
                  <a:lnTo>
                    <a:pt x="166" y="10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93" name="Freeform 65"/>
            <p:cNvSpPr/>
            <p:nvPr/>
          </p:nvSpPr>
          <p:spPr>
            <a:xfrm>
              <a:off x="2912400" y="4213440"/>
              <a:ext cx="6120" cy="6120"/>
            </a:xfrm>
            <a:custGeom>
              <a:avLst/>
              <a:gdLst/>
              <a:ahLst/>
              <a:rect l="l" t="t" r="r" b="b"/>
              <a:pathLst>
                <a:path w="4" h="4">
                  <a:moveTo>
                    <a:pt x="4" y="4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94" name="Freeform 66"/>
            <p:cNvSpPr/>
            <p:nvPr/>
          </p:nvSpPr>
          <p:spPr>
            <a:xfrm>
              <a:off x="2484000" y="4054680"/>
              <a:ext cx="31320" cy="69480"/>
            </a:xfrm>
            <a:custGeom>
              <a:avLst/>
              <a:gdLst/>
              <a:ahLst/>
              <a:rect l="l" t="t" r="r" b="b"/>
              <a:pathLst>
                <a:path w="20" h="44">
                  <a:moveTo>
                    <a:pt x="14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2" y="26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close/>
                  <a:moveTo>
                    <a:pt x="16" y="6"/>
                  </a:moveTo>
                  <a:lnTo>
                    <a:pt x="16" y="6"/>
                  </a:lnTo>
                  <a:lnTo>
                    <a:pt x="16" y="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close/>
                  <a:moveTo>
                    <a:pt x="16" y="22"/>
                  </a:move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95" name="Freeform 67"/>
            <p:cNvSpPr/>
            <p:nvPr/>
          </p:nvSpPr>
          <p:spPr>
            <a:xfrm>
              <a:off x="3030120" y="3657600"/>
              <a:ext cx="6120" cy="6120"/>
            </a:xfrm>
            <a:custGeom>
              <a:avLst/>
              <a:gdLst/>
              <a:ahLst/>
              <a:rect l="l" t="t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96" name="Freeform 68"/>
            <p:cNvSpPr/>
            <p:nvPr/>
          </p:nvSpPr>
          <p:spPr>
            <a:xfrm>
              <a:off x="1321920" y="1803600"/>
              <a:ext cx="1980720" cy="1574280"/>
            </a:xfrm>
            <a:custGeom>
              <a:avLst/>
              <a:gdLst/>
              <a:ahLst/>
              <a:rect l="l" t="t" r="r" b="b"/>
              <a:pathLst>
                <a:path w="1248" h="992">
                  <a:moveTo>
                    <a:pt x="600" y="254"/>
                  </a:moveTo>
                  <a:lnTo>
                    <a:pt x="596" y="254"/>
                  </a:lnTo>
                  <a:lnTo>
                    <a:pt x="600" y="250"/>
                  </a:lnTo>
                  <a:lnTo>
                    <a:pt x="600" y="254"/>
                  </a:lnTo>
                  <a:lnTo>
                    <a:pt x="600" y="254"/>
                  </a:lnTo>
                  <a:lnTo>
                    <a:pt x="600" y="254"/>
                  </a:lnTo>
                  <a:close/>
                  <a:moveTo>
                    <a:pt x="612" y="258"/>
                  </a:moveTo>
                  <a:lnTo>
                    <a:pt x="612" y="262"/>
                  </a:lnTo>
                  <a:lnTo>
                    <a:pt x="608" y="264"/>
                  </a:lnTo>
                  <a:lnTo>
                    <a:pt x="604" y="264"/>
                  </a:lnTo>
                  <a:lnTo>
                    <a:pt x="600" y="264"/>
                  </a:lnTo>
                  <a:lnTo>
                    <a:pt x="596" y="264"/>
                  </a:lnTo>
                  <a:lnTo>
                    <a:pt x="592" y="264"/>
                  </a:lnTo>
                  <a:lnTo>
                    <a:pt x="590" y="264"/>
                  </a:lnTo>
                  <a:lnTo>
                    <a:pt x="590" y="262"/>
                  </a:lnTo>
                  <a:lnTo>
                    <a:pt x="592" y="262"/>
                  </a:lnTo>
                  <a:lnTo>
                    <a:pt x="596" y="262"/>
                  </a:lnTo>
                  <a:lnTo>
                    <a:pt x="600" y="262"/>
                  </a:lnTo>
                  <a:lnTo>
                    <a:pt x="604" y="262"/>
                  </a:lnTo>
                  <a:lnTo>
                    <a:pt x="604" y="258"/>
                  </a:lnTo>
                  <a:lnTo>
                    <a:pt x="608" y="258"/>
                  </a:lnTo>
                  <a:lnTo>
                    <a:pt x="612" y="258"/>
                  </a:lnTo>
                  <a:lnTo>
                    <a:pt x="612" y="258"/>
                  </a:lnTo>
                  <a:lnTo>
                    <a:pt x="612" y="258"/>
                  </a:lnTo>
                  <a:close/>
                  <a:moveTo>
                    <a:pt x="764" y="478"/>
                  </a:moveTo>
                  <a:lnTo>
                    <a:pt x="760" y="478"/>
                  </a:lnTo>
                  <a:lnTo>
                    <a:pt x="760" y="482"/>
                  </a:lnTo>
                  <a:lnTo>
                    <a:pt x="756" y="482"/>
                  </a:lnTo>
                  <a:lnTo>
                    <a:pt x="752" y="482"/>
                  </a:lnTo>
                  <a:lnTo>
                    <a:pt x="748" y="482"/>
                  </a:lnTo>
                  <a:lnTo>
                    <a:pt x="746" y="478"/>
                  </a:lnTo>
                  <a:lnTo>
                    <a:pt x="742" y="474"/>
                  </a:lnTo>
                  <a:lnTo>
                    <a:pt x="738" y="474"/>
                  </a:lnTo>
                  <a:lnTo>
                    <a:pt x="742" y="474"/>
                  </a:lnTo>
                  <a:lnTo>
                    <a:pt x="738" y="474"/>
                  </a:lnTo>
                  <a:lnTo>
                    <a:pt x="734" y="474"/>
                  </a:lnTo>
                  <a:lnTo>
                    <a:pt x="734" y="470"/>
                  </a:lnTo>
                  <a:lnTo>
                    <a:pt x="732" y="470"/>
                  </a:lnTo>
                  <a:lnTo>
                    <a:pt x="728" y="466"/>
                  </a:lnTo>
                  <a:lnTo>
                    <a:pt x="724" y="466"/>
                  </a:lnTo>
                  <a:lnTo>
                    <a:pt x="720" y="466"/>
                  </a:lnTo>
                  <a:lnTo>
                    <a:pt x="724" y="466"/>
                  </a:lnTo>
                  <a:lnTo>
                    <a:pt x="724" y="470"/>
                  </a:lnTo>
                  <a:lnTo>
                    <a:pt x="720" y="466"/>
                  </a:lnTo>
                  <a:lnTo>
                    <a:pt x="720" y="470"/>
                  </a:lnTo>
                  <a:lnTo>
                    <a:pt x="716" y="470"/>
                  </a:lnTo>
                  <a:lnTo>
                    <a:pt x="716" y="466"/>
                  </a:lnTo>
                  <a:lnTo>
                    <a:pt x="720" y="466"/>
                  </a:lnTo>
                  <a:lnTo>
                    <a:pt x="716" y="466"/>
                  </a:lnTo>
                  <a:lnTo>
                    <a:pt x="712" y="466"/>
                  </a:lnTo>
                  <a:lnTo>
                    <a:pt x="708" y="466"/>
                  </a:lnTo>
                  <a:lnTo>
                    <a:pt x="706" y="466"/>
                  </a:lnTo>
                  <a:lnTo>
                    <a:pt x="702" y="466"/>
                  </a:lnTo>
                  <a:lnTo>
                    <a:pt x="706" y="470"/>
                  </a:lnTo>
                  <a:lnTo>
                    <a:pt x="708" y="470"/>
                  </a:lnTo>
                  <a:lnTo>
                    <a:pt x="706" y="470"/>
                  </a:lnTo>
                  <a:lnTo>
                    <a:pt x="706" y="466"/>
                  </a:lnTo>
                  <a:lnTo>
                    <a:pt x="708" y="466"/>
                  </a:lnTo>
                  <a:lnTo>
                    <a:pt x="712" y="466"/>
                  </a:lnTo>
                  <a:lnTo>
                    <a:pt x="720" y="470"/>
                  </a:lnTo>
                  <a:lnTo>
                    <a:pt x="724" y="470"/>
                  </a:lnTo>
                  <a:lnTo>
                    <a:pt x="728" y="470"/>
                  </a:lnTo>
                  <a:lnTo>
                    <a:pt x="728" y="474"/>
                  </a:lnTo>
                  <a:lnTo>
                    <a:pt x="732" y="478"/>
                  </a:lnTo>
                  <a:lnTo>
                    <a:pt x="734" y="482"/>
                  </a:lnTo>
                  <a:lnTo>
                    <a:pt x="738" y="482"/>
                  </a:lnTo>
                  <a:lnTo>
                    <a:pt x="742" y="482"/>
                  </a:lnTo>
                  <a:lnTo>
                    <a:pt x="746" y="482"/>
                  </a:lnTo>
                  <a:lnTo>
                    <a:pt x="748" y="482"/>
                  </a:lnTo>
                  <a:lnTo>
                    <a:pt x="752" y="482"/>
                  </a:lnTo>
                  <a:lnTo>
                    <a:pt x="756" y="482"/>
                  </a:lnTo>
                  <a:lnTo>
                    <a:pt x="760" y="482"/>
                  </a:lnTo>
                  <a:lnTo>
                    <a:pt x="764" y="486"/>
                  </a:lnTo>
                  <a:lnTo>
                    <a:pt x="764" y="490"/>
                  </a:lnTo>
                  <a:lnTo>
                    <a:pt x="760" y="490"/>
                  </a:lnTo>
                  <a:lnTo>
                    <a:pt x="756" y="496"/>
                  </a:lnTo>
                  <a:lnTo>
                    <a:pt x="756" y="500"/>
                  </a:lnTo>
                  <a:lnTo>
                    <a:pt x="752" y="500"/>
                  </a:lnTo>
                  <a:lnTo>
                    <a:pt x="752" y="504"/>
                  </a:lnTo>
                  <a:lnTo>
                    <a:pt x="748" y="508"/>
                  </a:lnTo>
                  <a:lnTo>
                    <a:pt x="748" y="512"/>
                  </a:lnTo>
                  <a:lnTo>
                    <a:pt x="746" y="512"/>
                  </a:lnTo>
                  <a:lnTo>
                    <a:pt x="742" y="512"/>
                  </a:lnTo>
                  <a:lnTo>
                    <a:pt x="738" y="516"/>
                  </a:lnTo>
                  <a:lnTo>
                    <a:pt x="734" y="516"/>
                  </a:lnTo>
                  <a:lnTo>
                    <a:pt x="734" y="512"/>
                  </a:lnTo>
                  <a:lnTo>
                    <a:pt x="732" y="512"/>
                  </a:lnTo>
                  <a:lnTo>
                    <a:pt x="732" y="508"/>
                  </a:lnTo>
                  <a:lnTo>
                    <a:pt x="732" y="512"/>
                  </a:lnTo>
                  <a:lnTo>
                    <a:pt x="734" y="512"/>
                  </a:lnTo>
                  <a:lnTo>
                    <a:pt x="734" y="516"/>
                  </a:lnTo>
                  <a:lnTo>
                    <a:pt x="732" y="516"/>
                  </a:lnTo>
                  <a:lnTo>
                    <a:pt x="732" y="512"/>
                  </a:lnTo>
                  <a:lnTo>
                    <a:pt x="728" y="512"/>
                  </a:lnTo>
                  <a:lnTo>
                    <a:pt x="728" y="516"/>
                  </a:lnTo>
                  <a:lnTo>
                    <a:pt x="728" y="512"/>
                  </a:lnTo>
                  <a:lnTo>
                    <a:pt x="724" y="512"/>
                  </a:lnTo>
                  <a:lnTo>
                    <a:pt x="724" y="508"/>
                  </a:lnTo>
                  <a:lnTo>
                    <a:pt x="724" y="512"/>
                  </a:lnTo>
                  <a:lnTo>
                    <a:pt x="724" y="508"/>
                  </a:lnTo>
                  <a:lnTo>
                    <a:pt x="720" y="512"/>
                  </a:lnTo>
                  <a:lnTo>
                    <a:pt x="724" y="512"/>
                  </a:lnTo>
                  <a:lnTo>
                    <a:pt x="724" y="516"/>
                  </a:lnTo>
                  <a:lnTo>
                    <a:pt x="720" y="516"/>
                  </a:lnTo>
                  <a:lnTo>
                    <a:pt x="724" y="516"/>
                  </a:lnTo>
                  <a:lnTo>
                    <a:pt x="720" y="516"/>
                  </a:lnTo>
                  <a:lnTo>
                    <a:pt x="720" y="512"/>
                  </a:lnTo>
                  <a:lnTo>
                    <a:pt x="716" y="512"/>
                  </a:lnTo>
                  <a:lnTo>
                    <a:pt x="720" y="516"/>
                  </a:lnTo>
                  <a:lnTo>
                    <a:pt x="724" y="520"/>
                  </a:lnTo>
                  <a:lnTo>
                    <a:pt x="720" y="520"/>
                  </a:lnTo>
                  <a:lnTo>
                    <a:pt x="720" y="522"/>
                  </a:lnTo>
                  <a:lnTo>
                    <a:pt x="716" y="522"/>
                  </a:lnTo>
                  <a:lnTo>
                    <a:pt x="712" y="520"/>
                  </a:lnTo>
                  <a:lnTo>
                    <a:pt x="712" y="522"/>
                  </a:lnTo>
                  <a:lnTo>
                    <a:pt x="708" y="522"/>
                  </a:lnTo>
                  <a:lnTo>
                    <a:pt x="706" y="522"/>
                  </a:lnTo>
                  <a:lnTo>
                    <a:pt x="702" y="522"/>
                  </a:lnTo>
                  <a:lnTo>
                    <a:pt x="702" y="520"/>
                  </a:lnTo>
                  <a:lnTo>
                    <a:pt x="698" y="520"/>
                  </a:lnTo>
                  <a:lnTo>
                    <a:pt x="694" y="520"/>
                  </a:lnTo>
                  <a:lnTo>
                    <a:pt x="690" y="520"/>
                  </a:lnTo>
                  <a:lnTo>
                    <a:pt x="686" y="520"/>
                  </a:lnTo>
                  <a:lnTo>
                    <a:pt x="682" y="520"/>
                  </a:lnTo>
                  <a:lnTo>
                    <a:pt x="682" y="516"/>
                  </a:lnTo>
                  <a:lnTo>
                    <a:pt x="678" y="516"/>
                  </a:lnTo>
                  <a:lnTo>
                    <a:pt x="676" y="516"/>
                  </a:lnTo>
                  <a:lnTo>
                    <a:pt x="672" y="512"/>
                  </a:lnTo>
                  <a:lnTo>
                    <a:pt x="668" y="508"/>
                  </a:lnTo>
                  <a:lnTo>
                    <a:pt x="672" y="512"/>
                  </a:lnTo>
                  <a:lnTo>
                    <a:pt x="672" y="516"/>
                  </a:lnTo>
                  <a:lnTo>
                    <a:pt x="668" y="516"/>
                  </a:lnTo>
                  <a:lnTo>
                    <a:pt x="672" y="516"/>
                  </a:lnTo>
                  <a:lnTo>
                    <a:pt x="672" y="520"/>
                  </a:lnTo>
                  <a:lnTo>
                    <a:pt x="676" y="520"/>
                  </a:lnTo>
                  <a:lnTo>
                    <a:pt x="676" y="516"/>
                  </a:lnTo>
                  <a:lnTo>
                    <a:pt x="672" y="516"/>
                  </a:lnTo>
                  <a:lnTo>
                    <a:pt x="676" y="516"/>
                  </a:lnTo>
                  <a:lnTo>
                    <a:pt x="678" y="516"/>
                  </a:lnTo>
                  <a:lnTo>
                    <a:pt x="682" y="520"/>
                  </a:lnTo>
                  <a:lnTo>
                    <a:pt x="686" y="520"/>
                  </a:lnTo>
                  <a:lnTo>
                    <a:pt x="690" y="520"/>
                  </a:lnTo>
                  <a:lnTo>
                    <a:pt x="690" y="522"/>
                  </a:lnTo>
                  <a:lnTo>
                    <a:pt x="686" y="522"/>
                  </a:lnTo>
                  <a:lnTo>
                    <a:pt x="690" y="522"/>
                  </a:lnTo>
                  <a:lnTo>
                    <a:pt x="694" y="522"/>
                  </a:lnTo>
                  <a:lnTo>
                    <a:pt x="698" y="520"/>
                  </a:lnTo>
                  <a:lnTo>
                    <a:pt x="698" y="522"/>
                  </a:lnTo>
                  <a:lnTo>
                    <a:pt x="702" y="526"/>
                  </a:lnTo>
                  <a:lnTo>
                    <a:pt x="706" y="526"/>
                  </a:lnTo>
                  <a:lnTo>
                    <a:pt x="708" y="526"/>
                  </a:lnTo>
                  <a:lnTo>
                    <a:pt x="712" y="530"/>
                  </a:lnTo>
                  <a:lnTo>
                    <a:pt x="712" y="534"/>
                  </a:lnTo>
                  <a:lnTo>
                    <a:pt x="712" y="538"/>
                  </a:lnTo>
                  <a:lnTo>
                    <a:pt x="708" y="538"/>
                  </a:lnTo>
                  <a:lnTo>
                    <a:pt x="706" y="538"/>
                  </a:lnTo>
                  <a:lnTo>
                    <a:pt x="706" y="542"/>
                  </a:lnTo>
                  <a:lnTo>
                    <a:pt x="702" y="542"/>
                  </a:lnTo>
                  <a:lnTo>
                    <a:pt x="698" y="542"/>
                  </a:lnTo>
                  <a:lnTo>
                    <a:pt x="694" y="542"/>
                  </a:lnTo>
                  <a:lnTo>
                    <a:pt x="690" y="542"/>
                  </a:lnTo>
                  <a:lnTo>
                    <a:pt x="686" y="542"/>
                  </a:lnTo>
                  <a:lnTo>
                    <a:pt x="690" y="546"/>
                  </a:lnTo>
                  <a:lnTo>
                    <a:pt x="694" y="546"/>
                  </a:lnTo>
                  <a:lnTo>
                    <a:pt x="694" y="550"/>
                  </a:lnTo>
                  <a:lnTo>
                    <a:pt x="690" y="546"/>
                  </a:lnTo>
                  <a:lnTo>
                    <a:pt x="690" y="550"/>
                  </a:lnTo>
                  <a:lnTo>
                    <a:pt x="686" y="550"/>
                  </a:lnTo>
                  <a:lnTo>
                    <a:pt x="682" y="550"/>
                  </a:lnTo>
                  <a:lnTo>
                    <a:pt x="682" y="552"/>
                  </a:lnTo>
                  <a:lnTo>
                    <a:pt x="686" y="552"/>
                  </a:lnTo>
                  <a:lnTo>
                    <a:pt x="686" y="556"/>
                  </a:lnTo>
                  <a:lnTo>
                    <a:pt x="682" y="556"/>
                  </a:lnTo>
                  <a:lnTo>
                    <a:pt x="682" y="552"/>
                  </a:lnTo>
                  <a:lnTo>
                    <a:pt x="678" y="552"/>
                  </a:lnTo>
                  <a:lnTo>
                    <a:pt x="682" y="552"/>
                  </a:lnTo>
                  <a:lnTo>
                    <a:pt x="682" y="556"/>
                  </a:lnTo>
                  <a:lnTo>
                    <a:pt x="678" y="556"/>
                  </a:lnTo>
                  <a:lnTo>
                    <a:pt x="678" y="560"/>
                  </a:lnTo>
                  <a:lnTo>
                    <a:pt x="676" y="560"/>
                  </a:lnTo>
                  <a:lnTo>
                    <a:pt x="676" y="564"/>
                  </a:lnTo>
                  <a:lnTo>
                    <a:pt x="672" y="564"/>
                  </a:lnTo>
                  <a:lnTo>
                    <a:pt x="672" y="560"/>
                  </a:lnTo>
                  <a:lnTo>
                    <a:pt x="672" y="564"/>
                  </a:lnTo>
                  <a:lnTo>
                    <a:pt x="676" y="564"/>
                  </a:lnTo>
                  <a:lnTo>
                    <a:pt x="676" y="566"/>
                  </a:lnTo>
                  <a:lnTo>
                    <a:pt x="672" y="566"/>
                  </a:lnTo>
                  <a:lnTo>
                    <a:pt x="668" y="570"/>
                  </a:lnTo>
                  <a:lnTo>
                    <a:pt x="664" y="570"/>
                  </a:lnTo>
                  <a:lnTo>
                    <a:pt x="664" y="574"/>
                  </a:lnTo>
                  <a:lnTo>
                    <a:pt x="668" y="574"/>
                  </a:lnTo>
                  <a:lnTo>
                    <a:pt x="664" y="578"/>
                  </a:lnTo>
                  <a:lnTo>
                    <a:pt x="664" y="582"/>
                  </a:lnTo>
                  <a:lnTo>
                    <a:pt x="660" y="586"/>
                  </a:lnTo>
                  <a:lnTo>
                    <a:pt x="660" y="590"/>
                  </a:lnTo>
                  <a:lnTo>
                    <a:pt x="656" y="594"/>
                  </a:lnTo>
                  <a:lnTo>
                    <a:pt x="656" y="596"/>
                  </a:lnTo>
                  <a:lnTo>
                    <a:pt x="656" y="600"/>
                  </a:lnTo>
                  <a:lnTo>
                    <a:pt x="656" y="604"/>
                  </a:lnTo>
                  <a:lnTo>
                    <a:pt x="652" y="604"/>
                  </a:lnTo>
                  <a:lnTo>
                    <a:pt x="652" y="608"/>
                  </a:lnTo>
                  <a:lnTo>
                    <a:pt x="652" y="612"/>
                  </a:lnTo>
                  <a:lnTo>
                    <a:pt x="652" y="616"/>
                  </a:lnTo>
                  <a:lnTo>
                    <a:pt x="652" y="620"/>
                  </a:lnTo>
                  <a:lnTo>
                    <a:pt x="656" y="620"/>
                  </a:lnTo>
                  <a:lnTo>
                    <a:pt x="656" y="622"/>
                  </a:lnTo>
                  <a:lnTo>
                    <a:pt x="652" y="622"/>
                  </a:lnTo>
                  <a:lnTo>
                    <a:pt x="652" y="626"/>
                  </a:lnTo>
                  <a:lnTo>
                    <a:pt x="656" y="630"/>
                  </a:lnTo>
                  <a:lnTo>
                    <a:pt x="656" y="634"/>
                  </a:lnTo>
                  <a:lnTo>
                    <a:pt x="660" y="634"/>
                  </a:lnTo>
                  <a:lnTo>
                    <a:pt x="660" y="638"/>
                  </a:lnTo>
                  <a:lnTo>
                    <a:pt x="660" y="642"/>
                  </a:lnTo>
                  <a:lnTo>
                    <a:pt x="660" y="646"/>
                  </a:lnTo>
                  <a:lnTo>
                    <a:pt x="660" y="642"/>
                  </a:lnTo>
                  <a:lnTo>
                    <a:pt x="660" y="638"/>
                  </a:lnTo>
                  <a:lnTo>
                    <a:pt x="664" y="634"/>
                  </a:lnTo>
                  <a:lnTo>
                    <a:pt x="668" y="634"/>
                  </a:lnTo>
                  <a:lnTo>
                    <a:pt x="672" y="634"/>
                  </a:lnTo>
                  <a:lnTo>
                    <a:pt x="676" y="634"/>
                  </a:lnTo>
                  <a:lnTo>
                    <a:pt x="678" y="634"/>
                  </a:lnTo>
                  <a:lnTo>
                    <a:pt x="678" y="638"/>
                  </a:lnTo>
                  <a:lnTo>
                    <a:pt x="678" y="642"/>
                  </a:lnTo>
                  <a:lnTo>
                    <a:pt x="678" y="646"/>
                  </a:lnTo>
                  <a:lnTo>
                    <a:pt x="682" y="650"/>
                  </a:lnTo>
                  <a:lnTo>
                    <a:pt x="682" y="652"/>
                  </a:lnTo>
                  <a:lnTo>
                    <a:pt x="682" y="656"/>
                  </a:lnTo>
                  <a:lnTo>
                    <a:pt x="686" y="660"/>
                  </a:lnTo>
                  <a:lnTo>
                    <a:pt x="686" y="664"/>
                  </a:lnTo>
                  <a:lnTo>
                    <a:pt x="686" y="668"/>
                  </a:lnTo>
                  <a:lnTo>
                    <a:pt x="686" y="672"/>
                  </a:lnTo>
                  <a:lnTo>
                    <a:pt x="682" y="676"/>
                  </a:lnTo>
                  <a:lnTo>
                    <a:pt x="686" y="676"/>
                  </a:lnTo>
                  <a:lnTo>
                    <a:pt x="686" y="672"/>
                  </a:lnTo>
                  <a:lnTo>
                    <a:pt x="690" y="672"/>
                  </a:lnTo>
                  <a:lnTo>
                    <a:pt x="690" y="676"/>
                  </a:lnTo>
                  <a:lnTo>
                    <a:pt x="686" y="676"/>
                  </a:lnTo>
                  <a:lnTo>
                    <a:pt x="690" y="676"/>
                  </a:lnTo>
                  <a:lnTo>
                    <a:pt x="690" y="672"/>
                  </a:lnTo>
                  <a:lnTo>
                    <a:pt x="694" y="672"/>
                  </a:lnTo>
                  <a:lnTo>
                    <a:pt x="698" y="672"/>
                  </a:lnTo>
                  <a:lnTo>
                    <a:pt x="706" y="668"/>
                  </a:lnTo>
                  <a:lnTo>
                    <a:pt x="708" y="668"/>
                  </a:lnTo>
                  <a:lnTo>
                    <a:pt x="712" y="668"/>
                  </a:lnTo>
                  <a:lnTo>
                    <a:pt x="716" y="668"/>
                  </a:lnTo>
                  <a:lnTo>
                    <a:pt x="716" y="672"/>
                  </a:lnTo>
                  <a:lnTo>
                    <a:pt x="720" y="672"/>
                  </a:lnTo>
                  <a:lnTo>
                    <a:pt x="724" y="672"/>
                  </a:lnTo>
                  <a:lnTo>
                    <a:pt x="724" y="676"/>
                  </a:lnTo>
                  <a:lnTo>
                    <a:pt x="728" y="676"/>
                  </a:lnTo>
                  <a:lnTo>
                    <a:pt x="732" y="676"/>
                  </a:lnTo>
                  <a:lnTo>
                    <a:pt x="734" y="676"/>
                  </a:lnTo>
                  <a:lnTo>
                    <a:pt x="738" y="680"/>
                  </a:lnTo>
                  <a:lnTo>
                    <a:pt x="742" y="680"/>
                  </a:lnTo>
                  <a:lnTo>
                    <a:pt x="742" y="682"/>
                  </a:lnTo>
                  <a:lnTo>
                    <a:pt x="746" y="682"/>
                  </a:lnTo>
                  <a:lnTo>
                    <a:pt x="746" y="686"/>
                  </a:lnTo>
                  <a:lnTo>
                    <a:pt x="748" y="686"/>
                  </a:lnTo>
                  <a:lnTo>
                    <a:pt x="752" y="690"/>
                  </a:lnTo>
                  <a:lnTo>
                    <a:pt x="756" y="694"/>
                  </a:lnTo>
                  <a:lnTo>
                    <a:pt x="760" y="698"/>
                  </a:lnTo>
                  <a:lnTo>
                    <a:pt x="764" y="698"/>
                  </a:lnTo>
                  <a:lnTo>
                    <a:pt x="768" y="698"/>
                  </a:lnTo>
                  <a:lnTo>
                    <a:pt x="772" y="698"/>
                  </a:lnTo>
                  <a:lnTo>
                    <a:pt x="772" y="702"/>
                  </a:lnTo>
                  <a:lnTo>
                    <a:pt x="776" y="702"/>
                  </a:lnTo>
                  <a:lnTo>
                    <a:pt x="778" y="702"/>
                  </a:lnTo>
                  <a:lnTo>
                    <a:pt x="782" y="706"/>
                  </a:lnTo>
                  <a:lnTo>
                    <a:pt x="786" y="708"/>
                  </a:lnTo>
                  <a:lnTo>
                    <a:pt x="790" y="708"/>
                  </a:lnTo>
                  <a:lnTo>
                    <a:pt x="790" y="712"/>
                  </a:lnTo>
                  <a:lnTo>
                    <a:pt x="786" y="712"/>
                  </a:lnTo>
                  <a:lnTo>
                    <a:pt x="786" y="716"/>
                  </a:lnTo>
                  <a:lnTo>
                    <a:pt x="786" y="712"/>
                  </a:lnTo>
                  <a:lnTo>
                    <a:pt x="790" y="712"/>
                  </a:lnTo>
                  <a:lnTo>
                    <a:pt x="794" y="712"/>
                  </a:lnTo>
                  <a:lnTo>
                    <a:pt x="798" y="712"/>
                  </a:lnTo>
                  <a:lnTo>
                    <a:pt x="802" y="712"/>
                  </a:lnTo>
                  <a:lnTo>
                    <a:pt x="806" y="712"/>
                  </a:lnTo>
                  <a:lnTo>
                    <a:pt x="806" y="708"/>
                  </a:lnTo>
                  <a:lnTo>
                    <a:pt x="808" y="708"/>
                  </a:lnTo>
                  <a:lnTo>
                    <a:pt x="812" y="712"/>
                  </a:lnTo>
                  <a:lnTo>
                    <a:pt x="808" y="712"/>
                  </a:lnTo>
                  <a:lnTo>
                    <a:pt x="812" y="712"/>
                  </a:lnTo>
                  <a:lnTo>
                    <a:pt x="816" y="712"/>
                  </a:lnTo>
                  <a:lnTo>
                    <a:pt x="820" y="712"/>
                  </a:lnTo>
                  <a:lnTo>
                    <a:pt x="824" y="712"/>
                  </a:lnTo>
                  <a:lnTo>
                    <a:pt x="828" y="712"/>
                  </a:lnTo>
                  <a:lnTo>
                    <a:pt x="828" y="716"/>
                  </a:lnTo>
                  <a:lnTo>
                    <a:pt x="832" y="716"/>
                  </a:lnTo>
                  <a:lnTo>
                    <a:pt x="832" y="712"/>
                  </a:lnTo>
                  <a:lnTo>
                    <a:pt x="832" y="716"/>
                  </a:lnTo>
                  <a:lnTo>
                    <a:pt x="832" y="720"/>
                  </a:lnTo>
                  <a:lnTo>
                    <a:pt x="832" y="728"/>
                  </a:lnTo>
                  <a:lnTo>
                    <a:pt x="828" y="732"/>
                  </a:lnTo>
                  <a:lnTo>
                    <a:pt x="828" y="736"/>
                  </a:lnTo>
                  <a:lnTo>
                    <a:pt x="832" y="736"/>
                  </a:lnTo>
                  <a:lnTo>
                    <a:pt x="832" y="738"/>
                  </a:lnTo>
                  <a:lnTo>
                    <a:pt x="832" y="742"/>
                  </a:lnTo>
                  <a:lnTo>
                    <a:pt x="832" y="746"/>
                  </a:lnTo>
                  <a:lnTo>
                    <a:pt x="832" y="750"/>
                  </a:lnTo>
                  <a:lnTo>
                    <a:pt x="832" y="754"/>
                  </a:lnTo>
                  <a:lnTo>
                    <a:pt x="832" y="758"/>
                  </a:lnTo>
                  <a:lnTo>
                    <a:pt x="832" y="762"/>
                  </a:lnTo>
                  <a:lnTo>
                    <a:pt x="834" y="766"/>
                  </a:lnTo>
                  <a:lnTo>
                    <a:pt x="838" y="768"/>
                  </a:lnTo>
                  <a:lnTo>
                    <a:pt x="838" y="772"/>
                  </a:lnTo>
                  <a:lnTo>
                    <a:pt x="842" y="772"/>
                  </a:lnTo>
                  <a:lnTo>
                    <a:pt x="842" y="776"/>
                  </a:lnTo>
                  <a:lnTo>
                    <a:pt x="838" y="776"/>
                  </a:lnTo>
                  <a:lnTo>
                    <a:pt x="834" y="776"/>
                  </a:lnTo>
                  <a:lnTo>
                    <a:pt x="838" y="776"/>
                  </a:lnTo>
                  <a:lnTo>
                    <a:pt x="842" y="776"/>
                  </a:lnTo>
                  <a:lnTo>
                    <a:pt x="842" y="780"/>
                  </a:lnTo>
                  <a:lnTo>
                    <a:pt x="846" y="780"/>
                  </a:lnTo>
                  <a:lnTo>
                    <a:pt x="850" y="780"/>
                  </a:lnTo>
                  <a:lnTo>
                    <a:pt x="850" y="784"/>
                  </a:lnTo>
                  <a:lnTo>
                    <a:pt x="854" y="788"/>
                  </a:lnTo>
                  <a:lnTo>
                    <a:pt x="854" y="792"/>
                  </a:lnTo>
                  <a:lnTo>
                    <a:pt x="858" y="792"/>
                  </a:lnTo>
                  <a:lnTo>
                    <a:pt x="858" y="794"/>
                  </a:lnTo>
                  <a:lnTo>
                    <a:pt x="854" y="794"/>
                  </a:lnTo>
                  <a:lnTo>
                    <a:pt x="854" y="798"/>
                  </a:lnTo>
                  <a:lnTo>
                    <a:pt x="850" y="798"/>
                  </a:lnTo>
                  <a:lnTo>
                    <a:pt x="850" y="802"/>
                  </a:lnTo>
                  <a:lnTo>
                    <a:pt x="850" y="798"/>
                  </a:lnTo>
                  <a:lnTo>
                    <a:pt x="854" y="798"/>
                  </a:lnTo>
                  <a:lnTo>
                    <a:pt x="854" y="794"/>
                  </a:lnTo>
                  <a:lnTo>
                    <a:pt x="858" y="794"/>
                  </a:lnTo>
                  <a:lnTo>
                    <a:pt x="862" y="794"/>
                  </a:lnTo>
                  <a:lnTo>
                    <a:pt x="862" y="798"/>
                  </a:lnTo>
                  <a:lnTo>
                    <a:pt x="864" y="798"/>
                  </a:lnTo>
                  <a:lnTo>
                    <a:pt x="864" y="802"/>
                  </a:lnTo>
                  <a:lnTo>
                    <a:pt x="868" y="802"/>
                  </a:lnTo>
                  <a:lnTo>
                    <a:pt x="868" y="806"/>
                  </a:lnTo>
                  <a:lnTo>
                    <a:pt x="872" y="806"/>
                  </a:lnTo>
                  <a:lnTo>
                    <a:pt x="872" y="810"/>
                  </a:lnTo>
                  <a:lnTo>
                    <a:pt x="872" y="806"/>
                  </a:lnTo>
                  <a:lnTo>
                    <a:pt x="868" y="806"/>
                  </a:lnTo>
                  <a:lnTo>
                    <a:pt x="868" y="802"/>
                  </a:lnTo>
                  <a:lnTo>
                    <a:pt x="864" y="798"/>
                  </a:lnTo>
                  <a:lnTo>
                    <a:pt x="868" y="798"/>
                  </a:lnTo>
                  <a:lnTo>
                    <a:pt x="868" y="794"/>
                  </a:lnTo>
                  <a:lnTo>
                    <a:pt x="868" y="792"/>
                  </a:lnTo>
                  <a:lnTo>
                    <a:pt x="872" y="792"/>
                  </a:lnTo>
                  <a:lnTo>
                    <a:pt x="872" y="788"/>
                  </a:lnTo>
                  <a:lnTo>
                    <a:pt x="872" y="792"/>
                  </a:lnTo>
                  <a:lnTo>
                    <a:pt x="876" y="792"/>
                  </a:lnTo>
                  <a:lnTo>
                    <a:pt x="876" y="794"/>
                  </a:lnTo>
                  <a:lnTo>
                    <a:pt x="876" y="798"/>
                  </a:lnTo>
                  <a:lnTo>
                    <a:pt x="880" y="798"/>
                  </a:lnTo>
                  <a:lnTo>
                    <a:pt x="880" y="794"/>
                  </a:lnTo>
                  <a:lnTo>
                    <a:pt x="880" y="792"/>
                  </a:lnTo>
                  <a:lnTo>
                    <a:pt x="876" y="788"/>
                  </a:lnTo>
                  <a:lnTo>
                    <a:pt x="880" y="788"/>
                  </a:lnTo>
                  <a:lnTo>
                    <a:pt x="880" y="784"/>
                  </a:lnTo>
                  <a:lnTo>
                    <a:pt x="880" y="780"/>
                  </a:lnTo>
                  <a:lnTo>
                    <a:pt x="884" y="780"/>
                  </a:lnTo>
                  <a:lnTo>
                    <a:pt x="884" y="776"/>
                  </a:lnTo>
                  <a:lnTo>
                    <a:pt x="884" y="772"/>
                  </a:lnTo>
                  <a:lnTo>
                    <a:pt x="884" y="768"/>
                  </a:lnTo>
                  <a:lnTo>
                    <a:pt x="880" y="768"/>
                  </a:lnTo>
                  <a:lnTo>
                    <a:pt x="880" y="766"/>
                  </a:lnTo>
                  <a:lnTo>
                    <a:pt x="880" y="762"/>
                  </a:lnTo>
                  <a:lnTo>
                    <a:pt x="880" y="758"/>
                  </a:lnTo>
                  <a:lnTo>
                    <a:pt x="880" y="754"/>
                  </a:lnTo>
                  <a:lnTo>
                    <a:pt x="876" y="754"/>
                  </a:lnTo>
                  <a:lnTo>
                    <a:pt x="876" y="750"/>
                  </a:lnTo>
                  <a:lnTo>
                    <a:pt x="880" y="750"/>
                  </a:lnTo>
                  <a:lnTo>
                    <a:pt x="876" y="746"/>
                  </a:lnTo>
                  <a:lnTo>
                    <a:pt x="876" y="742"/>
                  </a:lnTo>
                  <a:lnTo>
                    <a:pt x="880" y="742"/>
                  </a:lnTo>
                  <a:lnTo>
                    <a:pt x="876" y="742"/>
                  </a:lnTo>
                  <a:lnTo>
                    <a:pt x="876" y="738"/>
                  </a:lnTo>
                  <a:lnTo>
                    <a:pt x="876" y="736"/>
                  </a:lnTo>
                  <a:lnTo>
                    <a:pt x="872" y="736"/>
                  </a:lnTo>
                  <a:lnTo>
                    <a:pt x="872" y="732"/>
                  </a:lnTo>
                  <a:lnTo>
                    <a:pt x="868" y="732"/>
                  </a:lnTo>
                  <a:lnTo>
                    <a:pt x="868" y="728"/>
                  </a:lnTo>
                  <a:lnTo>
                    <a:pt x="868" y="724"/>
                  </a:lnTo>
                  <a:lnTo>
                    <a:pt x="864" y="724"/>
                  </a:lnTo>
                  <a:lnTo>
                    <a:pt x="868" y="724"/>
                  </a:lnTo>
                  <a:lnTo>
                    <a:pt x="872" y="724"/>
                  </a:lnTo>
                  <a:lnTo>
                    <a:pt x="876" y="720"/>
                  </a:lnTo>
                  <a:lnTo>
                    <a:pt x="880" y="720"/>
                  </a:lnTo>
                  <a:lnTo>
                    <a:pt x="884" y="716"/>
                  </a:lnTo>
                  <a:lnTo>
                    <a:pt x="888" y="716"/>
                  </a:lnTo>
                  <a:lnTo>
                    <a:pt x="890" y="712"/>
                  </a:lnTo>
                  <a:lnTo>
                    <a:pt x="894" y="708"/>
                  </a:lnTo>
                  <a:lnTo>
                    <a:pt x="898" y="706"/>
                  </a:lnTo>
                  <a:lnTo>
                    <a:pt x="902" y="706"/>
                  </a:lnTo>
                  <a:lnTo>
                    <a:pt x="902" y="702"/>
                  </a:lnTo>
                  <a:lnTo>
                    <a:pt x="906" y="702"/>
                  </a:lnTo>
                  <a:lnTo>
                    <a:pt x="910" y="698"/>
                  </a:lnTo>
                  <a:lnTo>
                    <a:pt x="910" y="694"/>
                  </a:lnTo>
                  <a:lnTo>
                    <a:pt x="914" y="690"/>
                  </a:lnTo>
                  <a:lnTo>
                    <a:pt x="914" y="686"/>
                  </a:lnTo>
                  <a:lnTo>
                    <a:pt x="914" y="682"/>
                  </a:lnTo>
                  <a:lnTo>
                    <a:pt x="914" y="680"/>
                  </a:lnTo>
                  <a:lnTo>
                    <a:pt x="914" y="676"/>
                  </a:lnTo>
                  <a:lnTo>
                    <a:pt x="910" y="672"/>
                  </a:lnTo>
                  <a:lnTo>
                    <a:pt x="914" y="672"/>
                  </a:lnTo>
                  <a:lnTo>
                    <a:pt x="910" y="668"/>
                  </a:lnTo>
                  <a:lnTo>
                    <a:pt x="910" y="664"/>
                  </a:lnTo>
                  <a:lnTo>
                    <a:pt x="910" y="660"/>
                  </a:lnTo>
                  <a:lnTo>
                    <a:pt x="906" y="656"/>
                  </a:lnTo>
                  <a:lnTo>
                    <a:pt x="902" y="650"/>
                  </a:lnTo>
                  <a:lnTo>
                    <a:pt x="898" y="650"/>
                  </a:lnTo>
                  <a:lnTo>
                    <a:pt x="898" y="646"/>
                  </a:lnTo>
                  <a:lnTo>
                    <a:pt x="894" y="646"/>
                  </a:lnTo>
                  <a:lnTo>
                    <a:pt x="890" y="642"/>
                  </a:lnTo>
                  <a:lnTo>
                    <a:pt x="888" y="638"/>
                  </a:lnTo>
                  <a:lnTo>
                    <a:pt x="884" y="638"/>
                  </a:lnTo>
                  <a:lnTo>
                    <a:pt x="888" y="638"/>
                  </a:lnTo>
                  <a:lnTo>
                    <a:pt x="884" y="638"/>
                  </a:lnTo>
                  <a:lnTo>
                    <a:pt x="884" y="634"/>
                  </a:lnTo>
                  <a:lnTo>
                    <a:pt x="884" y="630"/>
                  </a:lnTo>
                  <a:lnTo>
                    <a:pt x="888" y="630"/>
                  </a:lnTo>
                  <a:lnTo>
                    <a:pt x="888" y="626"/>
                  </a:lnTo>
                  <a:lnTo>
                    <a:pt x="890" y="626"/>
                  </a:lnTo>
                  <a:lnTo>
                    <a:pt x="890" y="622"/>
                  </a:lnTo>
                  <a:lnTo>
                    <a:pt x="894" y="622"/>
                  </a:lnTo>
                  <a:lnTo>
                    <a:pt x="894" y="620"/>
                  </a:lnTo>
                  <a:lnTo>
                    <a:pt x="890" y="620"/>
                  </a:lnTo>
                  <a:lnTo>
                    <a:pt x="894" y="616"/>
                  </a:lnTo>
                  <a:lnTo>
                    <a:pt x="894" y="612"/>
                  </a:lnTo>
                  <a:lnTo>
                    <a:pt x="898" y="612"/>
                  </a:lnTo>
                  <a:lnTo>
                    <a:pt x="898" y="616"/>
                  </a:lnTo>
                  <a:lnTo>
                    <a:pt x="902" y="616"/>
                  </a:lnTo>
                  <a:lnTo>
                    <a:pt x="898" y="616"/>
                  </a:lnTo>
                  <a:lnTo>
                    <a:pt x="898" y="612"/>
                  </a:lnTo>
                  <a:lnTo>
                    <a:pt x="902" y="612"/>
                  </a:lnTo>
                  <a:lnTo>
                    <a:pt x="898" y="608"/>
                  </a:lnTo>
                  <a:lnTo>
                    <a:pt x="902" y="604"/>
                  </a:lnTo>
                  <a:lnTo>
                    <a:pt x="906" y="604"/>
                  </a:lnTo>
                  <a:lnTo>
                    <a:pt x="910" y="604"/>
                  </a:lnTo>
                  <a:lnTo>
                    <a:pt x="910" y="600"/>
                  </a:lnTo>
                  <a:lnTo>
                    <a:pt x="906" y="600"/>
                  </a:lnTo>
                  <a:lnTo>
                    <a:pt x="906" y="604"/>
                  </a:lnTo>
                  <a:lnTo>
                    <a:pt x="902" y="604"/>
                  </a:lnTo>
                  <a:lnTo>
                    <a:pt x="898" y="604"/>
                  </a:lnTo>
                  <a:lnTo>
                    <a:pt x="898" y="600"/>
                  </a:lnTo>
                  <a:lnTo>
                    <a:pt x="898" y="596"/>
                  </a:lnTo>
                  <a:lnTo>
                    <a:pt x="894" y="596"/>
                  </a:lnTo>
                  <a:lnTo>
                    <a:pt x="898" y="594"/>
                  </a:lnTo>
                  <a:lnTo>
                    <a:pt x="894" y="594"/>
                  </a:lnTo>
                  <a:lnTo>
                    <a:pt x="894" y="590"/>
                  </a:lnTo>
                  <a:lnTo>
                    <a:pt x="898" y="586"/>
                  </a:lnTo>
                  <a:lnTo>
                    <a:pt x="894" y="590"/>
                  </a:lnTo>
                  <a:lnTo>
                    <a:pt x="890" y="590"/>
                  </a:lnTo>
                  <a:lnTo>
                    <a:pt x="890" y="586"/>
                  </a:lnTo>
                  <a:lnTo>
                    <a:pt x="890" y="590"/>
                  </a:lnTo>
                  <a:lnTo>
                    <a:pt x="888" y="590"/>
                  </a:lnTo>
                  <a:lnTo>
                    <a:pt x="888" y="586"/>
                  </a:lnTo>
                  <a:lnTo>
                    <a:pt x="890" y="582"/>
                  </a:lnTo>
                  <a:lnTo>
                    <a:pt x="894" y="582"/>
                  </a:lnTo>
                  <a:lnTo>
                    <a:pt x="894" y="578"/>
                  </a:lnTo>
                  <a:lnTo>
                    <a:pt x="894" y="574"/>
                  </a:lnTo>
                  <a:lnTo>
                    <a:pt x="894" y="570"/>
                  </a:lnTo>
                  <a:lnTo>
                    <a:pt x="898" y="570"/>
                  </a:lnTo>
                  <a:lnTo>
                    <a:pt x="894" y="570"/>
                  </a:lnTo>
                  <a:lnTo>
                    <a:pt x="898" y="570"/>
                  </a:lnTo>
                  <a:lnTo>
                    <a:pt x="894" y="570"/>
                  </a:lnTo>
                  <a:lnTo>
                    <a:pt x="894" y="566"/>
                  </a:lnTo>
                  <a:lnTo>
                    <a:pt x="890" y="566"/>
                  </a:lnTo>
                  <a:lnTo>
                    <a:pt x="890" y="564"/>
                  </a:lnTo>
                  <a:lnTo>
                    <a:pt x="890" y="560"/>
                  </a:lnTo>
                  <a:lnTo>
                    <a:pt x="888" y="560"/>
                  </a:lnTo>
                  <a:lnTo>
                    <a:pt x="888" y="556"/>
                  </a:lnTo>
                  <a:lnTo>
                    <a:pt x="888" y="552"/>
                  </a:lnTo>
                  <a:lnTo>
                    <a:pt x="890" y="552"/>
                  </a:lnTo>
                  <a:lnTo>
                    <a:pt x="894" y="550"/>
                  </a:lnTo>
                  <a:lnTo>
                    <a:pt x="898" y="550"/>
                  </a:lnTo>
                  <a:lnTo>
                    <a:pt x="906" y="550"/>
                  </a:lnTo>
                  <a:lnTo>
                    <a:pt x="910" y="550"/>
                  </a:lnTo>
                  <a:lnTo>
                    <a:pt x="914" y="550"/>
                  </a:lnTo>
                  <a:lnTo>
                    <a:pt x="914" y="552"/>
                  </a:lnTo>
                  <a:lnTo>
                    <a:pt x="918" y="552"/>
                  </a:lnTo>
                  <a:lnTo>
                    <a:pt x="924" y="552"/>
                  </a:lnTo>
                  <a:lnTo>
                    <a:pt x="924" y="556"/>
                  </a:lnTo>
                  <a:lnTo>
                    <a:pt x="920" y="556"/>
                  </a:lnTo>
                  <a:lnTo>
                    <a:pt x="924" y="556"/>
                  </a:lnTo>
                  <a:lnTo>
                    <a:pt x="924" y="552"/>
                  </a:lnTo>
                  <a:lnTo>
                    <a:pt x="928" y="552"/>
                  </a:lnTo>
                  <a:lnTo>
                    <a:pt x="932" y="552"/>
                  </a:lnTo>
                  <a:lnTo>
                    <a:pt x="936" y="556"/>
                  </a:lnTo>
                  <a:lnTo>
                    <a:pt x="940" y="556"/>
                  </a:lnTo>
                  <a:lnTo>
                    <a:pt x="936" y="556"/>
                  </a:lnTo>
                  <a:lnTo>
                    <a:pt x="940" y="556"/>
                  </a:lnTo>
                  <a:lnTo>
                    <a:pt x="944" y="556"/>
                  </a:lnTo>
                  <a:lnTo>
                    <a:pt x="944" y="552"/>
                  </a:lnTo>
                  <a:lnTo>
                    <a:pt x="948" y="552"/>
                  </a:lnTo>
                  <a:lnTo>
                    <a:pt x="950" y="550"/>
                  </a:lnTo>
                  <a:lnTo>
                    <a:pt x="954" y="550"/>
                  </a:lnTo>
                  <a:lnTo>
                    <a:pt x="954" y="552"/>
                  </a:lnTo>
                  <a:lnTo>
                    <a:pt x="958" y="552"/>
                  </a:lnTo>
                  <a:lnTo>
                    <a:pt x="958" y="556"/>
                  </a:lnTo>
                  <a:lnTo>
                    <a:pt x="962" y="556"/>
                  </a:lnTo>
                  <a:lnTo>
                    <a:pt x="966" y="556"/>
                  </a:lnTo>
                  <a:lnTo>
                    <a:pt x="970" y="560"/>
                  </a:lnTo>
                  <a:lnTo>
                    <a:pt x="966" y="560"/>
                  </a:lnTo>
                  <a:lnTo>
                    <a:pt x="966" y="564"/>
                  </a:lnTo>
                  <a:lnTo>
                    <a:pt x="970" y="564"/>
                  </a:lnTo>
                  <a:lnTo>
                    <a:pt x="966" y="564"/>
                  </a:lnTo>
                  <a:lnTo>
                    <a:pt x="970" y="564"/>
                  </a:lnTo>
                  <a:lnTo>
                    <a:pt x="974" y="564"/>
                  </a:lnTo>
                  <a:lnTo>
                    <a:pt x="976" y="566"/>
                  </a:lnTo>
                  <a:lnTo>
                    <a:pt x="974" y="570"/>
                  </a:lnTo>
                  <a:lnTo>
                    <a:pt x="974" y="566"/>
                  </a:lnTo>
                  <a:lnTo>
                    <a:pt x="974" y="570"/>
                  </a:lnTo>
                  <a:lnTo>
                    <a:pt x="976" y="570"/>
                  </a:lnTo>
                  <a:lnTo>
                    <a:pt x="976" y="566"/>
                  </a:lnTo>
                  <a:lnTo>
                    <a:pt x="980" y="566"/>
                  </a:lnTo>
                  <a:lnTo>
                    <a:pt x="980" y="570"/>
                  </a:lnTo>
                  <a:lnTo>
                    <a:pt x="976" y="574"/>
                  </a:lnTo>
                  <a:lnTo>
                    <a:pt x="980" y="574"/>
                  </a:lnTo>
                  <a:lnTo>
                    <a:pt x="980" y="578"/>
                  </a:lnTo>
                  <a:lnTo>
                    <a:pt x="984" y="578"/>
                  </a:lnTo>
                  <a:lnTo>
                    <a:pt x="988" y="578"/>
                  </a:lnTo>
                  <a:lnTo>
                    <a:pt x="992" y="582"/>
                  </a:lnTo>
                  <a:lnTo>
                    <a:pt x="996" y="582"/>
                  </a:lnTo>
                  <a:lnTo>
                    <a:pt x="1000" y="582"/>
                  </a:lnTo>
                  <a:lnTo>
                    <a:pt x="1004" y="582"/>
                  </a:lnTo>
                  <a:lnTo>
                    <a:pt x="1004" y="586"/>
                  </a:lnTo>
                  <a:lnTo>
                    <a:pt x="1006" y="586"/>
                  </a:lnTo>
                  <a:lnTo>
                    <a:pt x="1010" y="586"/>
                  </a:lnTo>
                  <a:lnTo>
                    <a:pt x="1010" y="582"/>
                  </a:lnTo>
                  <a:lnTo>
                    <a:pt x="1014" y="586"/>
                  </a:lnTo>
                  <a:lnTo>
                    <a:pt x="1014" y="590"/>
                  </a:lnTo>
                  <a:lnTo>
                    <a:pt x="1010" y="590"/>
                  </a:lnTo>
                  <a:lnTo>
                    <a:pt x="1006" y="590"/>
                  </a:lnTo>
                  <a:lnTo>
                    <a:pt x="1010" y="590"/>
                  </a:lnTo>
                  <a:lnTo>
                    <a:pt x="1010" y="594"/>
                  </a:lnTo>
                  <a:lnTo>
                    <a:pt x="1006" y="594"/>
                  </a:lnTo>
                  <a:lnTo>
                    <a:pt x="1006" y="596"/>
                  </a:lnTo>
                  <a:lnTo>
                    <a:pt x="1006" y="600"/>
                  </a:lnTo>
                  <a:lnTo>
                    <a:pt x="1010" y="600"/>
                  </a:lnTo>
                  <a:lnTo>
                    <a:pt x="1010" y="604"/>
                  </a:lnTo>
                  <a:lnTo>
                    <a:pt x="1006" y="604"/>
                  </a:lnTo>
                  <a:lnTo>
                    <a:pt x="1004" y="604"/>
                  </a:lnTo>
                  <a:lnTo>
                    <a:pt x="1000" y="604"/>
                  </a:lnTo>
                  <a:lnTo>
                    <a:pt x="996" y="604"/>
                  </a:lnTo>
                  <a:lnTo>
                    <a:pt x="992" y="604"/>
                  </a:lnTo>
                  <a:lnTo>
                    <a:pt x="996" y="608"/>
                  </a:lnTo>
                  <a:lnTo>
                    <a:pt x="1000" y="608"/>
                  </a:lnTo>
                  <a:lnTo>
                    <a:pt x="1004" y="608"/>
                  </a:lnTo>
                  <a:lnTo>
                    <a:pt x="1006" y="608"/>
                  </a:lnTo>
                  <a:lnTo>
                    <a:pt x="1010" y="608"/>
                  </a:lnTo>
                  <a:lnTo>
                    <a:pt x="1010" y="612"/>
                  </a:lnTo>
                  <a:lnTo>
                    <a:pt x="1010" y="616"/>
                  </a:lnTo>
                  <a:lnTo>
                    <a:pt x="1006" y="616"/>
                  </a:lnTo>
                  <a:lnTo>
                    <a:pt x="1006" y="620"/>
                  </a:lnTo>
                  <a:lnTo>
                    <a:pt x="1010" y="620"/>
                  </a:lnTo>
                  <a:lnTo>
                    <a:pt x="1006" y="620"/>
                  </a:lnTo>
                  <a:lnTo>
                    <a:pt x="1006" y="622"/>
                  </a:lnTo>
                  <a:lnTo>
                    <a:pt x="1010" y="622"/>
                  </a:lnTo>
                  <a:lnTo>
                    <a:pt x="1010" y="620"/>
                  </a:lnTo>
                  <a:lnTo>
                    <a:pt x="1014" y="620"/>
                  </a:lnTo>
                  <a:lnTo>
                    <a:pt x="1014" y="622"/>
                  </a:lnTo>
                  <a:lnTo>
                    <a:pt x="1010" y="622"/>
                  </a:lnTo>
                  <a:lnTo>
                    <a:pt x="1010" y="626"/>
                  </a:lnTo>
                  <a:lnTo>
                    <a:pt x="1014" y="626"/>
                  </a:lnTo>
                  <a:lnTo>
                    <a:pt x="1010" y="626"/>
                  </a:lnTo>
                  <a:lnTo>
                    <a:pt x="1010" y="630"/>
                  </a:lnTo>
                  <a:lnTo>
                    <a:pt x="1010" y="634"/>
                  </a:lnTo>
                  <a:lnTo>
                    <a:pt x="1006" y="630"/>
                  </a:lnTo>
                  <a:lnTo>
                    <a:pt x="1010" y="630"/>
                  </a:lnTo>
                  <a:lnTo>
                    <a:pt x="1006" y="630"/>
                  </a:lnTo>
                  <a:lnTo>
                    <a:pt x="1006" y="626"/>
                  </a:lnTo>
                  <a:lnTo>
                    <a:pt x="1006" y="630"/>
                  </a:lnTo>
                  <a:lnTo>
                    <a:pt x="1006" y="634"/>
                  </a:lnTo>
                  <a:lnTo>
                    <a:pt x="1004" y="634"/>
                  </a:lnTo>
                  <a:lnTo>
                    <a:pt x="1006" y="634"/>
                  </a:lnTo>
                  <a:lnTo>
                    <a:pt x="1006" y="638"/>
                  </a:lnTo>
                  <a:lnTo>
                    <a:pt x="1010" y="634"/>
                  </a:lnTo>
                  <a:lnTo>
                    <a:pt x="1014" y="634"/>
                  </a:lnTo>
                  <a:lnTo>
                    <a:pt x="1014" y="630"/>
                  </a:lnTo>
                  <a:lnTo>
                    <a:pt x="1018" y="630"/>
                  </a:lnTo>
                  <a:lnTo>
                    <a:pt x="1022" y="630"/>
                  </a:lnTo>
                  <a:lnTo>
                    <a:pt x="1026" y="630"/>
                  </a:lnTo>
                  <a:lnTo>
                    <a:pt x="1026" y="634"/>
                  </a:lnTo>
                  <a:lnTo>
                    <a:pt x="1030" y="634"/>
                  </a:lnTo>
                  <a:lnTo>
                    <a:pt x="1030" y="638"/>
                  </a:lnTo>
                  <a:lnTo>
                    <a:pt x="1030" y="642"/>
                  </a:lnTo>
                  <a:lnTo>
                    <a:pt x="1030" y="646"/>
                  </a:lnTo>
                  <a:lnTo>
                    <a:pt x="1030" y="650"/>
                  </a:lnTo>
                  <a:lnTo>
                    <a:pt x="1026" y="650"/>
                  </a:lnTo>
                  <a:lnTo>
                    <a:pt x="1022" y="652"/>
                  </a:lnTo>
                  <a:lnTo>
                    <a:pt x="1018" y="652"/>
                  </a:lnTo>
                  <a:lnTo>
                    <a:pt x="1014" y="652"/>
                  </a:lnTo>
                  <a:lnTo>
                    <a:pt x="1014" y="656"/>
                  </a:lnTo>
                  <a:lnTo>
                    <a:pt x="1014" y="652"/>
                  </a:lnTo>
                  <a:lnTo>
                    <a:pt x="1018" y="652"/>
                  </a:lnTo>
                  <a:lnTo>
                    <a:pt x="1022" y="652"/>
                  </a:lnTo>
                  <a:lnTo>
                    <a:pt x="1026" y="652"/>
                  </a:lnTo>
                  <a:lnTo>
                    <a:pt x="1026" y="650"/>
                  </a:lnTo>
                  <a:lnTo>
                    <a:pt x="1030" y="650"/>
                  </a:lnTo>
                  <a:lnTo>
                    <a:pt x="1030" y="646"/>
                  </a:lnTo>
                  <a:lnTo>
                    <a:pt x="1030" y="642"/>
                  </a:lnTo>
                  <a:lnTo>
                    <a:pt x="1030" y="638"/>
                  </a:lnTo>
                  <a:lnTo>
                    <a:pt x="1032" y="638"/>
                  </a:lnTo>
                  <a:lnTo>
                    <a:pt x="1032" y="642"/>
                  </a:lnTo>
                  <a:lnTo>
                    <a:pt x="1032" y="646"/>
                  </a:lnTo>
                  <a:lnTo>
                    <a:pt x="1032" y="650"/>
                  </a:lnTo>
                  <a:lnTo>
                    <a:pt x="1032" y="646"/>
                  </a:lnTo>
                  <a:lnTo>
                    <a:pt x="1036" y="646"/>
                  </a:lnTo>
                  <a:lnTo>
                    <a:pt x="1036" y="642"/>
                  </a:lnTo>
                  <a:lnTo>
                    <a:pt x="1036" y="646"/>
                  </a:lnTo>
                  <a:lnTo>
                    <a:pt x="1036" y="652"/>
                  </a:lnTo>
                  <a:lnTo>
                    <a:pt x="1036" y="650"/>
                  </a:lnTo>
                  <a:lnTo>
                    <a:pt x="1040" y="646"/>
                  </a:lnTo>
                  <a:lnTo>
                    <a:pt x="1044" y="642"/>
                  </a:lnTo>
                  <a:lnTo>
                    <a:pt x="1048" y="642"/>
                  </a:lnTo>
                  <a:lnTo>
                    <a:pt x="1052" y="642"/>
                  </a:lnTo>
                  <a:lnTo>
                    <a:pt x="1052" y="638"/>
                  </a:lnTo>
                  <a:lnTo>
                    <a:pt x="1052" y="634"/>
                  </a:lnTo>
                  <a:lnTo>
                    <a:pt x="1056" y="634"/>
                  </a:lnTo>
                  <a:lnTo>
                    <a:pt x="1056" y="630"/>
                  </a:lnTo>
                  <a:lnTo>
                    <a:pt x="1060" y="634"/>
                  </a:lnTo>
                  <a:lnTo>
                    <a:pt x="1060" y="638"/>
                  </a:lnTo>
                  <a:lnTo>
                    <a:pt x="1062" y="638"/>
                  </a:lnTo>
                  <a:lnTo>
                    <a:pt x="1060" y="642"/>
                  </a:lnTo>
                  <a:lnTo>
                    <a:pt x="1060" y="646"/>
                  </a:lnTo>
                  <a:lnTo>
                    <a:pt x="1060" y="642"/>
                  </a:lnTo>
                  <a:lnTo>
                    <a:pt x="1062" y="642"/>
                  </a:lnTo>
                  <a:lnTo>
                    <a:pt x="1062" y="638"/>
                  </a:lnTo>
                  <a:lnTo>
                    <a:pt x="1060" y="634"/>
                  </a:lnTo>
                  <a:lnTo>
                    <a:pt x="1060" y="630"/>
                  </a:lnTo>
                  <a:lnTo>
                    <a:pt x="1062" y="630"/>
                  </a:lnTo>
                  <a:lnTo>
                    <a:pt x="1062" y="634"/>
                  </a:lnTo>
                  <a:lnTo>
                    <a:pt x="1062" y="630"/>
                  </a:lnTo>
                  <a:lnTo>
                    <a:pt x="1062" y="626"/>
                  </a:lnTo>
                  <a:lnTo>
                    <a:pt x="1066" y="626"/>
                  </a:lnTo>
                  <a:lnTo>
                    <a:pt x="1066" y="630"/>
                  </a:lnTo>
                  <a:lnTo>
                    <a:pt x="1066" y="626"/>
                  </a:lnTo>
                  <a:lnTo>
                    <a:pt x="1070" y="626"/>
                  </a:lnTo>
                  <a:lnTo>
                    <a:pt x="1066" y="626"/>
                  </a:lnTo>
                  <a:lnTo>
                    <a:pt x="1066" y="622"/>
                  </a:lnTo>
                  <a:lnTo>
                    <a:pt x="1066" y="620"/>
                  </a:lnTo>
                  <a:lnTo>
                    <a:pt x="1070" y="620"/>
                  </a:lnTo>
                  <a:lnTo>
                    <a:pt x="1070" y="622"/>
                  </a:lnTo>
                  <a:lnTo>
                    <a:pt x="1070" y="620"/>
                  </a:lnTo>
                  <a:lnTo>
                    <a:pt x="1066" y="620"/>
                  </a:lnTo>
                  <a:lnTo>
                    <a:pt x="1070" y="620"/>
                  </a:lnTo>
                  <a:lnTo>
                    <a:pt x="1074" y="620"/>
                  </a:lnTo>
                  <a:lnTo>
                    <a:pt x="1070" y="620"/>
                  </a:lnTo>
                  <a:lnTo>
                    <a:pt x="1070" y="616"/>
                  </a:lnTo>
                  <a:lnTo>
                    <a:pt x="1066" y="616"/>
                  </a:lnTo>
                  <a:lnTo>
                    <a:pt x="1066" y="612"/>
                  </a:lnTo>
                  <a:lnTo>
                    <a:pt x="1070" y="612"/>
                  </a:lnTo>
                  <a:lnTo>
                    <a:pt x="1070" y="608"/>
                  </a:lnTo>
                  <a:lnTo>
                    <a:pt x="1070" y="612"/>
                  </a:lnTo>
                  <a:lnTo>
                    <a:pt x="1074" y="612"/>
                  </a:lnTo>
                  <a:lnTo>
                    <a:pt x="1074" y="608"/>
                  </a:lnTo>
                  <a:lnTo>
                    <a:pt x="1070" y="608"/>
                  </a:lnTo>
                  <a:lnTo>
                    <a:pt x="1074" y="608"/>
                  </a:lnTo>
                  <a:lnTo>
                    <a:pt x="1074" y="604"/>
                  </a:lnTo>
                  <a:lnTo>
                    <a:pt x="1076" y="600"/>
                  </a:lnTo>
                  <a:lnTo>
                    <a:pt x="1076" y="596"/>
                  </a:lnTo>
                  <a:lnTo>
                    <a:pt x="1080" y="596"/>
                  </a:lnTo>
                  <a:lnTo>
                    <a:pt x="1080" y="600"/>
                  </a:lnTo>
                  <a:lnTo>
                    <a:pt x="1076" y="600"/>
                  </a:lnTo>
                  <a:lnTo>
                    <a:pt x="1080" y="600"/>
                  </a:lnTo>
                  <a:lnTo>
                    <a:pt x="1084" y="600"/>
                  </a:lnTo>
                  <a:lnTo>
                    <a:pt x="1080" y="604"/>
                  </a:lnTo>
                  <a:lnTo>
                    <a:pt x="1076" y="604"/>
                  </a:lnTo>
                  <a:lnTo>
                    <a:pt x="1076" y="608"/>
                  </a:lnTo>
                  <a:lnTo>
                    <a:pt x="1076" y="604"/>
                  </a:lnTo>
                  <a:lnTo>
                    <a:pt x="1080" y="604"/>
                  </a:lnTo>
                  <a:lnTo>
                    <a:pt x="1084" y="604"/>
                  </a:lnTo>
                  <a:lnTo>
                    <a:pt x="1084" y="608"/>
                  </a:lnTo>
                  <a:lnTo>
                    <a:pt x="1080" y="608"/>
                  </a:lnTo>
                  <a:lnTo>
                    <a:pt x="1084" y="608"/>
                  </a:lnTo>
                  <a:lnTo>
                    <a:pt x="1084" y="604"/>
                  </a:lnTo>
                  <a:lnTo>
                    <a:pt x="1088" y="604"/>
                  </a:lnTo>
                  <a:lnTo>
                    <a:pt x="1088" y="608"/>
                  </a:lnTo>
                  <a:lnTo>
                    <a:pt x="1084" y="612"/>
                  </a:lnTo>
                  <a:lnTo>
                    <a:pt x="1088" y="612"/>
                  </a:lnTo>
                  <a:lnTo>
                    <a:pt x="1088" y="616"/>
                  </a:lnTo>
                  <a:lnTo>
                    <a:pt x="1092" y="616"/>
                  </a:lnTo>
                  <a:lnTo>
                    <a:pt x="1092" y="620"/>
                  </a:lnTo>
                  <a:lnTo>
                    <a:pt x="1088" y="620"/>
                  </a:lnTo>
                  <a:lnTo>
                    <a:pt x="1092" y="620"/>
                  </a:lnTo>
                  <a:lnTo>
                    <a:pt x="1092" y="622"/>
                  </a:lnTo>
                  <a:lnTo>
                    <a:pt x="1092" y="620"/>
                  </a:lnTo>
                  <a:lnTo>
                    <a:pt x="1096" y="620"/>
                  </a:lnTo>
                  <a:lnTo>
                    <a:pt x="1096" y="622"/>
                  </a:lnTo>
                  <a:lnTo>
                    <a:pt x="1100" y="622"/>
                  </a:lnTo>
                  <a:lnTo>
                    <a:pt x="1096" y="626"/>
                  </a:lnTo>
                  <a:lnTo>
                    <a:pt x="1092" y="626"/>
                  </a:lnTo>
                  <a:lnTo>
                    <a:pt x="1088" y="626"/>
                  </a:lnTo>
                  <a:lnTo>
                    <a:pt x="1088" y="630"/>
                  </a:lnTo>
                  <a:lnTo>
                    <a:pt x="1092" y="626"/>
                  </a:lnTo>
                  <a:lnTo>
                    <a:pt x="1096" y="626"/>
                  </a:lnTo>
                  <a:lnTo>
                    <a:pt x="1100" y="626"/>
                  </a:lnTo>
                  <a:lnTo>
                    <a:pt x="1100" y="630"/>
                  </a:lnTo>
                  <a:lnTo>
                    <a:pt x="1104" y="630"/>
                  </a:lnTo>
                  <a:lnTo>
                    <a:pt x="1104" y="634"/>
                  </a:lnTo>
                  <a:lnTo>
                    <a:pt x="1106" y="634"/>
                  </a:lnTo>
                  <a:lnTo>
                    <a:pt x="1106" y="638"/>
                  </a:lnTo>
                  <a:lnTo>
                    <a:pt x="1104" y="638"/>
                  </a:lnTo>
                  <a:lnTo>
                    <a:pt x="1100" y="642"/>
                  </a:lnTo>
                  <a:lnTo>
                    <a:pt x="1096" y="642"/>
                  </a:lnTo>
                  <a:lnTo>
                    <a:pt x="1096" y="646"/>
                  </a:lnTo>
                  <a:lnTo>
                    <a:pt x="1096" y="642"/>
                  </a:lnTo>
                  <a:lnTo>
                    <a:pt x="1100" y="642"/>
                  </a:lnTo>
                  <a:lnTo>
                    <a:pt x="1104" y="642"/>
                  </a:lnTo>
                  <a:lnTo>
                    <a:pt x="1106" y="642"/>
                  </a:lnTo>
                  <a:lnTo>
                    <a:pt x="1110" y="642"/>
                  </a:lnTo>
                  <a:lnTo>
                    <a:pt x="1106" y="642"/>
                  </a:lnTo>
                  <a:lnTo>
                    <a:pt x="1106" y="646"/>
                  </a:lnTo>
                  <a:lnTo>
                    <a:pt x="1110" y="646"/>
                  </a:lnTo>
                  <a:lnTo>
                    <a:pt x="1106" y="646"/>
                  </a:lnTo>
                  <a:lnTo>
                    <a:pt x="1106" y="650"/>
                  </a:lnTo>
                  <a:lnTo>
                    <a:pt x="1106" y="646"/>
                  </a:lnTo>
                  <a:lnTo>
                    <a:pt x="1104" y="650"/>
                  </a:lnTo>
                  <a:lnTo>
                    <a:pt x="1100" y="650"/>
                  </a:lnTo>
                  <a:lnTo>
                    <a:pt x="1100" y="652"/>
                  </a:lnTo>
                  <a:lnTo>
                    <a:pt x="1104" y="650"/>
                  </a:lnTo>
                  <a:lnTo>
                    <a:pt x="1106" y="650"/>
                  </a:lnTo>
                  <a:lnTo>
                    <a:pt x="1110" y="650"/>
                  </a:lnTo>
                  <a:lnTo>
                    <a:pt x="1110" y="646"/>
                  </a:lnTo>
                  <a:lnTo>
                    <a:pt x="1110" y="650"/>
                  </a:lnTo>
                  <a:lnTo>
                    <a:pt x="1114" y="650"/>
                  </a:lnTo>
                  <a:lnTo>
                    <a:pt x="1110" y="650"/>
                  </a:lnTo>
                  <a:lnTo>
                    <a:pt x="1110" y="652"/>
                  </a:lnTo>
                  <a:lnTo>
                    <a:pt x="1110" y="650"/>
                  </a:lnTo>
                  <a:lnTo>
                    <a:pt x="1110" y="652"/>
                  </a:lnTo>
                  <a:lnTo>
                    <a:pt x="1106" y="652"/>
                  </a:lnTo>
                  <a:lnTo>
                    <a:pt x="1110" y="652"/>
                  </a:lnTo>
                  <a:lnTo>
                    <a:pt x="1114" y="652"/>
                  </a:lnTo>
                  <a:lnTo>
                    <a:pt x="1114" y="656"/>
                  </a:lnTo>
                  <a:lnTo>
                    <a:pt x="1118" y="656"/>
                  </a:lnTo>
                  <a:lnTo>
                    <a:pt x="1118" y="660"/>
                  </a:lnTo>
                  <a:lnTo>
                    <a:pt x="1114" y="660"/>
                  </a:lnTo>
                  <a:lnTo>
                    <a:pt x="1114" y="664"/>
                  </a:lnTo>
                  <a:lnTo>
                    <a:pt x="1110" y="664"/>
                  </a:lnTo>
                  <a:lnTo>
                    <a:pt x="1110" y="660"/>
                  </a:lnTo>
                  <a:lnTo>
                    <a:pt x="1110" y="664"/>
                  </a:lnTo>
                  <a:lnTo>
                    <a:pt x="1114" y="664"/>
                  </a:lnTo>
                  <a:lnTo>
                    <a:pt x="1118" y="664"/>
                  </a:lnTo>
                  <a:lnTo>
                    <a:pt x="1118" y="668"/>
                  </a:lnTo>
                  <a:lnTo>
                    <a:pt x="1118" y="672"/>
                  </a:lnTo>
                  <a:lnTo>
                    <a:pt x="1122" y="672"/>
                  </a:lnTo>
                  <a:lnTo>
                    <a:pt x="1126" y="672"/>
                  </a:lnTo>
                  <a:lnTo>
                    <a:pt x="1126" y="676"/>
                  </a:lnTo>
                  <a:lnTo>
                    <a:pt x="1122" y="676"/>
                  </a:lnTo>
                  <a:lnTo>
                    <a:pt x="1122" y="680"/>
                  </a:lnTo>
                  <a:lnTo>
                    <a:pt x="1118" y="680"/>
                  </a:lnTo>
                  <a:lnTo>
                    <a:pt x="1122" y="680"/>
                  </a:lnTo>
                  <a:lnTo>
                    <a:pt x="1118" y="680"/>
                  </a:lnTo>
                  <a:lnTo>
                    <a:pt x="1122" y="680"/>
                  </a:lnTo>
                  <a:lnTo>
                    <a:pt x="1122" y="682"/>
                  </a:lnTo>
                  <a:lnTo>
                    <a:pt x="1118" y="682"/>
                  </a:lnTo>
                  <a:lnTo>
                    <a:pt x="1118" y="680"/>
                  </a:lnTo>
                  <a:lnTo>
                    <a:pt x="1114" y="680"/>
                  </a:lnTo>
                  <a:lnTo>
                    <a:pt x="1110" y="680"/>
                  </a:lnTo>
                  <a:lnTo>
                    <a:pt x="1114" y="680"/>
                  </a:lnTo>
                  <a:lnTo>
                    <a:pt x="1114" y="676"/>
                  </a:lnTo>
                  <a:lnTo>
                    <a:pt x="1110" y="676"/>
                  </a:lnTo>
                  <a:lnTo>
                    <a:pt x="1110" y="680"/>
                  </a:lnTo>
                  <a:lnTo>
                    <a:pt x="1114" y="680"/>
                  </a:lnTo>
                  <a:lnTo>
                    <a:pt x="1118" y="682"/>
                  </a:lnTo>
                  <a:lnTo>
                    <a:pt x="1114" y="682"/>
                  </a:lnTo>
                  <a:lnTo>
                    <a:pt x="1118" y="682"/>
                  </a:lnTo>
                  <a:lnTo>
                    <a:pt x="1122" y="682"/>
                  </a:lnTo>
                  <a:lnTo>
                    <a:pt x="1122" y="686"/>
                  </a:lnTo>
                  <a:lnTo>
                    <a:pt x="1118" y="686"/>
                  </a:lnTo>
                  <a:lnTo>
                    <a:pt x="1118" y="682"/>
                  </a:lnTo>
                  <a:lnTo>
                    <a:pt x="1114" y="686"/>
                  </a:lnTo>
                  <a:lnTo>
                    <a:pt x="1118" y="686"/>
                  </a:lnTo>
                  <a:lnTo>
                    <a:pt x="1114" y="686"/>
                  </a:lnTo>
                  <a:lnTo>
                    <a:pt x="1118" y="686"/>
                  </a:lnTo>
                  <a:lnTo>
                    <a:pt x="1122" y="686"/>
                  </a:lnTo>
                  <a:lnTo>
                    <a:pt x="1122" y="690"/>
                  </a:lnTo>
                  <a:lnTo>
                    <a:pt x="1118" y="690"/>
                  </a:lnTo>
                  <a:lnTo>
                    <a:pt x="1114" y="690"/>
                  </a:lnTo>
                  <a:lnTo>
                    <a:pt x="1118" y="690"/>
                  </a:lnTo>
                  <a:lnTo>
                    <a:pt x="1122" y="690"/>
                  </a:lnTo>
                  <a:lnTo>
                    <a:pt x="1126" y="690"/>
                  </a:lnTo>
                  <a:lnTo>
                    <a:pt x="1126" y="694"/>
                  </a:lnTo>
                  <a:lnTo>
                    <a:pt x="1130" y="694"/>
                  </a:lnTo>
                  <a:lnTo>
                    <a:pt x="1126" y="694"/>
                  </a:lnTo>
                  <a:lnTo>
                    <a:pt x="1126" y="698"/>
                  </a:lnTo>
                  <a:lnTo>
                    <a:pt x="1130" y="698"/>
                  </a:lnTo>
                  <a:lnTo>
                    <a:pt x="1132" y="698"/>
                  </a:lnTo>
                  <a:lnTo>
                    <a:pt x="1136" y="698"/>
                  </a:lnTo>
                  <a:lnTo>
                    <a:pt x="1136" y="702"/>
                  </a:lnTo>
                  <a:lnTo>
                    <a:pt x="1132" y="702"/>
                  </a:lnTo>
                  <a:lnTo>
                    <a:pt x="1136" y="702"/>
                  </a:lnTo>
                  <a:lnTo>
                    <a:pt x="1136" y="698"/>
                  </a:lnTo>
                  <a:lnTo>
                    <a:pt x="1136" y="702"/>
                  </a:lnTo>
                  <a:lnTo>
                    <a:pt x="1136" y="706"/>
                  </a:lnTo>
                  <a:lnTo>
                    <a:pt x="1136" y="702"/>
                  </a:lnTo>
                  <a:lnTo>
                    <a:pt x="1140" y="702"/>
                  </a:lnTo>
                  <a:lnTo>
                    <a:pt x="1136" y="702"/>
                  </a:lnTo>
                  <a:lnTo>
                    <a:pt x="1136" y="706"/>
                  </a:lnTo>
                  <a:lnTo>
                    <a:pt x="1140" y="706"/>
                  </a:lnTo>
                  <a:lnTo>
                    <a:pt x="1140" y="708"/>
                  </a:lnTo>
                  <a:lnTo>
                    <a:pt x="1136" y="708"/>
                  </a:lnTo>
                  <a:lnTo>
                    <a:pt x="1140" y="708"/>
                  </a:lnTo>
                  <a:lnTo>
                    <a:pt x="1140" y="706"/>
                  </a:lnTo>
                  <a:lnTo>
                    <a:pt x="1144" y="706"/>
                  </a:lnTo>
                  <a:lnTo>
                    <a:pt x="1144" y="708"/>
                  </a:lnTo>
                  <a:lnTo>
                    <a:pt x="1140" y="708"/>
                  </a:lnTo>
                  <a:lnTo>
                    <a:pt x="1140" y="712"/>
                  </a:lnTo>
                  <a:lnTo>
                    <a:pt x="1136" y="712"/>
                  </a:lnTo>
                  <a:lnTo>
                    <a:pt x="1140" y="712"/>
                  </a:lnTo>
                  <a:lnTo>
                    <a:pt x="1136" y="716"/>
                  </a:lnTo>
                  <a:lnTo>
                    <a:pt x="1140" y="716"/>
                  </a:lnTo>
                  <a:lnTo>
                    <a:pt x="1140" y="712"/>
                  </a:lnTo>
                  <a:lnTo>
                    <a:pt x="1144" y="712"/>
                  </a:lnTo>
                  <a:lnTo>
                    <a:pt x="1144" y="716"/>
                  </a:lnTo>
                  <a:lnTo>
                    <a:pt x="1140" y="716"/>
                  </a:lnTo>
                  <a:lnTo>
                    <a:pt x="1144" y="716"/>
                  </a:lnTo>
                  <a:lnTo>
                    <a:pt x="1144" y="712"/>
                  </a:lnTo>
                  <a:lnTo>
                    <a:pt x="1148" y="712"/>
                  </a:lnTo>
                  <a:lnTo>
                    <a:pt x="1148" y="708"/>
                  </a:lnTo>
                  <a:lnTo>
                    <a:pt x="1148" y="712"/>
                  </a:lnTo>
                  <a:lnTo>
                    <a:pt x="1144" y="712"/>
                  </a:lnTo>
                  <a:lnTo>
                    <a:pt x="1144" y="716"/>
                  </a:lnTo>
                  <a:lnTo>
                    <a:pt x="1148" y="716"/>
                  </a:lnTo>
                  <a:lnTo>
                    <a:pt x="1152" y="712"/>
                  </a:lnTo>
                  <a:lnTo>
                    <a:pt x="1152" y="716"/>
                  </a:lnTo>
                  <a:lnTo>
                    <a:pt x="1148" y="720"/>
                  </a:lnTo>
                  <a:lnTo>
                    <a:pt x="1148" y="724"/>
                  </a:lnTo>
                  <a:lnTo>
                    <a:pt x="1148" y="720"/>
                  </a:lnTo>
                  <a:lnTo>
                    <a:pt x="1152" y="720"/>
                  </a:lnTo>
                  <a:lnTo>
                    <a:pt x="1156" y="716"/>
                  </a:lnTo>
                  <a:lnTo>
                    <a:pt x="1156" y="712"/>
                  </a:lnTo>
                  <a:lnTo>
                    <a:pt x="1160" y="712"/>
                  </a:lnTo>
                  <a:lnTo>
                    <a:pt x="1156" y="712"/>
                  </a:lnTo>
                  <a:lnTo>
                    <a:pt x="1156" y="716"/>
                  </a:lnTo>
                  <a:lnTo>
                    <a:pt x="1160" y="716"/>
                  </a:lnTo>
                  <a:lnTo>
                    <a:pt x="1160" y="712"/>
                  </a:lnTo>
                  <a:lnTo>
                    <a:pt x="1160" y="716"/>
                  </a:lnTo>
                  <a:lnTo>
                    <a:pt x="1160" y="720"/>
                  </a:lnTo>
                  <a:lnTo>
                    <a:pt x="1162" y="720"/>
                  </a:lnTo>
                  <a:lnTo>
                    <a:pt x="1166" y="724"/>
                  </a:lnTo>
                  <a:lnTo>
                    <a:pt x="1166" y="720"/>
                  </a:lnTo>
                  <a:lnTo>
                    <a:pt x="1170" y="720"/>
                  </a:lnTo>
                  <a:lnTo>
                    <a:pt x="1170" y="724"/>
                  </a:lnTo>
                  <a:lnTo>
                    <a:pt x="1174" y="724"/>
                  </a:lnTo>
                  <a:lnTo>
                    <a:pt x="1178" y="724"/>
                  </a:lnTo>
                  <a:lnTo>
                    <a:pt x="1182" y="724"/>
                  </a:lnTo>
                  <a:lnTo>
                    <a:pt x="1182" y="728"/>
                  </a:lnTo>
                  <a:lnTo>
                    <a:pt x="1178" y="728"/>
                  </a:lnTo>
                  <a:lnTo>
                    <a:pt x="1182" y="728"/>
                  </a:lnTo>
                  <a:lnTo>
                    <a:pt x="1182" y="732"/>
                  </a:lnTo>
                  <a:lnTo>
                    <a:pt x="1178" y="732"/>
                  </a:lnTo>
                  <a:lnTo>
                    <a:pt x="1174" y="732"/>
                  </a:lnTo>
                  <a:lnTo>
                    <a:pt x="1170" y="732"/>
                  </a:lnTo>
                  <a:lnTo>
                    <a:pt x="1174" y="732"/>
                  </a:lnTo>
                  <a:lnTo>
                    <a:pt x="1170" y="736"/>
                  </a:lnTo>
                  <a:lnTo>
                    <a:pt x="1166" y="736"/>
                  </a:lnTo>
                  <a:lnTo>
                    <a:pt x="1162" y="736"/>
                  </a:lnTo>
                  <a:lnTo>
                    <a:pt x="1160" y="736"/>
                  </a:lnTo>
                  <a:lnTo>
                    <a:pt x="1156" y="738"/>
                  </a:lnTo>
                  <a:lnTo>
                    <a:pt x="1152" y="738"/>
                  </a:lnTo>
                  <a:lnTo>
                    <a:pt x="1156" y="738"/>
                  </a:lnTo>
                  <a:lnTo>
                    <a:pt x="1160" y="738"/>
                  </a:lnTo>
                  <a:lnTo>
                    <a:pt x="1162" y="736"/>
                  </a:lnTo>
                  <a:lnTo>
                    <a:pt x="1166" y="736"/>
                  </a:lnTo>
                  <a:lnTo>
                    <a:pt x="1166" y="738"/>
                  </a:lnTo>
                  <a:lnTo>
                    <a:pt x="1162" y="738"/>
                  </a:lnTo>
                  <a:lnTo>
                    <a:pt x="1160" y="738"/>
                  </a:lnTo>
                  <a:lnTo>
                    <a:pt x="1156" y="738"/>
                  </a:lnTo>
                  <a:lnTo>
                    <a:pt x="1156" y="742"/>
                  </a:lnTo>
                  <a:lnTo>
                    <a:pt x="1152" y="742"/>
                  </a:lnTo>
                  <a:lnTo>
                    <a:pt x="1148" y="742"/>
                  </a:lnTo>
                  <a:lnTo>
                    <a:pt x="1144" y="742"/>
                  </a:lnTo>
                  <a:lnTo>
                    <a:pt x="1144" y="746"/>
                  </a:lnTo>
                  <a:lnTo>
                    <a:pt x="1144" y="750"/>
                  </a:lnTo>
                  <a:lnTo>
                    <a:pt x="1140" y="746"/>
                  </a:lnTo>
                  <a:lnTo>
                    <a:pt x="1136" y="746"/>
                  </a:lnTo>
                  <a:lnTo>
                    <a:pt x="1132" y="742"/>
                  </a:lnTo>
                  <a:lnTo>
                    <a:pt x="1132" y="746"/>
                  </a:lnTo>
                  <a:lnTo>
                    <a:pt x="1136" y="746"/>
                  </a:lnTo>
                  <a:lnTo>
                    <a:pt x="1140" y="746"/>
                  </a:lnTo>
                  <a:lnTo>
                    <a:pt x="1140" y="750"/>
                  </a:lnTo>
                  <a:lnTo>
                    <a:pt x="1144" y="750"/>
                  </a:lnTo>
                  <a:lnTo>
                    <a:pt x="1140" y="754"/>
                  </a:lnTo>
                  <a:lnTo>
                    <a:pt x="1144" y="754"/>
                  </a:lnTo>
                  <a:lnTo>
                    <a:pt x="1140" y="754"/>
                  </a:lnTo>
                  <a:lnTo>
                    <a:pt x="1144" y="754"/>
                  </a:lnTo>
                  <a:lnTo>
                    <a:pt x="1144" y="750"/>
                  </a:lnTo>
                  <a:lnTo>
                    <a:pt x="1148" y="750"/>
                  </a:lnTo>
                  <a:lnTo>
                    <a:pt x="1152" y="750"/>
                  </a:lnTo>
                  <a:lnTo>
                    <a:pt x="1152" y="746"/>
                  </a:lnTo>
                  <a:lnTo>
                    <a:pt x="1156" y="746"/>
                  </a:lnTo>
                  <a:lnTo>
                    <a:pt x="1160" y="746"/>
                  </a:lnTo>
                  <a:lnTo>
                    <a:pt x="1160" y="742"/>
                  </a:lnTo>
                  <a:lnTo>
                    <a:pt x="1162" y="742"/>
                  </a:lnTo>
                  <a:lnTo>
                    <a:pt x="1166" y="738"/>
                  </a:lnTo>
                  <a:lnTo>
                    <a:pt x="1170" y="738"/>
                  </a:lnTo>
                  <a:lnTo>
                    <a:pt x="1174" y="738"/>
                  </a:lnTo>
                  <a:lnTo>
                    <a:pt x="1178" y="738"/>
                  </a:lnTo>
                  <a:lnTo>
                    <a:pt x="1174" y="736"/>
                  </a:lnTo>
                  <a:lnTo>
                    <a:pt x="1170" y="736"/>
                  </a:lnTo>
                  <a:lnTo>
                    <a:pt x="1166" y="736"/>
                  </a:lnTo>
                  <a:lnTo>
                    <a:pt x="1170" y="736"/>
                  </a:lnTo>
                  <a:lnTo>
                    <a:pt x="1174" y="736"/>
                  </a:lnTo>
                  <a:lnTo>
                    <a:pt x="1178" y="736"/>
                  </a:lnTo>
                  <a:lnTo>
                    <a:pt x="1182" y="736"/>
                  </a:lnTo>
                  <a:lnTo>
                    <a:pt x="1182" y="738"/>
                  </a:lnTo>
                  <a:lnTo>
                    <a:pt x="1186" y="742"/>
                  </a:lnTo>
                  <a:lnTo>
                    <a:pt x="1186" y="746"/>
                  </a:lnTo>
                  <a:lnTo>
                    <a:pt x="1182" y="746"/>
                  </a:lnTo>
                  <a:lnTo>
                    <a:pt x="1186" y="750"/>
                  </a:lnTo>
                  <a:lnTo>
                    <a:pt x="1182" y="750"/>
                  </a:lnTo>
                  <a:lnTo>
                    <a:pt x="1186" y="750"/>
                  </a:lnTo>
                  <a:lnTo>
                    <a:pt x="1186" y="746"/>
                  </a:lnTo>
                  <a:lnTo>
                    <a:pt x="1188" y="746"/>
                  </a:lnTo>
                  <a:lnTo>
                    <a:pt x="1192" y="746"/>
                  </a:lnTo>
                  <a:lnTo>
                    <a:pt x="1192" y="742"/>
                  </a:lnTo>
                  <a:lnTo>
                    <a:pt x="1196" y="742"/>
                  </a:lnTo>
                  <a:lnTo>
                    <a:pt x="1196" y="746"/>
                  </a:lnTo>
                  <a:lnTo>
                    <a:pt x="1192" y="746"/>
                  </a:lnTo>
                  <a:lnTo>
                    <a:pt x="1196" y="746"/>
                  </a:lnTo>
                  <a:lnTo>
                    <a:pt x="1200" y="746"/>
                  </a:lnTo>
                  <a:lnTo>
                    <a:pt x="1204" y="750"/>
                  </a:lnTo>
                  <a:lnTo>
                    <a:pt x="1200" y="750"/>
                  </a:lnTo>
                  <a:lnTo>
                    <a:pt x="1204" y="750"/>
                  </a:lnTo>
                  <a:lnTo>
                    <a:pt x="1200" y="754"/>
                  </a:lnTo>
                  <a:lnTo>
                    <a:pt x="1204" y="754"/>
                  </a:lnTo>
                  <a:lnTo>
                    <a:pt x="1204" y="758"/>
                  </a:lnTo>
                  <a:lnTo>
                    <a:pt x="1204" y="762"/>
                  </a:lnTo>
                  <a:lnTo>
                    <a:pt x="1200" y="762"/>
                  </a:lnTo>
                  <a:lnTo>
                    <a:pt x="1204" y="762"/>
                  </a:lnTo>
                  <a:lnTo>
                    <a:pt x="1204" y="766"/>
                  </a:lnTo>
                  <a:lnTo>
                    <a:pt x="1200" y="766"/>
                  </a:lnTo>
                  <a:lnTo>
                    <a:pt x="1204" y="768"/>
                  </a:lnTo>
                  <a:lnTo>
                    <a:pt x="1200" y="768"/>
                  </a:lnTo>
                  <a:lnTo>
                    <a:pt x="1204" y="768"/>
                  </a:lnTo>
                  <a:lnTo>
                    <a:pt x="1200" y="768"/>
                  </a:lnTo>
                  <a:lnTo>
                    <a:pt x="1196" y="768"/>
                  </a:lnTo>
                  <a:lnTo>
                    <a:pt x="1200" y="768"/>
                  </a:lnTo>
                  <a:lnTo>
                    <a:pt x="1204" y="772"/>
                  </a:lnTo>
                  <a:lnTo>
                    <a:pt x="1208" y="772"/>
                  </a:lnTo>
                  <a:lnTo>
                    <a:pt x="1204" y="776"/>
                  </a:lnTo>
                  <a:lnTo>
                    <a:pt x="1204" y="772"/>
                  </a:lnTo>
                  <a:lnTo>
                    <a:pt x="1200" y="772"/>
                  </a:lnTo>
                  <a:lnTo>
                    <a:pt x="1204" y="772"/>
                  </a:lnTo>
                  <a:lnTo>
                    <a:pt x="1204" y="776"/>
                  </a:lnTo>
                  <a:lnTo>
                    <a:pt x="1208" y="776"/>
                  </a:lnTo>
                  <a:lnTo>
                    <a:pt x="1208" y="780"/>
                  </a:lnTo>
                  <a:lnTo>
                    <a:pt x="1204" y="784"/>
                  </a:lnTo>
                  <a:lnTo>
                    <a:pt x="1200" y="784"/>
                  </a:lnTo>
                  <a:lnTo>
                    <a:pt x="1200" y="788"/>
                  </a:lnTo>
                  <a:lnTo>
                    <a:pt x="1196" y="788"/>
                  </a:lnTo>
                  <a:lnTo>
                    <a:pt x="1192" y="792"/>
                  </a:lnTo>
                  <a:lnTo>
                    <a:pt x="1188" y="792"/>
                  </a:lnTo>
                  <a:lnTo>
                    <a:pt x="1188" y="794"/>
                  </a:lnTo>
                  <a:lnTo>
                    <a:pt x="1186" y="794"/>
                  </a:lnTo>
                  <a:lnTo>
                    <a:pt x="1186" y="792"/>
                  </a:lnTo>
                  <a:lnTo>
                    <a:pt x="1182" y="792"/>
                  </a:lnTo>
                  <a:lnTo>
                    <a:pt x="1182" y="794"/>
                  </a:lnTo>
                  <a:lnTo>
                    <a:pt x="1178" y="794"/>
                  </a:lnTo>
                  <a:lnTo>
                    <a:pt x="1178" y="792"/>
                  </a:lnTo>
                  <a:lnTo>
                    <a:pt x="1174" y="794"/>
                  </a:lnTo>
                  <a:lnTo>
                    <a:pt x="1170" y="798"/>
                  </a:lnTo>
                  <a:lnTo>
                    <a:pt x="1166" y="794"/>
                  </a:lnTo>
                  <a:lnTo>
                    <a:pt x="1166" y="798"/>
                  </a:lnTo>
                  <a:lnTo>
                    <a:pt x="1162" y="798"/>
                  </a:lnTo>
                  <a:lnTo>
                    <a:pt x="1166" y="798"/>
                  </a:lnTo>
                  <a:lnTo>
                    <a:pt x="1162" y="802"/>
                  </a:lnTo>
                  <a:lnTo>
                    <a:pt x="1160" y="802"/>
                  </a:lnTo>
                  <a:lnTo>
                    <a:pt x="1160" y="806"/>
                  </a:lnTo>
                  <a:lnTo>
                    <a:pt x="1160" y="810"/>
                  </a:lnTo>
                  <a:lnTo>
                    <a:pt x="1160" y="806"/>
                  </a:lnTo>
                  <a:lnTo>
                    <a:pt x="1156" y="810"/>
                  </a:lnTo>
                  <a:lnTo>
                    <a:pt x="1152" y="810"/>
                  </a:lnTo>
                  <a:lnTo>
                    <a:pt x="1152" y="814"/>
                  </a:lnTo>
                  <a:lnTo>
                    <a:pt x="1148" y="814"/>
                  </a:lnTo>
                  <a:lnTo>
                    <a:pt x="1148" y="818"/>
                  </a:lnTo>
                  <a:lnTo>
                    <a:pt x="1144" y="818"/>
                  </a:lnTo>
                  <a:lnTo>
                    <a:pt x="1140" y="818"/>
                  </a:lnTo>
                  <a:lnTo>
                    <a:pt x="1136" y="818"/>
                  </a:lnTo>
                  <a:lnTo>
                    <a:pt x="1136" y="822"/>
                  </a:lnTo>
                  <a:lnTo>
                    <a:pt x="1136" y="818"/>
                  </a:lnTo>
                  <a:lnTo>
                    <a:pt x="1132" y="822"/>
                  </a:lnTo>
                  <a:lnTo>
                    <a:pt x="1130" y="822"/>
                  </a:lnTo>
                  <a:lnTo>
                    <a:pt x="1126" y="822"/>
                  </a:lnTo>
                  <a:lnTo>
                    <a:pt x="1122" y="822"/>
                  </a:lnTo>
                  <a:lnTo>
                    <a:pt x="1118" y="822"/>
                  </a:lnTo>
                  <a:lnTo>
                    <a:pt x="1118" y="818"/>
                  </a:lnTo>
                  <a:lnTo>
                    <a:pt x="1114" y="818"/>
                  </a:lnTo>
                  <a:lnTo>
                    <a:pt x="1110" y="818"/>
                  </a:lnTo>
                  <a:lnTo>
                    <a:pt x="1106" y="818"/>
                  </a:lnTo>
                  <a:lnTo>
                    <a:pt x="1100" y="818"/>
                  </a:lnTo>
                  <a:lnTo>
                    <a:pt x="1096" y="818"/>
                  </a:lnTo>
                  <a:lnTo>
                    <a:pt x="1092" y="818"/>
                  </a:lnTo>
                  <a:lnTo>
                    <a:pt x="1088" y="818"/>
                  </a:lnTo>
                  <a:lnTo>
                    <a:pt x="1084" y="818"/>
                  </a:lnTo>
                  <a:lnTo>
                    <a:pt x="1080" y="818"/>
                  </a:lnTo>
                  <a:lnTo>
                    <a:pt x="1076" y="818"/>
                  </a:lnTo>
                  <a:lnTo>
                    <a:pt x="1074" y="818"/>
                  </a:lnTo>
                  <a:lnTo>
                    <a:pt x="1070" y="818"/>
                  </a:lnTo>
                  <a:lnTo>
                    <a:pt x="1066" y="818"/>
                  </a:lnTo>
                  <a:lnTo>
                    <a:pt x="1062" y="818"/>
                  </a:lnTo>
                  <a:lnTo>
                    <a:pt x="1060" y="818"/>
                  </a:lnTo>
                  <a:lnTo>
                    <a:pt x="1060" y="822"/>
                  </a:lnTo>
                  <a:lnTo>
                    <a:pt x="1056" y="822"/>
                  </a:lnTo>
                  <a:lnTo>
                    <a:pt x="1056" y="818"/>
                  </a:lnTo>
                  <a:lnTo>
                    <a:pt x="1052" y="822"/>
                  </a:lnTo>
                  <a:lnTo>
                    <a:pt x="1048" y="824"/>
                  </a:lnTo>
                  <a:lnTo>
                    <a:pt x="1048" y="828"/>
                  </a:lnTo>
                  <a:lnTo>
                    <a:pt x="1044" y="828"/>
                  </a:lnTo>
                  <a:lnTo>
                    <a:pt x="1044" y="832"/>
                  </a:lnTo>
                  <a:lnTo>
                    <a:pt x="1044" y="836"/>
                  </a:lnTo>
                  <a:lnTo>
                    <a:pt x="1040" y="836"/>
                  </a:lnTo>
                  <a:lnTo>
                    <a:pt x="1036" y="840"/>
                  </a:lnTo>
                  <a:lnTo>
                    <a:pt x="1032" y="840"/>
                  </a:lnTo>
                  <a:lnTo>
                    <a:pt x="1030" y="840"/>
                  </a:lnTo>
                  <a:lnTo>
                    <a:pt x="1030" y="844"/>
                  </a:lnTo>
                  <a:lnTo>
                    <a:pt x="1026" y="844"/>
                  </a:lnTo>
                  <a:lnTo>
                    <a:pt x="1022" y="848"/>
                  </a:lnTo>
                  <a:lnTo>
                    <a:pt x="1018" y="852"/>
                  </a:lnTo>
                  <a:lnTo>
                    <a:pt x="1018" y="854"/>
                  </a:lnTo>
                  <a:lnTo>
                    <a:pt x="1014" y="854"/>
                  </a:lnTo>
                  <a:lnTo>
                    <a:pt x="1014" y="858"/>
                  </a:lnTo>
                  <a:lnTo>
                    <a:pt x="1010" y="858"/>
                  </a:lnTo>
                  <a:lnTo>
                    <a:pt x="1010" y="862"/>
                  </a:lnTo>
                  <a:lnTo>
                    <a:pt x="1006" y="862"/>
                  </a:lnTo>
                  <a:lnTo>
                    <a:pt x="1004" y="858"/>
                  </a:lnTo>
                  <a:lnTo>
                    <a:pt x="1000" y="858"/>
                  </a:lnTo>
                  <a:lnTo>
                    <a:pt x="996" y="858"/>
                  </a:lnTo>
                  <a:lnTo>
                    <a:pt x="996" y="854"/>
                  </a:lnTo>
                  <a:lnTo>
                    <a:pt x="992" y="854"/>
                  </a:lnTo>
                  <a:lnTo>
                    <a:pt x="988" y="854"/>
                  </a:lnTo>
                  <a:lnTo>
                    <a:pt x="992" y="854"/>
                  </a:lnTo>
                  <a:lnTo>
                    <a:pt x="992" y="858"/>
                  </a:lnTo>
                  <a:lnTo>
                    <a:pt x="996" y="858"/>
                  </a:lnTo>
                  <a:lnTo>
                    <a:pt x="1000" y="858"/>
                  </a:lnTo>
                  <a:lnTo>
                    <a:pt x="1004" y="858"/>
                  </a:lnTo>
                  <a:lnTo>
                    <a:pt x="1006" y="862"/>
                  </a:lnTo>
                  <a:lnTo>
                    <a:pt x="1006" y="866"/>
                  </a:lnTo>
                  <a:lnTo>
                    <a:pt x="1006" y="870"/>
                  </a:lnTo>
                  <a:lnTo>
                    <a:pt x="1004" y="870"/>
                  </a:lnTo>
                  <a:lnTo>
                    <a:pt x="1004" y="874"/>
                  </a:lnTo>
                  <a:lnTo>
                    <a:pt x="1004" y="878"/>
                  </a:lnTo>
                  <a:lnTo>
                    <a:pt x="1000" y="878"/>
                  </a:lnTo>
                  <a:lnTo>
                    <a:pt x="996" y="878"/>
                  </a:lnTo>
                  <a:lnTo>
                    <a:pt x="996" y="880"/>
                  </a:lnTo>
                  <a:lnTo>
                    <a:pt x="996" y="884"/>
                  </a:lnTo>
                  <a:lnTo>
                    <a:pt x="992" y="884"/>
                  </a:lnTo>
                  <a:lnTo>
                    <a:pt x="988" y="888"/>
                  </a:lnTo>
                  <a:lnTo>
                    <a:pt x="984" y="892"/>
                  </a:lnTo>
                  <a:lnTo>
                    <a:pt x="988" y="888"/>
                  </a:lnTo>
                  <a:lnTo>
                    <a:pt x="992" y="888"/>
                  </a:lnTo>
                  <a:lnTo>
                    <a:pt x="996" y="888"/>
                  </a:lnTo>
                  <a:lnTo>
                    <a:pt x="996" y="884"/>
                  </a:lnTo>
                  <a:lnTo>
                    <a:pt x="1000" y="884"/>
                  </a:lnTo>
                  <a:lnTo>
                    <a:pt x="1000" y="880"/>
                  </a:lnTo>
                  <a:lnTo>
                    <a:pt x="1004" y="878"/>
                  </a:lnTo>
                  <a:lnTo>
                    <a:pt x="1004" y="874"/>
                  </a:lnTo>
                  <a:lnTo>
                    <a:pt x="1006" y="874"/>
                  </a:lnTo>
                  <a:lnTo>
                    <a:pt x="1010" y="870"/>
                  </a:lnTo>
                  <a:lnTo>
                    <a:pt x="1010" y="866"/>
                  </a:lnTo>
                  <a:lnTo>
                    <a:pt x="1014" y="866"/>
                  </a:lnTo>
                  <a:lnTo>
                    <a:pt x="1014" y="862"/>
                  </a:lnTo>
                  <a:lnTo>
                    <a:pt x="1018" y="862"/>
                  </a:lnTo>
                  <a:lnTo>
                    <a:pt x="1018" y="858"/>
                  </a:lnTo>
                  <a:lnTo>
                    <a:pt x="1022" y="858"/>
                  </a:lnTo>
                  <a:lnTo>
                    <a:pt x="1026" y="854"/>
                  </a:lnTo>
                  <a:lnTo>
                    <a:pt x="1030" y="854"/>
                  </a:lnTo>
                  <a:lnTo>
                    <a:pt x="1030" y="852"/>
                  </a:lnTo>
                  <a:lnTo>
                    <a:pt x="1032" y="852"/>
                  </a:lnTo>
                  <a:lnTo>
                    <a:pt x="1036" y="848"/>
                  </a:lnTo>
                  <a:lnTo>
                    <a:pt x="1040" y="848"/>
                  </a:lnTo>
                  <a:lnTo>
                    <a:pt x="1044" y="848"/>
                  </a:lnTo>
                  <a:lnTo>
                    <a:pt x="1044" y="844"/>
                  </a:lnTo>
                  <a:lnTo>
                    <a:pt x="1048" y="844"/>
                  </a:lnTo>
                  <a:lnTo>
                    <a:pt x="1052" y="844"/>
                  </a:lnTo>
                  <a:lnTo>
                    <a:pt x="1056" y="840"/>
                  </a:lnTo>
                  <a:lnTo>
                    <a:pt x="1060" y="840"/>
                  </a:lnTo>
                  <a:lnTo>
                    <a:pt x="1062" y="840"/>
                  </a:lnTo>
                  <a:lnTo>
                    <a:pt x="1066" y="840"/>
                  </a:lnTo>
                  <a:lnTo>
                    <a:pt x="1070" y="840"/>
                  </a:lnTo>
                  <a:lnTo>
                    <a:pt x="1074" y="840"/>
                  </a:lnTo>
                  <a:lnTo>
                    <a:pt x="1076" y="840"/>
                  </a:lnTo>
                  <a:lnTo>
                    <a:pt x="1080" y="844"/>
                  </a:lnTo>
                  <a:lnTo>
                    <a:pt x="1084" y="844"/>
                  </a:lnTo>
                  <a:lnTo>
                    <a:pt x="1084" y="848"/>
                  </a:lnTo>
                  <a:lnTo>
                    <a:pt x="1088" y="852"/>
                  </a:lnTo>
                  <a:lnTo>
                    <a:pt x="1084" y="848"/>
                  </a:lnTo>
                  <a:lnTo>
                    <a:pt x="1080" y="848"/>
                  </a:lnTo>
                  <a:lnTo>
                    <a:pt x="1084" y="848"/>
                  </a:lnTo>
                  <a:lnTo>
                    <a:pt x="1084" y="852"/>
                  </a:lnTo>
                  <a:lnTo>
                    <a:pt x="1088" y="852"/>
                  </a:lnTo>
                  <a:lnTo>
                    <a:pt x="1084" y="852"/>
                  </a:lnTo>
                  <a:lnTo>
                    <a:pt x="1084" y="854"/>
                  </a:lnTo>
                  <a:lnTo>
                    <a:pt x="1084" y="858"/>
                  </a:lnTo>
                  <a:lnTo>
                    <a:pt x="1080" y="858"/>
                  </a:lnTo>
                  <a:lnTo>
                    <a:pt x="1076" y="858"/>
                  </a:lnTo>
                  <a:lnTo>
                    <a:pt x="1076" y="862"/>
                  </a:lnTo>
                  <a:lnTo>
                    <a:pt x="1074" y="862"/>
                  </a:lnTo>
                  <a:lnTo>
                    <a:pt x="1074" y="866"/>
                  </a:lnTo>
                  <a:lnTo>
                    <a:pt x="1070" y="866"/>
                  </a:lnTo>
                  <a:lnTo>
                    <a:pt x="1066" y="866"/>
                  </a:lnTo>
                  <a:lnTo>
                    <a:pt x="1066" y="862"/>
                  </a:lnTo>
                  <a:lnTo>
                    <a:pt x="1062" y="862"/>
                  </a:lnTo>
                  <a:lnTo>
                    <a:pt x="1060" y="862"/>
                  </a:lnTo>
                  <a:lnTo>
                    <a:pt x="1056" y="862"/>
                  </a:lnTo>
                  <a:lnTo>
                    <a:pt x="1052" y="866"/>
                  </a:lnTo>
                  <a:lnTo>
                    <a:pt x="1048" y="866"/>
                  </a:lnTo>
                  <a:lnTo>
                    <a:pt x="1052" y="866"/>
                  </a:lnTo>
                  <a:lnTo>
                    <a:pt x="1056" y="862"/>
                  </a:lnTo>
                  <a:lnTo>
                    <a:pt x="1060" y="866"/>
                  </a:lnTo>
                  <a:lnTo>
                    <a:pt x="1062" y="866"/>
                  </a:lnTo>
                  <a:lnTo>
                    <a:pt x="1066" y="870"/>
                  </a:lnTo>
                  <a:lnTo>
                    <a:pt x="1066" y="874"/>
                  </a:lnTo>
                  <a:lnTo>
                    <a:pt x="1070" y="870"/>
                  </a:lnTo>
                  <a:lnTo>
                    <a:pt x="1074" y="870"/>
                  </a:lnTo>
                  <a:lnTo>
                    <a:pt x="1076" y="870"/>
                  </a:lnTo>
                  <a:lnTo>
                    <a:pt x="1080" y="870"/>
                  </a:lnTo>
                  <a:lnTo>
                    <a:pt x="1076" y="870"/>
                  </a:lnTo>
                  <a:lnTo>
                    <a:pt x="1076" y="874"/>
                  </a:lnTo>
                  <a:lnTo>
                    <a:pt x="1076" y="878"/>
                  </a:lnTo>
                  <a:lnTo>
                    <a:pt x="1074" y="880"/>
                  </a:lnTo>
                  <a:lnTo>
                    <a:pt x="1070" y="884"/>
                  </a:lnTo>
                  <a:lnTo>
                    <a:pt x="1074" y="884"/>
                  </a:lnTo>
                  <a:lnTo>
                    <a:pt x="1076" y="884"/>
                  </a:lnTo>
                  <a:lnTo>
                    <a:pt x="1076" y="888"/>
                  </a:lnTo>
                  <a:lnTo>
                    <a:pt x="1076" y="892"/>
                  </a:lnTo>
                  <a:lnTo>
                    <a:pt x="1080" y="896"/>
                  </a:lnTo>
                  <a:lnTo>
                    <a:pt x="1080" y="900"/>
                  </a:lnTo>
                  <a:lnTo>
                    <a:pt x="1084" y="900"/>
                  </a:lnTo>
                  <a:lnTo>
                    <a:pt x="1088" y="904"/>
                  </a:lnTo>
                  <a:lnTo>
                    <a:pt x="1092" y="904"/>
                  </a:lnTo>
                  <a:lnTo>
                    <a:pt x="1088" y="904"/>
                  </a:lnTo>
                  <a:lnTo>
                    <a:pt x="1088" y="908"/>
                  </a:lnTo>
                  <a:lnTo>
                    <a:pt x="1092" y="908"/>
                  </a:lnTo>
                  <a:lnTo>
                    <a:pt x="1092" y="910"/>
                  </a:lnTo>
                  <a:lnTo>
                    <a:pt x="1096" y="908"/>
                  </a:lnTo>
                  <a:lnTo>
                    <a:pt x="1096" y="910"/>
                  </a:lnTo>
                  <a:lnTo>
                    <a:pt x="1100" y="910"/>
                  </a:lnTo>
                  <a:lnTo>
                    <a:pt x="1104" y="910"/>
                  </a:lnTo>
                  <a:lnTo>
                    <a:pt x="1106" y="910"/>
                  </a:lnTo>
                  <a:lnTo>
                    <a:pt x="1110" y="910"/>
                  </a:lnTo>
                  <a:lnTo>
                    <a:pt x="1110" y="914"/>
                  </a:lnTo>
                  <a:lnTo>
                    <a:pt x="1114" y="910"/>
                  </a:lnTo>
                  <a:lnTo>
                    <a:pt x="1118" y="910"/>
                  </a:lnTo>
                  <a:lnTo>
                    <a:pt x="1118" y="908"/>
                  </a:lnTo>
                  <a:lnTo>
                    <a:pt x="1118" y="910"/>
                  </a:lnTo>
                  <a:lnTo>
                    <a:pt x="1122" y="914"/>
                  </a:lnTo>
                  <a:lnTo>
                    <a:pt x="1122" y="910"/>
                  </a:lnTo>
                  <a:lnTo>
                    <a:pt x="1126" y="910"/>
                  </a:lnTo>
                  <a:lnTo>
                    <a:pt x="1126" y="914"/>
                  </a:lnTo>
                  <a:lnTo>
                    <a:pt x="1130" y="914"/>
                  </a:lnTo>
                  <a:lnTo>
                    <a:pt x="1130" y="918"/>
                  </a:lnTo>
                  <a:lnTo>
                    <a:pt x="1126" y="918"/>
                  </a:lnTo>
                  <a:lnTo>
                    <a:pt x="1130" y="918"/>
                  </a:lnTo>
                  <a:lnTo>
                    <a:pt x="1132" y="918"/>
                  </a:lnTo>
                  <a:lnTo>
                    <a:pt x="1132" y="922"/>
                  </a:lnTo>
                  <a:lnTo>
                    <a:pt x="1130" y="922"/>
                  </a:lnTo>
                  <a:lnTo>
                    <a:pt x="1126" y="922"/>
                  </a:lnTo>
                  <a:lnTo>
                    <a:pt x="1122" y="922"/>
                  </a:lnTo>
                  <a:lnTo>
                    <a:pt x="1122" y="926"/>
                  </a:lnTo>
                  <a:lnTo>
                    <a:pt x="1118" y="926"/>
                  </a:lnTo>
                  <a:lnTo>
                    <a:pt x="1114" y="926"/>
                  </a:lnTo>
                  <a:lnTo>
                    <a:pt x="1110" y="930"/>
                  </a:lnTo>
                  <a:lnTo>
                    <a:pt x="1106" y="930"/>
                  </a:lnTo>
                  <a:lnTo>
                    <a:pt x="1104" y="934"/>
                  </a:lnTo>
                  <a:lnTo>
                    <a:pt x="1104" y="930"/>
                  </a:lnTo>
                  <a:lnTo>
                    <a:pt x="1104" y="934"/>
                  </a:lnTo>
                  <a:lnTo>
                    <a:pt x="1100" y="934"/>
                  </a:lnTo>
                  <a:lnTo>
                    <a:pt x="1096" y="934"/>
                  </a:lnTo>
                  <a:lnTo>
                    <a:pt x="1092" y="934"/>
                  </a:lnTo>
                  <a:lnTo>
                    <a:pt x="1096" y="934"/>
                  </a:lnTo>
                  <a:lnTo>
                    <a:pt x="1096" y="938"/>
                  </a:lnTo>
                  <a:lnTo>
                    <a:pt x="1088" y="938"/>
                  </a:lnTo>
                  <a:lnTo>
                    <a:pt x="1088" y="934"/>
                  </a:lnTo>
                  <a:lnTo>
                    <a:pt x="1088" y="938"/>
                  </a:lnTo>
                  <a:lnTo>
                    <a:pt x="1088" y="934"/>
                  </a:lnTo>
                  <a:lnTo>
                    <a:pt x="1084" y="934"/>
                  </a:lnTo>
                  <a:lnTo>
                    <a:pt x="1084" y="938"/>
                  </a:lnTo>
                  <a:lnTo>
                    <a:pt x="1084" y="940"/>
                  </a:lnTo>
                  <a:lnTo>
                    <a:pt x="1080" y="940"/>
                  </a:lnTo>
                  <a:lnTo>
                    <a:pt x="1080" y="944"/>
                  </a:lnTo>
                  <a:lnTo>
                    <a:pt x="1076" y="948"/>
                  </a:lnTo>
                  <a:lnTo>
                    <a:pt x="1074" y="952"/>
                  </a:lnTo>
                  <a:lnTo>
                    <a:pt x="1070" y="952"/>
                  </a:lnTo>
                  <a:lnTo>
                    <a:pt x="1070" y="956"/>
                  </a:lnTo>
                  <a:lnTo>
                    <a:pt x="1066" y="956"/>
                  </a:lnTo>
                  <a:lnTo>
                    <a:pt x="1062" y="956"/>
                  </a:lnTo>
                  <a:lnTo>
                    <a:pt x="1062" y="952"/>
                  </a:lnTo>
                  <a:lnTo>
                    <a:pt x="1062" y="948"/>
                  </a:lnTo>
                  <a:lnTo>
                    <a:pt x="1062" y="952"/>
                  </a:lnTo>
                  <a:lnTo>
                    <a:pt x="1060" y="952"/>
                  </a:lnTo>
                  <a:lnTo>
                    <a:pt x="1060" y="948"/>
                  </a:lnTo>
                  <a:lnTo>
                    <a:pt x="1060" y="944"/>
                  </a:lnTo>
                  <a:lnTo>
                    <a:pt x="1060" y="940"/>
                  </a:lnTo>
                  <a:lnTo>
                    <a:pt x="1060" y="938"/>
                  </a:lnTo>
                  <a:lnTo>
                    <a:pt x="1062" y="938"/>
                  </a:lnTo>
                  <a:lnTo>
                    <a:pt x="1062" y="934"/>
                  </a:lnTo>
                  <a:lnTo>
                    <a:pt x="1062" y="938"/>
                  </a:lnTo>
                  <a:lnTo>
                    <a:pt x="1060" y="938"/>
                  </a:lnTo>
                  <a:lnTo>
                    <a:pt x="1062" y="934"/>
                  </a:lnTo>
                  <a:lnTo>
                    <a:pt x="1066" y="934"/>
                  </a:lnTo>
                  <a:lnTo>
                    <a:pt x="1066" y="930"/>
                  </a:lnTo>
                  <a:lnTo>
                    <a:pt x="1066" y="934"/>
                  </a:lnTo>
                  <a:lnTo>
                    <a:pt x="1066" y="930"/>
                  </a:lnTo>
                  <a:lnTo>
                    <a:pt x="1070" y="926"/>
                  </a:lnTo>
                  <a:lnTo>
                    <a:pt x="1074" y="926"/>
                  </a:lnTo>
                  <a:lnTo>
                    <a:pt x="1076" y="926"/>
                  </a:lnTo>
                  <a:lnTo>
                    <a:pt x="1076" y="922"/>
                  </a:lnTo>
                  <a:lnTo>
                    <a:pt x="1080" y="922"/>
                  </a:lnTo>
                  <a:lnTo>
                    <a:pt x="1084" y="922"/>
                  </a:lnTo>
                  <a:lnTo>
                    <a:pt x="1084" y="918"/>
                  </a:lnTo>
                  <a:lnTo>
                    <a:pt x="1080" y="918"/>
                  </a:lnTo>
                  <a:lnTo>
                    <a:pt x="1084" y="918"/>
                  </a:lnTo>
                  <a:lnTo>
                    <a:pt x="1084" y="922"/>
                  </a:lnTo>
                  <a:lnTo>
                    <a:pt x="1084" y="926"/>
                  </a:lnTo>
                  <a:lnTo>
                    <a:pt x="1084" y="922"/>
                  </a:lnTo>
                  <a:lnTo>
                    <a:pt x="1088" y="926"/>
                  </a:lnTo>
                  <a:lnTo>
                    <a:pt x="1084" y="922"/>
                  </a:lnTo>
                  <a:lnTo>
                    <a:pt x="1088" y="922"/>
                  </a:lnTo>
                  <a:lnTo>
                    <a:pt x="1092" y="918"/>
                  </a:lnTo>
                  <a:lnTo>
                    <a:pt x="1096" y="918"/>
                  </a:lnTo>
                  <a:lnTo>
                    <a:pt x="1100" y="918"/>
                  </a:lnTo>
                  <a:lnTo>
                    <a:pt x="1092" y="918"/>
                  </a:lnTo>
                  <a:lnTo>
                    <a:pt x="1088" y="918"/>
                  </a:lnTo>
                  <a:lnTo>
                    <a:pt x="1084" y="918"/>
                  </a:lnTo>
                  <a:lnTo>
                    <a:pt x="1080" y="918"/>
                  </a:lnTo>
                  <a:lnTo>
                    <a:pt x="1076" y="918"/>
                  </a:lnTo>
                  <a:lnTo>
                    <a:pt x="1076" y="914"/>
                  </a:lnTo>
                  <a:lnTo>
                    <a:pt x="1080" y="914"/>
                  </a:lnTo>
                  <a:lnTo>
                    <a:pt x="1080" y="910"/>
                  </a:lnTo>
                  <a:lnTo>
                    <a:pt x="1084" y="910"/>
                  </a:lnTo>
                  <a:lnTo>
                    <a:pt x="1084" y="908"/>
                  </a:lnTo>
                  <a:lnTo>
                    <a:pt x="1084" y="910"/>
                  </a:lnTo>
                  <a:lnTo>
                    <a:pt x="1080" y="910"/>
                  </a:lnTo>
                  <a:lnTo>
                    <a:pt x="1080" y="908"/>
                  </a:lnTo>
                  <a:lnTo>
                    <a:pt x="1080" y="904"/>
                  </a:lnTo>
                  <a:lnTo>
                    <a:pt x="1076" y="904"/>
                  </a:lnTo>
                  <a:lnTo>
                    <a:pt x="1076" y="908"/>
                  </a:lnTo>
                  <a:lnTo>
                    <a:pt x="1080" y="908"/>
                  </a:lnTo>
                  <a:lnTo>
                    <a:pt x="1080" y="910"/>
                  </a:lnTo>
                  <a:lnTo>
                    <a:pt x="1076" y="914"/>
                  </a:lnTo>
                  <a:lnTo>
                    <a:pt x="1074" y="914"/>
                  </a:lnTo>
                  <a:lnTo>
                    <a:pt x="1070" y="918"/>
                  </a:lnTo>
                  <a:lnTo>
                    <a:pt x="1066" y="918"/>
                  </a:lnTo>
                  <a:lnTo>
                    <a:pt x="1062" y="922"/>
                  </a:lnTo>
                  <a:lnTo>
                    <a:pt x="1060" y="918"/>
                  </a:lnTo>
                  <a:lnTo>
                    <a:pt x="1062" y="918"/>
                  </a:lnTo>
                  <a:lnTo>
                    <a:pt x="1060" y="918"/>
                  </a:lnTo>
                  <a:lnTo>
                    <a:pt x="1060" y="922"/>
                  </a:lnTo>
                  <a:lnTo>
                    <a:pt x="1056" y="926"/>
                  </a:lnTo>
                  <a:lnTo>
                    <a:pt x="1056" y="922"/>
                  </a:lnTo>
                  <a:lnTo>
                    <a:pt x="1052" y="922"/>
                  </a:lnTo>
                  <a:lnTo>
                    <a:pt x="1052" y="926"/>
                  </a:lnTo>
                  <a:lnTo>
                    <a:pt x="1048" y="922"/>
                  </a:lnTo>
                  <a:lnTo>
                    <a:pt x="1044" y="922"/>
                  </a:lnTo>
                  <a:lnTo>
                    <a:pt x="1040" y="922"/>
                  </a:lnTo>
                  <a:lnTo>
                    <a:pt x="1040" y="918"/>
                  </a:lnTo>
                  <a:lnTo>
                    <a:pt x="1040" y="914"/>
                  </a:lnTo>
                  <a:lnTo>
                    <a:pt x="1036" y="914"/>
                  </a:lnTo>
                  <a:lnTo>
                    <a:pt x="1036" y="910"/>
                  </a:lnTo>
                  <a:lnTo>
                    <a:pt x="1036" y="908"/>
                  </a:lnTo>
                  <a:lnTo>
                    <a:pt x="1036" y="900"/>
                  </a:lnTo>
                  <a:lnTo>
                    <a:pt x="1036" y="888"/>
                  </a:lnTo>
                  <a:lnTo>
                    <a:pt x="1036" y="884"/>
                  </a:lnTo>
                  <a:lnTo>
                    <a:pt x="1032" y="884"/>
                  </a:lnTo>
                  <a:lnTo>
                    <a:pt x="1032" y="880"/>
                  </a:lnTo>
                  <a:lnTo>
                    <a:pt x="1030" y="878"/>
                  </a:lnTo>
                  <a:lnTo>
                    <a:pt x="1026" y="880"/>
                  </a:lnTo>
                  <a:lnTo>
                    <a:pt x="1022" y="880"/>
                  </a:lnTo>
                  <a:lnTo>
                    <a:pt x="1018" y="880"/>
                  </a:lnTo>
                  <a:lnTo>
                    <a:pt x="1018" y="878"/>
                  </a:lnTo>
                  <a:lnTo>
                    <a:pt x="1014" y="878"/>
                  </a:lnTo>
                  <a:lnTo>
                    <a:pt x="1014" y="880"/>
                  </a:lnTo>
                  <a:lnTo>
                    <a:pt x="1010" y="884"/>
                  </a:lnTo>
                  <a:lnTo>
                    <a:pt x="1006" y="884"/>
                  </a:lnTo>
                  <a:lnTo>
                    <a:pt x="1006" y="888"/>
                  </a:lnTo>
                  <a:lnTo>
                    <a:pt x="1004" y="892"/>
                  </a:lnTo>
                  <a:lnTo>
                    <a:pt x="1004" y="896"/>
                  </a:lnTo>
                  <a:lnTo>
                    <a:pt x="1004" y="900"/>
                  </a:lnTo>
                  <a:lnTo>
                    <a:pt x="1000" y="900"/>
                  </a:lnTo>
                  <a:lnTo>
                    <a:pt x="1000" y="904"/>
                  </a:lnTo>
                  <a:lnTo>
                    <a:pt x="1000" y="908"/>
                  </a:lnTo>
                  <a:lnTo>
                    <a:pt x="1000" y="910"/>
                  </a:lnTo>
                  <a:lnTo>
                    <a:pt x="996" y="910"/>
                  </a:lnTo>
                  <a:lnTo>
                    <a:pt x="996" y="914"/>
                  </a:lnTo>
                  <a:lnTo>
                    <a:pt x="996" y="918"/>
                  </a:lnTo>
                  <a:lnTo>
                    <a:pt x="992" y="922"/>
                  </a:lnTo>
                  <a:lnTo>
                    <a:pt x="988" y="918"/>
                  </a:lnTo>
                  <a:lnTo>
                    <a:pt x="988" y="922"/>
                  </a:lnTo>
                  <a:lnTo>
                    <a:pt x="988" y="918"/>
                  </a:lnTo>
                  <a:lnTo>
                    <a:pt x="984" y="918"/>
                  </a:lnTo>
                  <a:lnTo>
                    <a:pt x="984" y="922"/>
                  </a:lnTo>
                  <a:lnTo>
                    <a:pt x="984" y="926"/>
                  </a:lnTo>
                  <a:lnTo>
                    <a:pt x="980" y="926"/>
                  </a:lnTo>
                  <a:lnTo>
                    <a:pt x="976" y="926"/>
                  </a:lnTo>
                  <a:lnTo>
                    <a:pt x="974" y="926"/>
                  </a:lnTo>
                  <a:lnTo>
                    <a:pt x="970" y="926"/>
                  </a:lnTo>
                  <a:lnTo>
                    <a:pt x="966" y="926"/>
                  </a:lnTo>
                  <a:lnTo>
                    <a:pt x="962" y="926"/>
                  </a:lnTo>
                  <a:lnTo>
                    <a:pt x="958" y="926"/>
                  </a:lnTo>
                  <a:lnTo>
                    <a:pt x="954" y="926"/>
                  </a:lnTo>
                  <a:lnTo>
                    <a:pt x="950" y="926"/>
                  </a:lnTo>
                  <a:lnTo>
                    <a:pt x="944" y="926"/>
                  </a:lnTo>
                  <a:lnTo>
                    <a:pt x="940" y="926"/>
                  </a:lnTo>
                  <a:lnTo>
                    <a:pt x="936" y="926"/>
                  </a:lnTo>
                  <a:lnTo>
                    <a:pt x="932" y="926"/>
                  </a:lnTo>
                  <a:lnTo>
                    <a:pt x="932" y="930"/>
                  </a:lnTo>
                  <a:lnTo>
                    <a:pt x="928" y="930"/>
                  </a:lnTo>
                  <a:lnTo>
                    <a:pt x="924" y="934"/>
                  </a:lnTo>
                  <a:lnTo>
                    <a:pt x="924" y="938"/>
                  </a:lnTo>
                  <a:lnTo>
                    <a:pt x="920" y="938"/>
                  </a:lnTo>
                  <a:lnTo>
                    <a:pt x="920" y="940"/>
                  </a:lnTo>
                  <a:lnTo>
                    <a:pt x="918" y="940"/>
                  </a:lnTo>
                  <a:lnTo>
                    <a:pt x="914" y="944"/>
                  </a:lnTo>
                  <a:lnTo>
                    <a:pt x="914" y="948"/>
                  </a:lnTo>
                  <a:lnTo>
                    <a:pt x="910" y="948"/>
                  </a:lnTo>
                  <a:lnTo>
                    <a:pt x="910" y="952"/>
                  </a:lnTo>
                  <a:lnTo>
                    <a:pt x="906" y="952"/>
                  </a:lnTo>
                  <a:lnTo>
                    <a:pt x="902" y="952"/>
                  </a:lnTo>
                  <a:lnTo>
                    <a:pt x="898" y="952"/>
                  </a:lnTo>
                  <a:lnTo>
                    <a:pt x="894" y="952"/>
                  </a:lnTo>
                  <a:lnTo>
                    <a:pt x="890" y="952"/>
                  </a:lnTo>
                  <a:lnTo>
                    <a:pt x="888" y="952"/>
                  </a:lnTo>
                  <a:lnTo>
                    <a:pt x="880" y="952"/>
                  </a:lnTo>
                  <a:lnTo>
                    <a:pt x="876" y="956"/>
                  </a:lnTo>
                  <a:lnTo>
                    <a:pt x="876" y="960"/>
                  </a:lnTo>
                  <a:lnTo>
                    <a:pt x="876" y="964"/>
                  </a:lnTo>
                  <a:lnTo>
                    <a:pt x="876" y="966"/>
                  </a:lnTo>
                  <a:lnTo>
                    <a:pt x="880" y="966"/>
                  </a:lnTo>
                  <a:lnTo>
                    <a:pt x="876" y="966"/>
                  </a:lnTo>
                  <a:lnTo>
                    <a:pt x="876" y="970"/>
                  </a:lnTo>
                  <a:lnTo>
                    <a:pt x="872" y="970"/>
                  </a:lnTo>
                  <a:lnTo>
                    <a:pt x="868" y="974"/>
                  </a:lnTo>
                  <a:lnTo>
                    <a:pt x="864" y="974"/>
                  </a:lnTo>
                  <a:lnTo>
                    <a:pt x="862" y="978"/>
                  </a:lnTo>
                  <a:lnTo>
                    <a:pt x="854" y="978"/>
                  </a:lnTo>
                  <a:lnTo>
                    <a:pt x="850" y="980"/>
                  </a:lnTo>
                  <a:lnTo>
                    <a:pt x="846" y="980"/>
                  </a:lnTo>
                  <a:lnTo>
                    <a:pt x="842" y="980"/>
                  </a:lnTo>
                  <a:lnTo>
                    <a:pt x="838" y="984"/>
                  </a:lnTo>
                  <a:lnTo>
                    <a:pt x="834" y="984"/>
                  </a:lnTo>
                  <a:lnTo>
                    <a:pt x="832" y="988"/>
                  </a:lnTo>
                  <a:lnTo>
                    <a:pt x="828" y="992"/>
                  </a:lnTo>
                  <a:lnTo>
                    <a:pt x="824" y="992"/>
                  </a:lnTo>
                  <a:lnTo>
                    <a:pt x="820" y="988"/>
                  </a:lnTo>
                  <a:lnTo>
                    <a:pt x="820" y="984"/>
                  </a:lnTo>
                  <a:lnTo>
                    <a:pt x="816" y="984"/>
                  </a:lnTo>
                  <a:lnTo>
                    <a:pt x="820" y="980"/>
                  </a:lnTo>
                  <a:lnTo>
                    <a:pt x="820" y="978"/>
                  </a:lnTo>
                  <a:lnTo>
                    <a:pt x="824" y="978"/>
                  </a:lnTo>
                  <a:lnTo>
                    <a:pt x="824" y="974"/>
                  </a:lnTo>
                  <a:lnTo>
                    <a:pt x="828" y="974"/>
                  </a:lnTo>
                  <a:lnTo>
                    <a:pt x="828" y="970"/>
                  </a:lnTo>
                  <a:lnTo>
                    <a:pt x="828" y="966"/>
                  </a:lnTo>
                  <a:lnTo>
                    <a:pt x="828" y="964"/>
                  </a:lnTo>
                  <a:lnTo>
                    <a:pt x="832" y="964"/>
                  </a:lnTo>
                  <a:lnTo>
                    <a:pt x="832" y="960"/>
                  </a:lnTo>
                  <a:lnTo>
                    <a:pt x="832" y="956"/>
                  </a:lnTo>
                  <a:lnTo>
                    <a:pt x="832" y="948"/>
                  </a:lnTo>
                  <a:lnTo>
                    <a:pt x="832" y="938"/>
                  </a:lnTo>
                  <a:lnTo>
                    <a:pt x="828" y="930"/>
                  </a:lnTo>
                  <a:lnTo>
                    <a:pt x="828" y="918"/>
                  </a:lnTo>
                  <a:lnTo>
                    <a:pt x="824" y="918"/>
                  </a:lnTo>
                  <a:lnTo>
                    <a:pt x="820" y="914"/>
                  </a:lnTo>
                  <a:lnTo>
                    <a:pt x="816" y="910"/>
                  </a:lnTo>
                  <a:lnTo>
                    <a:pt x="812" y="910"/>
                  </a:lnTo>
                  <a:lnTo>
                    <a:pt x="812" y="908"/>
                  </a:lnTo>
                  <a:lnTo>
                    <a:pt x="812" y="904"/>
                  </a:lnTo>
                  <a:lnTo>
                    <a:pt x="808" y="904"/>
                  </a:lnTo>
                  <a:lnTo>
                    <a:pt x="806" y="904"/>
                  </a:lnTo>
                  <a:lnTo>
                    <a:pt x="806" y="900"/>
                  </a:lnTo>
                  <a:lnTo>
                    <a:pt x="806" y="896"/>
                  </a:lnTo>
                  <a:lnTo>
                    <a:pt x="802" y="896"/>
                  </a:lnTo>
                  <a:lnTo>
                    <a:pt x="798" y="896"/>
                  </a:lnTo>
                  <a:lnTo>
                    <a:pt x="794" y="892"/>
                  </a:lnTo>
                  <a:lnTo>
                    <a:pt x="794" y="888"/>
                  </a:lnTo>
                  <a:lnTo>
                    <a:pt x="786" y="884"/>
                  </a:lnTo>
                  <a:lnTo>
                    <a:pt x="786" y="880"/>
                  </a:lnTo>
                  <a:lnTo>
                    <a:pt x="782" y="880"/>
                  </a:lnTo>
                  <a:lnTo>
                    <a:pt x="778" y="880"/>
                  </a:lnTo>
                  <a:lnTo>
                    <a:pt x="778" y="878"/>
                  </a:lnTo>
                  <a:lnTo>
                    <a:pt x="776" y="878"/>
                  </a:lnTo>
                  <a:lnTo>
                    <a:pt x="772" y="874"/>
                  </a:lnTo>
                  <a:lnTo>
                    <a:pt x="768" y="874"/>
                  </a:lnTo>
                  <a:lnTo>
                    <a:pt x="764" y="870"/>
                  </a:lnTo>
                  <a:lnTo>
                    <a:pt x="760" y="870"/>
                  </a:lnTo>
                  <a:lnTo>
                    <a:pt x="760" y="866"/>
                  </a:lnTo>
                  <a:lnTo>
                    <a:pt x="756" y="866"/>
                  </a:lnTo>
                  <a:lnTo>
                    <a:pt x="746" y="858"/>
                  </a:lnTo>
                  <a:lnTo>
                    <a:pt x="742" y="858"/>
                  </a:lnTo>
                  <a:lnTo>
                    <a:pt x="738" y="858"/>
                  </a:lnTo>
                  <a:lnTo>
                    <a:pt x="734" y="862"/>
                  </a:lnTo>
                  <a:lnTo>
                    <a:pt x="732" y="866"/>
                  </a:lnTo>
                  <a:lnTo>
                    <a:pt x="728" y="866"/>
                  </a:lnTo>
                  <a:lnTo>
                    <a:pt x="724" y="866"/>
                  </a:lnTo>
                  <a:lnTo>
                    <a:pt x="720" y="866"/>
                  </a:lnTo>
                  <a:lnTo>
                    <a:pt x="720" y="862"/>
                  </a:lnTo>
                  <a:lnTo>
                    <a:pt x="716" y="862"/>
                  </a:lnTo>
                  <a:lnTo>
                    <a:pt x="712" y="862"/>
                  </a:lnTo>
                  <a:lnTo>
                    <a:pt x="708" y="862"/>
                  </a:lnTo>
                  <a:lnTo>
                    <a:pt x="708" y="858"/>
                  </a:lnTo>
                  <a:lnTo>
                    <a:pt x="708" y="862"/>
                  </a:lnTo>
                  <a:lnTo>
                    <a:pt x="706" y="862"/>
                  </a:lnTo>
                  <a:lnTo>
                    <a:pt x="702" y="862"/>
                  </a:lnTo>
                  <a:lnTo>
                    <a:pt x="702" y="866"/>
                  </a:lnTo>
                  <a:lnTo>
                    <a:pt x="702" y="862"/>
                  </a:lnTo>
                  <a:lnTo>
                    <a:pt x="698" y="862"/>
                  </a:lnTo>
                  <a:lnTo>
                    <a:pt x="694" y="862"/>
                  </a:lnTo>
                  <a:lnTo>
                    <a:pt x="694" y="858"/>
                  </a:lnTo>
                  <a:lnTo>
                    <a:pt x="690" y="858"/>
                  </a:lnTo>
                  <a:lnTo>
                    <a:pt x="690" y="862"/>
                  </a:lnTo>
                  <a:lnTo>
                    <a:pt x="686" y="858"/>
                  </a:lnTo>
                  <a:lnTo>
                    <a:pt x="686" y="854"/>
                  </a:lnTo>
                  <a:lnTo>
                    <a:pt x="682" y="854"/>
                  </a:lnTo>
                  <a:lnTo>
                    <a:pt x="678" y="852"/>
                  </a:lnTo>
                  <a:lnTo>
                    <a:pt x="676" y="852"/>
                  </a:lnTo>
                  <a:lnTo>
                    <a:pt x="672" y="854"/>
                  </a:lnTo>
                  <a:lnTo>
                    <a:pt x="668" y="854"/>
                  </a:lnTo>
                  <a:lnTo>
                    <a:pt x="668" y="852"/>
                  </a:lnTo>
                  <a:lnTo>
                    <a:pt x="664" y="852"/>
                  </a:lnTo>
                  <a:lnTo>
                    <a:pt x="660" y="852"/>
                  </a:lnTo>
                  <a:lnTo>
                    <a:pt x="656" y="852"/>
                  </a:lnTo>
                  <a:lnTo>
                    <a:pt x="656" y="848"/>
                  </a:lnTo>
                  <a:lnTo>
                    <a:pt x="656" y="844"/>
                  </a:lnTo>
                  <a:lnTo>
                    <a:pt x="652" y="844"/>
                  </a:lnTo>
                  <a:lnTo>
                    <a:pt x="652" y="840"/>
                  </a:lnTo>
                  <a:lnTo>
                    <a:pt x="652" y="836"/>
                  </a:lnTo>
                  <a:lnTo>
                    <a:pt x="650" y="836"/>
                  </a:lnTo>
                  <a:lnTo>
                    <a:pt x="650" y="840"/>
                  </a:lnTo>
                  <a:lnTo>
                    <a:pt x="650" y="844"/>
                  </a:lnTo>
                  <a:lnTo>
                    <a:pt x="646" y="844"/>
                  </a:lnTo>
                  <a:lnTo>
                    <a:pt x="620" y="844"/>
                  </a:lnTo>
                  <a:lnTo>
                    <a:pt x="616" y="844"/>
                  </a:lnTo>
                  <a:lnTo>
                    <a:pt x="612" y="844"/>
                  </a:lnTo>
                  <a:lnTo>
                    <a:pt x="608" y="844"/>
                  </a:lnTo>
                  <a:lnTo>
                    <a:pt x="604" y="844"/>
                  </a:lnTo>
                  <a:lnTo>
                    <a:pt x="600" y="844"/>
                  </a:lnTo>
                  <a:lnTo>
                    <a:pt x="596" y="844"/>
                  </a:lnTo>
                  <a:lnTo>
                    <a:pt x="590" y="844"/>
                  </a:lnTo>
                  <a:lnTo>
                    <a:pt x="582" y="844"/>
                  </a:lnTo>
                  <a:lnTo>
                    <a:pt x="574" y="844"/>
                  </a:lnTo>
                  <a:lnTo>
                    <a:pt x="564" y="844"/>
                  </a:lnTo>
                  <a:lnTo>
                    <a:pt x="560" y="844"/>
                  </a:lnTo>
                  <a:lnTo>
                    <a:pt x="548" y="844"/>
                  </a:lnTo>
                  <a:lnTo>
                    <a:pt x="544" y="844"/>
                  </a:lnTo>
                  <a:lnTo>
                    <a:pt x="540" y="844"/>
                  </a:lnTo>
                  <a:lnTo>
                    <a:pt x="536" y="844"/>
                  </a:lnTo>
                  <a:lnTo>
                    <a:pt x="534" y="844"/>
                  </a:lnTo>
                  <a:lnTo>
                    <a:pt x="530" y="844"/>
                  </a:lnTo>
                  <a:lnTo>
                    <a:pt x="526" y="844"/>
                  </a:lnTo>
                  <a:lnTo>
                    <a:pt x="522" y="844"/>
                  </a:lnTo>
                  <a:lnTo>
                    <a:pt x="518" y="844"/>
                  </a:lnTo>
                  <a:lnTo>
                    <a:pt x="510" y="844"/>
                  </a:lnTo>
                  <a:lnTo>
                    <a:pt x="508" y="844"/>
                  </a:lnTo>
                  <a:lnTo>
                    <a:pt x="500" y="844"/>
                  </a:lnTo>
                  <a:lnTo>
                    <a:pt x="496" y="844"/>
                  </a:lnTo>
                  <a:lnTo>
                    <a:pt x="492" y="844"/>
                  </a:lnTo>
                  <a:lnTo>
                    <a:pt x="488" y="844"/>
                  </a:lnTo>
                  <a:lnTo>
                    <a:pt x="484" y="844"/>
                  </a:lnTo>
                  <a:lnTo>
                    <a:pt x="478" y="844"/>
                  </a:lnTo>
                  <a:lnTo>
                    <a:pt x="474" y="844"/>
                  </a:lnTo>
                  <a:lnTo>
                    <a:pt x="470" y="844"/>
                  </a:lnTo>
                  <a:lnTo>
                    <a:pt x="466" y="844"/>
                  </a:lnTo>
                  <a:lnTo>
                    <a:pt x="462" y="844"/>
                  </a:lnTo>
                  <a:lnTo>
                    <a:pt x="458" y="844"/>
                  </a:lnTo>
                  <a:lnTo>
                    <a:pt x="454" y="844"/>
                  </a:lnTo>
                  <a:lnTo>
                    <a:pt x="448" y="844"/>
                  </a:lnTo>
                  <a:lnTo>
                    <a:pt x="444" y="844"/>
                  </a:lnTo>
                  <a:lnTo>
                    <a:pt x="440" y="844"/>
                  </a:lnTo>
                  <a:lnTo>
                    <a:pt x="436" y="844"/>
                  </a:lnTo>
                  <a:lnTo>
                    <a:pt x="432" y="844"/>
                  </a:lnTo>
                  <a:lnTo>
                    <a:pt x="428" y="844"/>
                  </a:lnTo>
                  <a:lnTo>
                    <a:pt x="418" y="844"/>
                  </a:lnTo>
                  <a:lnTo>
                    <a:pt x="414" y="844"/>
                  </a:lnTo>
                  <a:lnTo>
                    <a:pt x="410" y="844"/>
                  </a:lnTo>
                  <a:lnTo>
                    <a:pt x="408" y="844"/>
                  </a:lnTo>
                  <a:lnTo>
                    <a:pt x="404" y="844"/>
                  </a:lnTo>
                  <a:lnTo>
                    <a:pt x="396" y="844"/>
                  </a:lnTo>
                  <a:lnTo>
                    <a:pt x="392" y="844"/>
                  </a:lnTo>
                  <a:lnTo>
                    <a:pt x="388" y="844"/>
                  </a:lnTo>
                  <a:lnTo>
                    <a:pt x="380" y="844"/>
                  </a:lnTo>
                  <a:lnTo>
                    <a:pt x="378" y="844"/>
                  </a:lnTo>
                  <a:lnTo>
                    <a:pt x="374" y="844"/>
                  </a:lnTo>
                  <a:lnTo>
                    <a:pt x="370" y="844"/>
                  </a:lnTo>
                  <a:lnTo>
                    <a:pt x="366" y="844"/>
                  </a:lnTo>
                  <a:lnTo>
                    <a:pt x="362" y="844"/>
                  </a:lnTo>
                  <a:lnTo>
                    <a:pt x="358" y="844"/>
                  </a:lnTo>
                  <a:lnTo>
                    <a:pt x="354" y="844"/>
                  </a:lnTo>
                  <a:lnTo>
                    <a:pt x="340" y="844"/>
                  </a:lnTo>
                  <a:lnTo>
                    <a:pt x="336" y="844"/>
                  </a:lnTo>
                  <a:lnTo>
                    <a:pt x="332" y="844"/>
                  </a:lnTo>
                  <a:lnTo>
                    <a:pt x="328" y="844"/>
                  </a:lnTo>
                  <a:lnTo>
                    <a:pt x="324" y="844"/>
                  </a:lnTo>
                  <a:lnTo>
                    <a:pt x="322" y="844"/>
                  </a:lnTo>
                  <a:lnTo>
                    <a:pt x="314" y="844"/>
                  </a:lnTo>
                  <a:lnTo>
                    <a:pt x="310" y="844"/>
                  </a:lnTo>
                  <a:lnTo>
                    <a:pt x="306" y="844"/>
                  </a:lnTo>
                  <a:lnTo>
                    <a:pt x="298" y="844"/>
                  </a:lnTo>
                  <a:lnTo>
                    <a:pt x="294" y="844"/>
                  </a:lnTo>
                  <a:lnTo>
                    <a:pt x="292" y="844"/>
                  </a:lnTo>
                  <a:lnTo>
                    <a:pt x="284" y="844"/>
                  </a:lnTo>
                  <a:lnTo>
                    <a:pt x="268" y="844"/>
                  </a:lnTo>
                  <a:lnTo>
                    <a:pt x="266" y="844"/>
                  </a:lnTo>
                  <a:lnTo>
                    <a:pt x="262" y="844"/>
                  </a:lnTo>
                  <a:lnTo>
                    <a:pt x="258" y="844"/>
                  </a:lnTo>
                  <a:lnTo>
                    <a:pt x="254" y="844"/>
                  </a:lnTo>
                  <a:lnTo>
                    <a:pt x="250" y="844"/>
                  </a:lnTo>
                  <a:lnTo>
                    <a:pt x="250" y="840"/>
                  </a:lnTo>
                  <a:lnTo>
                    <a:pt x="254" y="840"/>
                  </a:lnTo>
                  <a:lnTo>
                    <a:pt x="258" y="840"/>
                  </a:lnTo>
                  <a:lnTo>
                    <a:pt x="258" y="836"/>
                  </a:lnTo>
                  <a:lnTo>
                    <a:pt x="254" y="836"/>
                  </a:lnTo>
                  <a:lnTo>
                    <a:pt x="254" y="840"/>
                  </a:lnTo>
                  <a:lnTo>
                    <a:pt x="250" y="836"/>
                  </a:lnTo>
                  <a:lnTo>
                    <a:pt x="250" y="832"/>
                  </a:lnTo>
                  <a:lnTo>
                    <a:pt x="254" y="828"/>
                  </a:lnTo>
                  <a:lnTo>
                    <a:pt x="250" y="832"/>
                  </a:lnTo>
                  <a:lnTo>
                    <a:pt x="246" y="832"/>
                  </a:lnTo>
                  <a:lnTo>
                    <a:pt x="246" y="836"/>
                  </a:lnTo>
                  <a:lnTo>
                    <a:pt x="242" y="836"/>
                  </a:lnTo>
                  <a:lnTo>
                    <a:pt x="242" y="832"/>
                  </a:lnTo>
                  <a:lnTo>
                    <a:pt x="238" y="832"/>
                  </a:lnTo>
                  <a:lnTo>
                    <a:pt x="238" y="828"/>
                  </a:lnTo>
                  <a:lnTo>
                    <a:pt x="242" y="828"/>
                  </a:lnTo>
                  <a:lnTo>
                    <a:pt x="242" y="832"/>
                  </a:lnTo>
                  <a:lnTo>
                    <a:pt x="246" y="832"/>
                  </a:lnTo>
                  <a:lnTo>
                    <a:pt x="246" y="828"/>
                  </a:lnTo>
                  <a:lnTo>
                    <a:pt x="246" y="832"/>
                  </a:lnTo>
                  <a:lnTo>
                    <a:pt x="242" y="832"/>
                  </a:lnTo>
                  <a:lnTo>
                    <a:pt x="242" y="828"/>
                  </a:lnTo>
                  <a:lnTo>
                    <a:pt x="242" y="824"/>
                  </a:lnTo>
                  <a:lnTo>
                    <a:pt x="242" y="822"/>
                  </a:lnTo>
                  <a:lnTo>
                    <a:pt x="238" y="822"/>
                  </a:lnTo>
                  <a:lnTo>
                    <a:pt x="242" y="822"/>
                  </a:lnTo>
                  <a:lnTo>
                    <a:pt x="242" y="824"/>
                  </a:lnTo>
                  <a:lnTo>
                    <a:pt x="238" y="824"/>
                  </a:lnTo>
                  <a:lnTo>
                    <a:pt x="242" y="824"/>
                  </a:lnTo>
                  <a:lnTo>
                    <a:pt x="242" y="828"/>
                  </a:lnTo>
                  <a:lnTo>
                    <a:pt x="238" y="828"/>
                  </a:lnTo>
                  <a:lnTo>
                    <a:pt x="238" y="824"/>
                  </a:lnTo>
                  <a:lnTo>
                    <a:pt x="238" y="828"/>
                  </a:lnTo>
                  <a:lnTo>
                    <a:pt x="236" y="828"/>
                  </a:lnTo>
                  <a:lnTo>
                    <a:pt x="232" y="828"/>
                  </a:lnTo>
                  <a:lnTo>
                    <a:pt x="232" y="824"/>
                  </a:lnTo>
                  <a:lnTo>
                    <a:pt x="228" y="824"/>
                  </a:lnTo>
                  <a:lnTo>
                    <a:pt x="228" y="822"/>
                  </a:lnTo>
                  <a:lnTo>
                    <a:pt x="232" y="824"/>
                  </a:lnTo>
                  <a:lnTo>
                    <a:pt x="232" y="822"/>
                  </a:lnTo>
                  <a:lnTo>
                    <a:pt x="232" y="818"/>
                  </a:lnTo>
                  <a:lnTo>
                    <a:pt x="232" y="814"/>
                  </a:lnTo>
                  <a:lnTo>
                    <a:pt x="232" y="818"/>
                  </a:lnTo>
                  <a:lnTo>
                    <a:pt x="232" y="814"/>
                  </a:lnTo>
                  <a:lnTo>
                    <a:pt x="236" y="814"/>
                  </a:lnTo>
                  <a:lnTo>
                    <a:pt x="232" y="814"/>
                  </a:lnTo>
                  <a:lnTo>
                    <a:pt x="232" y="818"/>
                  </a:lnTo>
                  <a:lnTo>
                    <a:pt x="228" y="818"/>
                  </a:lnTo>
                  <a:lnTo>
                    <a:pt x="224" y="818"/>
                  </a:lnTo>
                  <a:lnTo>
                    <a:pt x="224" y="814"/>
                  </a:lnTo>
                  <a:lnTo>
                    <a:pt x="228" y="814"/>
                  </a:lnTo>
                  <a:lnTo>
                    <a:pt x="228" y="810"/>
                  </a:lnTo>
                  <a:lnTo>
                    <a:pt x="228" y="806"/>
                  </a:lnTo>
                  <a:lnTo>
                    <a:pt x="228" y="810"/>
                  </a:lnTo>
                  <a:lnTo>
                    <a:pt x="228" y="814"/>
                  </a:lnTo>
                  <a:lnTo>
                    <a:pt x="224" y="814"/>
                  </a:lnTo>
                  <a:lnTo>
                    <a:pt x="220" y="814"/>
                  </a:lnTo>
                  <a:lnTo>
                    <a:pt x="220" y="810"/>
                  </a:lnTo>
                  <a:lnTo>
                    <a:pt x="216" y="810"/>
                  </a:lnTo>
                  <a:lnTo>
                    <a:pt x="216" y="814"/>
                  </a:lnTo>
                  <a:lnTo>
                    <a:pt x="212" y="814"/>
                  </a:lnTo>
                  <a:lnTo>
                    <a:pt x="210" y="814"/>
                  </a:lnTo>
                  <a:lnTo>
                    <a:pt x="210" y="810"/>
                  </a:lnTo>
                  <a:lnTo>
                    <a:pt x="212" y="810"/>
                  </a:lnTo>
                  <a:lnTo>
                    <a:pt x="216" y="810"/>
                  </a:lnTo>
                  <a:lnTo>
                    <a:pt x="220" y="806"/>
                  </a:lnTo>
                  <a:lnTo>
                    <a:pt x="220" y="802"/>
                  </a:lnTo>
                  <a:lnTo>
                    <a:pt x="216" y="802"/>
                  </a:lnTo>
                  <a:lnTo>
                    <a:pt x="216" y="806"/>
                  </a:lnTo>
                  <a:lnTo>
                    <a:pt x="216" y="810"/>
                  </a:lnTo>
                  <a:lnTo>
                    <a:pt x="212" y="810"/>
                  </a:lnTo>
                  <a:lnTo>
                    <a:pt x="210" y="810"/>
                  </a:lnTo>
                  <a:lnTo>
                    <a:pt x="210" y="806"/>
                  </a:lnTo>
                  <a:lnTo>
                    <a:pt x="206" y="806"/>
                  </a:lnTo>
                  <a:lnTo>
                    <a:pt x="210" y="806"/>
                  </a:lnTo>
                  <a:lnTo>
                    <a:pt x="210" y="802"/>
                  </a:lnTo>
                  <a:lnTo>
                    <a:pt x="210" y="806"/>
                  </a:lnTo>
                  <a:lnTo>
                    <a:pt x="206" y="802"/>
                  </a:lnTo>
                  <a:lnTo>
                    <a:pt x="206" y="806"/>
                  </a:lnTo>
                  <a:lnTo>
                    <a:pt x="202" y="806"/>
                  </a:lnTo>
                  <a:lnTo>
                    <a:pt x="198" y="806"/>
                  </a:lnTo>
                  <a:lnTo>
                    <a:pt x="194" y="806"/>
                  </a:lnTo>
                  <a:lnTo>
                    <a:pt x="198" y="806"/>
                  </a:lnTo>
                  <a:lnTo>
                    <a:pt x="194" y="806"/>
                  </a:lnTo>
                  <a:lnTo>
                    <a:pt x="190" y="802"/>
                  </a:lnTo>
                  <a:lnTo>
                    <a:pt x="194" y="802"/>
                  </a:lnTo>
                  <a:lnTo>
                    <a:pt x="198" y="802"/>
                  </a:lnTo>
                  <a:lnTo>
                    <a:pt x="202" y="802"/>
                  </a:lnTo>
                  <a:lnTo>
                    <a:pt x="202" y="798"/>
                  </a:lnTo>
                  <a:lnTo>
                    <a:pt x="202" y="802"/>
                  </a:lnTo>
                  <a:lnTo>
                    <a:pt x="198" y="802"/>
                  </a:lnTo>
                  <a:lnTo>
                    <a:pt x="194" y="802"/>
                  </a:lnTo>
                  <a:lnTo>
                    <a:pt x="190" y="798"/>
                  </a:lnTo>
                  <a:lnTo>
                    <a:pt x="190" y="802"/>
                  </a:lnTo>
                  <a:lnTo>
                    <a:pt x="186" y="798"/>
                  </a:lnTo>
                  <a:lnTo>
                    <a:pt x="190" y="794"/>
                  </a:lnTo>
                  <a:lnTo>
                    <a:pt x="194" y="798"/>
                  </a:lnTo>
                  <a:lnTo>
                    <a:pt x="194" y="794"/>
                  </a:lnTo>
                  <a:lnTo>
                    <a:pt x="198" y="794"/>
                  </a:lnTo>
                  <a:lnTo>
                    <a:pt x="194" y="794"/>
                  </a:lnTo>
                  <a:lnTo>
                    <a:pt x="190" y="794"/>
                  </a:lnTo>
                  <a:lnTo>
                    <a:pt x="186" y="794"/>
                  </a:lnTo>
                  <a:lnTo>
                    <a:pt x="190" y="794"/>
                  </a:lnTo>
                  <a:lnTo>
                    <a:pt x="190" y="792"/>
                  </a:lnTo>
                  <a:lnTo>
                    <a:pt x="194" y="788"/>
                  </a:lnTo>
                  <a:lnTo>
                    <a:pt x="198" y="788"/>
                  </a:lnTo>
                  <a:lnTo>
                    <a:pt x="202" y="792"/>
                  </a:lnTo>
                  <a:lnTo>
                    <a:pt x="202" y="788"/>
                  </a:lnTo>
                  <a:lnTo>
                    <a:pt x="206" y="788"/>
                  </a:lnTo>
                  <a:lnTo>
                    <a:pt x="202" y="788"/>
                  </a:lnTo>
                  <a:lnTo>
                    <a:pt x="198" y="788"/>
                  </a:lnTo>
                  <a:lnTo>
                    <a:pt x="194" y="788"/>
                  </a:lnTo>
                  <a:lnTo>
                    <a:pt x="190" y="788"/>
                  </a:lnTo>
                  <a:lnTo>
                    <a:pt x="194" y="788"/>
                  </a:lnTo>
                  <a:lnTo>
                    <a:pt x="194" y="784"/>
                  </a:lnTo>
                  <a:lnTo>
                    <a:pt x="190" y="788"/>
                  </a:lnTo>
                  <a:lnTo>
                    <a:pt x="190" y="792"/>
                  </a:lnTo>
                  <a:lnTo>
                    <a:pt x="190" y="794"/>
                  </a:lnTo>
                  <a:lnTo>
                    <a:pt x="186" y="794"/>
                  </a:lnTo>
                  <a:lnTo>
                    <a:pt x="186" y="792"/>
                  </a:lnTo>
                  <a:lnTo>
                    <a:pt x="186" y="788"/>
                  </a:lnTo>
                  <a:lnTo>
                    <a:pt x="186" y="784"/>
                  </a:lnTo>
                  <a:lnTo>
                    <a:pt x="190" y="784"/>
                  </a:lnTo>
                  <a:lnTo>
                    <a:pt x="190" y="780"/>
                  </a:lnTo>
                  <a:lnTo>
                    <a:pt x="190" y="776"/>
                  </a:lnTo>
                  <a:lnTo>
                    <a:pt x="194" y="776"/>
                  </a:lnTo>
                  <a:lnTo>
                    <a:pt x="198" y="776"/>
                  </a:lnTo>
                  <a:lnTo>
                    <a:pt x="202" y="780"/>
                  </a:lnTo>
                  <a:lnTo>
                    <a:pt x="202" y="784"/>
                  </a:lnTo>
                  <a:lnTo>
                    <a:pt x="202" y="780"/>
                  </a:lnTo>
                  <a:lnTo>
                    <a:pt x="202" y="776"/>
                  </a:lnTo>
                  <a:lnTo>
                    <a:pt x="198" y="776"/>
                  </a:lnTo>
                  <a:lnTo>
                    <a:pt x="202" y="772"/>
                  </a:lnTo>
                  <a:lnTo>
                    <a:pt x="198" y="772"/>
                  </a:lnTo>
                  <a:lnTo>
                    <a:pt x="198" y="776"/>
                  </a:lnTo>
                  <a:lnTo>
                    <a:pt x="194" y="772"/>
                  </a:lnTo>
                  <a:lnTo>
                    <a:pt x="194" y="768"/>
                  </a:lnTo>
                  <a:lnTo>
                    <a:pt x="198" y="768"/>
                  </a:lnTo>
                  <a:lnTo>
                    <a:pt x="198" y="766"/>
                  </a:lnTo>
                  <a:lnTo>
                    <a:pt x="198" y="768"/>
                  </a:lnTo>
                  <a:lnTo>
                    <a:pt x="194" y="768"/>
                  </a:lnTo>
                  <a:lnTo>
                    <a:pt x="194" y="772"/>
                  </a:lnTo>
                  <a:lnTo>
                    <a:pt x="190" y="772"/>
                  </a:lnTo>
                  <a:lnTo>
                    <a:pt x="190" y="776"/>
                  </a:lnTo>
                  <a:lnTo>
                    <a:pt x="186" y="776"/>
                  </a:lnTo>
                  <a:lnTo>
                    <a:pt x="186" y="772"/>
                  </a:lnTo>
                  <a:lnTo>
                    <a:pt x="182" y="776"/>
                  </a:lnTo>
                  <a:lnTo>
                    <a:pt x="182" y="772"/>
                  </a:lnTo>
                  <a:lnTo>
                    <a:pt x="186" y="768"/>
                  </a:lnTo>
                  <a:lnTo>
                    <a:pt x="182" y="768"/>
                  </a:lnTo>
                  <a:lnTo>
                    <a:pt x="182" y="772"/>
                  </a:lnTo>
                  <a:lnTo>
                    <a:pt x="180" y="776"/>
                  </a:lnTo>
                  <a:lnTo>
                    <a:pt x="180" y="772"/>
                  </a:lnTo>
                  <a:lnTo>
                    <a:pt x="180" y="768"/>
                  </a:lnTo>
                  <a:lnTo>
                    <a:pt x="182" y="768"/>
                  </a:lnTo>
                  <a:lnTo>
                    <a:pt x="182" y="766"/>
                  </a:lnTo>
                  <a:lnTo>
                    <a:pt x="182" y="762"/>
                  </a:lnTo>
                  <a:lnTo>
                    <a:pt x="182" y="766"/>
                  </a:lnTo>
                  <a:lnTo>
                    <a:pt x="180" y="766"/>
                  </a:lnTo>
                  <a:lnTo>
                    <a:pt x="176" y="762"/>
                  </a:lnTo>
                  <a:lnTo>
                    <a:pt x="176" y="758"/>
                  </a:lnTo>
                  <a:lnTo>
                    <a:pt x="172" y="754"/>
                  </a:lnTo>
                  <a:lnTo>
                    <a:pt x="172" y="750"/>
                  </a:lnTo>
                  <a:lnTo>
                    <a:pt x="176" y="750"/>
                  </a:lnTo>
                  <a:lnTo>
                    <a:pt x="176" y="754"/>
                  </a:lnTo>
                  <a:lnTo>
                    <a:pt x="180" y="750"/>
                  </a:lnTo>
                  <a:lnTo>
                    <a:pt x="182" y="750"/>
                  </a:lnTo>
                  <a:lnTo>
                    <a:pt x="182" y="754"/>
                  </a:lnTo>
                  <a:lnTo>
                    <a:pt x="186" y="754"/>
                  </a:lnTo>
                  <a:lnTo>
                    <a:pt x="182" y="754"/>
                  </a:lnTo>
                  <a:lnTo>
                    <a:pt x="182" y="750"/>
                  </a:lnTo>
                  <a:lnTo>
                    <a:pt x="180" y="750"/>
                  </a:lnTo>
                  <a:lnTo>
                    <a:pt x="176" y="750"/>
                  </a:lnTo>
                  <a:lnTo>
                    <a:pt x="172" y="746"/>
                  </a:lnTo>
                  <a:lnTo>
                    <a:pt x="172" y="742"/>
                  </a:lnTo>
                  <a:lnTo>
                    <a:pt x="176" y="742"/>
                  </a:lnTo>
                  <a:lnTo>
                    <a:pt x="176" y="738"/>
                  </a:lnTo>
                  <a:lnTo>
                    <a:pt x="172" y="742"/>
                  </a:lnTo>
                  <a:lnTo>
                    <a:pt x="168" y="746"/>
                  </a:lnTo>
                  <a:lnTo>
                    <a:pt x="168" y="750"/>
                  </a:lnTo>
                  <a:lnTo>
                    <a:pt x="164" y="754"/>
                  </a:lnTo>
                  <a:lnTo>
                    <a:pt x="164" y="750"/>
                  </a:lnTo>
                  <a:lnTo>
                    <a:pt x="160" y="750"/>
                  </a:lnTo>
                  <a:lnTo>
                    <a:pt x="160" y="746"/>
                  </a:lnTo>
                  <a:lnTo>
                    <a:pt x="156" y="742"/>
                  </a:lnTo>
                  <a:lnTo>
                    <a:pt x="152" y="742"/>
                  </a:lnTo>
                  <a:lnTo>
                    <a:pt x="152" y="738"/>
                  </a:lnTo>
                  <a:lnTo>
                    <a:pt x="152" y="736"/>
                  </a:lnTo>
                  <a:lnTo>
                    <a:pt x="156" y="736"/>
                  </a:lnTo>
                  <a:lnTo>
                    <a:pt x="160" y="736"/>
                  </a:lnTo>
                  <a:lnTo>
                    <a:pt x="164" y="736"/>
                  </a:lnTo>
                  <a:lnTo>
                    <a:pt x="160" y="736"/>
                  </a:lnTo>
                  <a:lnTo>
                    <a:pt x="156" y="736"/>
                  </a:lnTo>
                  <a:lnTo>
                    <a:pt x="152" y="736"/>
                  </a:lnTo>
                  <a:lnTo>
                    <a:pt x="152" y="732"/>
                  </a:lnTo>
                  <a:lnTo>
                    <a:pt x="150" y="732"/>
                  </a:lnTo>
                  <a:lnTo>
                    <a:pt x="150" y="728"/>
                  </a:lnTo>
                  <a:lnTo>
                    <a:pt x="150" y="724"/>
                  </a:lnTo>
                  <a:lnTo>
                    <a:pt x="150" y="728"/>
                  </a:lnTo>
                  <a:lnTo>
                    <a:pt x="152" y="728"/>
                  </a:lnTo>
                  <a:lnTo>
                    <a:pt x="152" y="732"/>
                  </a:lnTo>
                  <a:lnTo>
                    <a:pt x="156" y="732"/>
                  </a:lnTo>
                  <a:lnTo>
                    <a:pt x="152" y="728"/>
                  </a:lnTo>
                  <a:lnTo>
                    <a:pt x="150" y="728"/>
                  </a:lnTo>
                  <a:lnTo>
                    <a:pt x="150" y="724"/>
                  </a:lnTo>
                  <a:lnTo>
                    <a:pt x="152" y="724"/>
                  </a:lnTo>
                  <a:lnTo>
                    <a:pt x="156" y="724"/>
                  </a:lnTo>
                  <a:lnTo>
                    <a:pt x="156" y="728"/>
                  </a:lnTo>
                  <a:lnTo>
                    <a:pt x="156" y="724"/>
                  </a:lnTo>
                  <a:lnTo>
                    <a:pt x="152" y="724"/>
                  </a:lnTo>
                  <a:lnTo>
                    <a:pt x="152" y="720"/>
                  </a:lnTo>
                  <a:lnTo>
                    <a:pt x="152" y="716"/>
                  </a:lnTo>
                  <a:lnTo>
                    <a:pt x="156" y="716"/>
                  </a:lnTo>
                  <a:lnTo>
                    <a:pt x="160" y="716"/>
                  </a:lnTo>
                  <a:lnTo>
                    <a:pt x="156" y="716"/>
                  </a:lnTo>
                  <a:lnTo>
                    <a:pt x="156" y="712"/>
                  </a:lnTo>
                  <a:lnTo>
                    <a:pt x="160" y="708"/>
                  </a:lnTo>
                  <a:lnTo>
                    <a:pt x="164" y="708"/>
                  </a:lnTo>
                  <a:lnTo>
                    <a:pt x="164" y="706"/>
                  </a:lnTo>
                  <a:lnTo>
                    <a:pt x="160" y="708"/>
                  </a:lnTo>
                  <a:lnTo>
                    <a:pt x="160" y="706"/>
                  </a:lnTo>
                  <a:lnTo>
                    <a:pt x="160" y="708"/>
                  </a:lnTo>
                  <a:lnTo>
                    <a:pt x="156" y="706"/>
                  </a:lnTo>
                  <a:lnTo>
                    <a:pt x="160" y="706"/>
                  </a:lnTo>
                  <a:lnTo>
                    <a:pt x="160" y="708"/>
                  </a:lnTo>
                  <a:lnTo>
                    <a:pt x="156" y="712"/>
                  </a:lnTo>
                  <a:lnTo>
                    <a:pt x="156" y="716"/>
                  </a:lnTo>
                  <a:lnTo>
                    <a:pt x="152" y="716"/>
                  </a:lnTo>
                  <a:lnTo>
                    <a:pt x="152" y="712"/>
                  </a:lnTo>
                  <a:lnTo>
                    <a:pt x="156" y="712"/>
                  </a:lnTo>
                  <a:lnTo>
                    <a:pt x="156" y="708"/>
                  </a:lnTo>
                  <a:lnTo>
                    <a:pt x="152" y="706"/>
                  </a:lnTo>
                  <a:lnTo>
                    <a:pt x="152" y="702"/>
                  </a:lnTo>
                  <a:lnTo>
                    <a:pt x="152" y="698"/>
                  </a:lnTo>
                  <a:lnTo>
                    <a:pt x="156" y="698"/>
                  </a:lnTo>
                  <a:lnTo>
                    <a:pt x="156" y="694"/>
                  </a:lnTo>
                  <a:lnTo>
                    <a:pt x="152" y="694"/>
                  </a:lnTo>
                  <a:lnTo>
                    <a:pt x="150" y="694"/>
                  </a:lnTo>
                  <a:lnTo>
                    <a:pt x="150" y="690"/>
                  </a:lnTo>
                  <a:lnTo>
                    <a:pt x="146" y="690"/>
                  </a:lnTo>
                  <a:lnTo>
                    <a:pt x="146" y="686"/>
                  </a:lnTo>
                  <a:lnTo>
                    <a:pt x="142" y="686"/>
                  </a:lnTo>
                  <a:lnTo>
                    <a:pt x="138" y="686"/>
                  </a:lnTo>
                  <a:lnTo>
                    <a:pt x="138" y="682"/>
                  </a:lnTo>
                  <a:lnTo>
                    <a:pt x="134" y="682"/>
                  </a:lnTo>
                  <a:lnTo>
                    <a:pt x="130" y="682"/>
                  </a:lnTo>
                  <a:lnTo>
                    <a:pt x="130" y="680"/>
                  </a:lnTo>
                  <a:lnTo>
                    <a:pt x="126" y="676"/>
                  </a:lnTo>
                  <a:lnTo>
                    <a:pt x="126" y="672"/>
                  </a:lnTo>
                  <a:lnTo>
                    <a:pt x="124" y="672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0" y="664"/>
                  </a:lnTo>
                  <a:lnTo>
                    <a:pt x="120" y="660"/>
                  </a:lnTo>
                  <a:lnTo>
                    <a:pt x="116" y="656"/>
                  </a:lnTo>
                  <a:lnTo>
                    <a:pt x="116" y="652"/>
                  </a:lnTo>
                  <a:lnTo>
                    <a:pt x="112" y="652"/>
                  </a:lnTo>
                  <a:lnTo>
                    <a:pt x="112" y="650"/>
                  </a:lnTo>
                  <a:lnTo>
                    <a:pt x="112" y="646"/>
                  </a:lnTo>
                  <a:lnTo>
                    <a:pt x="108" y="646"/>
                  </a:lnTo>
                  <a:lnTo>
                    <a:pt x="108" y="642"/>
                  </a:lnTo>
                  <a:lnTo>
                    <a:pt x="104" y="638"/>
                  </a:lnTo>
                  <a:lnTo>
                    <a:pt x="100" y="638"/>
                  </a:lnTo>
                  <a:lnTo>
                    <a:pt x="100" y="634"/>
                  </a:lnTo>
                  <a:lnTo>
                    <a:pt x="96" y="634"/>
                  </a:lnTo>
                  <a:lnTo>
                    <a:pt x="96" y="630"/>
                  </a:lnTo>
                  <a:lnTo>
                    <a:pt x="94" y="630"/>
                  </a:lnTo>
                  <a:lnTo>
                    <a:pt x="94" y="626"/>
                  </a:lnTo>
                  <a:lnTo>
                    <a:pt x="90" y="626"/>
                  </a:lnTo>
                  <a:lnTo>
                    <a:pt x="90" y="622"/>
                  </a:lnTo>
                  <a:lnTo>
                    <a:pt x="86" y="622"/>
                  </a:lnTo>
                  <a:lnTo>
                    <a:pt x="82" y="620"/>
                  </a:lnTo>
                  <a:lnTo>
                    <a:pt x="86" y="620"/>
                  </a:lnTo>
                  <a:lnTo>
                    <a:pt x="86" y="616"/>
                  </a:lnTo>
                  <a:lnTo>
                    <a:pt x="82" y="616"/>
                  </a:lnTo>
                  <a:lnTo>
                    <a:pt x="80" y="612"/>
                  </a:lnTo>
                  <a:lnTo>
                    <a:pt x="76" y="612"/>
                  </a:lnTo>
                  <a:lnTo>
                    <a:pt x="72" y="612"/>
                  </a:lnTo>
                  <a:lnTo>
                    <a:pt x="72" y="616"/>
                  </a:lnTo>
                  <a:lnTo>
                    <a:pt x="68" y="616"/>
                  </a:lnTo>
                  <a:lnTo>
                    <a:pt x="68" y="620"/>
                  </a:lnTo>
                  <a:lnTo>
                    <a:pt x="64" y="620"/>
                  </a:lnTo>
                  <a:lnTo>
                    <a:pt x="64" y="622"/>
                  </a:lnTo>
                  <a:lnTo>
                    <a:pt x="64" y="626"/>
                  </a:lnTo>
                  <a:lnTo>
                    <a:pt x="60" y="626"/>
                  </a:lnTo>
                  <a:lnTo>
                    <a:pt x="56" y="626"/>
                  </a:lnTo>
                  <a:lnTo>
                    <a:pt x="54" y="626"/>
                  </a:lnTo>
                  <a:lnTo>
                    <a:pt x="54" y="630"/>
                  </a:lnTo>
                  <a:lnTo>
                    <a:pt x="50" y="630"/>
                  </a:lnTo>
                  <a:lnTo>
                    <a:pt x="50" y="626"/>
                  </a:lnTo>
                  <a:lnTo>
                    <a:pt x="50" y="622"/>
                  </a:lnTo>
                  <a:lnTo>
                    <a:pt x="46" y="620"/>
                  </a:lnTo>
                  <a:lnTo>
                    <a:pt x="42" y="616"/>
                  </a:lnTo>
                  <a:lnTo>
                    <a:pt x="38" y="616"/>
                  </a:lnTo>
                  <a:lnTo>
                    <a:pt x="34" y="612"/>
                  </a:lnTo>
                  <a:lnTo>
                    <a:pt x="34" y="608"/>
                  </a:lnTo>
                  <a:lnTo>
                    <a:pt x="30" y="608"/>
                  </a:lnTo>
                  <a:lnTo>
                    <a:pt x="26" y="604"/>
                  </a:lnTo>
                  <a:lnTo>
                    <a:pt x="26" y="600"/>
                  </a:lnTo>
                  <a:lnTo>
                    <a:pt x="26" y="596"/>
                  </a:lnTo>
                  <a:lnTo>
                    <a:pt x="24" y="596"/>
                  </a:lnTo>
                  <a:lnTo>
                    <a:pt x="20" y="596"/>
                  </a:lnTo>
                  <a:lnTo>
                    <a:pt x="20" y="600"/>
                  </a:lnTo>
                  <a:lnTo>
                    <a:pt x="16" y="600"/>
                  </a:lnTo>
                  <a:lnTo>
                    <a:pt x="8" y="600"/>
                  </a:lnTo>
                  <a:lnTo>
                    <a:pt x="0" y="600"/>
                  </a:lnTo>
                  <a:lnTo>
                    <a:pt x="0" y="596"/>
                  </a:lnTo>
                  <a:lnTo>
                    <a:pt x="0" y="586"/>
                  </a:lnTo>
                  <a:lnTo>
                    <a:pt x="0" y="546"/>
                  </a:lnTo>
                  <a:lnTo>
                    <a:pt x="0" y="534"/>
                  </a:lnTo>
                  <a:lnTo>
                    <a:pt x="0" y="520"/>
                  </a:lnTo>
                  <a:lnTo>
                    <a:pt x="0" y="516"/>
                  </a:lnTo>
                  <a:lnTo>
                    <a:pt x="0" y="508"/>
                  </a:lnTo>
                  <a:lnTo>
                    <a:pt x="0" y="486"/>
                  </a:lnTo>
                  <a:lnTo>
                    <a:pt x="0" y="474"/>
                  </a:lnTo>
                  <a:lnTo>
                    <a:pt x="0" y="464"/>
                  </a:lnTo>
                  <a:lnTo>
                    <a:pt x="0" y="452"/>
                  </a:lnTo>
                  <a:lnTo>
                    <a:pt x="0" y="448"/>
                  </a:lnTo>
                  <a:lnTo>
                    <a:pt x="0" y="444"/>
                  </a:lnTo>
                  <a:lnTo>
                    <a:pt x="0" y="440"/>
                  </a:lnTo>
                  <a:lnTo>
                    <a:pt x="0" y="434"/>
                  </a:lnTo>
                  <a:lnTo>
                    <a:pt x="0" y="430"/>
                  </a:lnTo>
                  <a:lnTo>
                    <a:pt x="0" y="422"/>
                  </a:lnTo>
                  <a:lnTo>
                    <a:pt x="0" y="418"/>
                  </a:lnTo>
                  <a:lnTo>
                    <a:pt x="0" y="414"/>
                  </a:lnTo>
                  <a:lnTo>
                    <a:pt x="0" y="410"/>
                  </a:lnTo>
                  <a:lnTo>
                    <a:pt x="0" y="404"/>
                  </a:lnTo>
                  <a:lnTo>
                    <a:pt x="0" y="392"/>
                  </a:lnTo>
                  <a:lnTo>
                    <a:pt x="0" y="380"/>
                  </a:lnTo>
                  <a:lnTo>
                    <a:pt x="0" y="378"/>
                  </a:lnTo>
                  <a:lnTo>
                    <a:pt x="0" y="374"/>
                  </a:lnTo>
                  <a:lnTo>
                    <a:pt x="4" y="374"/>
                  </a:lnTo>
                  <a:lnTo>
                    <a:pt x="4" y="378"/>
                  </a:lnTo>
                  <a:lnTo>
                    <a:pt x="8" y="378"/>
                  </a:lnTo>
                  <a:lnTo>
                    <a:pt x="12" y="378"/>
                  </a:lnTo>
                  <a:lnTo>
                    <a:pt x="16" y="378"/>
                  </a:lnTo>
                  <a:lnTo>
                    <a:pt x="20" y="378"/>
                  </a:lnTo>
                  <a:lnTo>
                    <a:pt x="24" y="378"/>
                  </a:lnTo>
                  <a:lnTo>
                    <a:pt x="26" y="378"/>
                  </a:lnTo>
                  <a:lnTo>
                    <a:pt x="26" y="380"/>
                  </a:lnTo>
                  <a:lnTo>
                    <a:pt x="30" y="380"/>
                  </a:lnTo>
                  <a:lnTo>
                    <a:pt x="34" y="384"/>
                  </a:lnTo>
                  <a:lnTo>
                    <a:pt x="38" y="384"/>
                  </a:lnTo>
                  <a:lnTo>
                    <a:pt x="38" y="388"/>
                  </a:lnTo>
                  <a:lnTo>
                    <a:pt x="42" y="388"/>
                  </a:lnTo>
                  <a:lnTo>
                    <a:pt x="46" y="388"/>
                  </a:lnTo>
                  <a:lnTo>
                    <a:pt x="50" y="392"/>
                  </a:lnTo>
                  <a:lnTo>
                    <a:pt x="54" y="392"/>
                  </a:lnTo>
                  <a:lnTo>
                    <a:pt x="56" y="392"/>
                  </a:lnTo>
                  <a:lnTo>
                    <a:pt x="60" y="396"/>
                  </a:lnTo>
                  <a:lnTo>
                    <a:pt x="64" y="392"/>
                  </a:lnTo>
                  <a:lnTo>
                    <a:pt x="68" y="392"/>
                  </a:lnTo>
                  <a:lnTo>
                    <a:pt x="68" y="396"/>
                  </a:lnTo>
                  <a:lnTo>
                    <a:pt x="72" y="396"/>
                  </a:lnTo>
                  <a:lnTo>
                    <a:pt x="76" y="396"/>
                  </a:lnTo>
                  <a:lnTo>
                    <a:pt x="80" y="396"/>
                  </a:lnTo>
                  <a:lnTo>
                    <a:pt x="80" y="400"/>
                  </a:lnTo>
                  <a:lnTo>
                    <a:pt x="82" y="400"/>
                  </a:lnTo>
                  <a:lnTo>
                    <a:pt x="80" y="396"/>
                  </a:lnTo>
                  <a:lnTo>
                    <a:pt x="76" y="396"/>
                  </a:lnTo>
                  <a:lnTo>
                    <a:pt x="76" y="392"/>
                  </a:lnTo>
                  <a:lnTo>
                    <a:pt x="80" y="392"/>
                  </a:lnTo>
                  <a:lnTo>
                    <a:pt x="82" y="392"/>
                  </a:lnTo>
                  <a:lnTo>
                    <a:pt x="86" y="396"/>
                  </a:lnTo>
                  <a:lnTo>
                    <a:pt x="86" y="392"/>
                  </a:lnTo>
                  <a:lnTo>
                    <a:pt x="90" y="392"/>
                  </a:lnTo>
                  <a:lnTo>
                    <a:pt x="90" y="396"/>
                  </a:lnTo>
                  <a:lnTo>
                    <a:pt x="94" y="400"/>
                  </a:lnTo>
                  <a:lnTo>
                    <a:pt x="96" y="400"/>
                  </a:lnTo>
                  <a:lnTo>
                    <a:pt x="94" y="400"/>
                  </a:lnTo>
                  <a:lnTo>
                    <a:pt x="94" y="396"/>
                  </a:lnTo>
                  <a:lnTo>
                    <a:pt x="90" y="392"/>
                  </a:lnTo>
                  <a:lnTo>
                    <a:pt x="90" y="388"/>
                  </a:lnTo>
                  <a:lnTo>
                    <a:pt x="94" y="388"/>
                  </a:lnTo>
                  <a:lnTo>
                    <a:pt x="96" y="384"/>
                  </a:lnTo>
                  <a:lnTo>
                    <a:pt x="100" y="384"/>
                  </a:lnTo>
                  <a:lnTo>
                    <a:pt x="104" y="380"/>
                  </a:lnTo>
                  <a:lnTo>
                    <a:pt x="108" y="380"/>
                  </a:lnTo>
                  <a:lnTo>
                    <a:pt x="112" y="380"/>
                  </a:lnTo>
                  <a:lnTo>
                    <a:pt x="112" y="378"/>
                  </a:lnTo>
                  <a:lnTo>
                    <a:pt x="116" y="374"/>
                  </a:lnTo>
                  <a:lnTo>
                    <a:pt x="120" y="374"/>
                  </a:lnTo>
                  <a:lnTo>
                    <a:pt x="124" y="374"/>
                  </a:lnTo>
                  <a:lnTo>
                    <a:pt x="120" y="374"/>
                  </a:lnTo>
                  <a:lnTo>
                    <a:pt x="124" y="374"/>
                  </a:lnTo>
                  <a:lnTo>
                    <a:pt x="126" y="374"/>
                  </a:lnTo>
                  <a:lnTo>
                    <a:pt x="130" y="374"/>
                  </a:lnTo>
                  <a:lnTo>
                    <a:pt x="130" y="370"/>
                  </a:lnTo>
                  <a:lnTo>
                    <a:pt x="134" y="370"/>
                  </a:lnTo>
                  <a:lnTo>
                    <a:pt x="134" y="366"/>
                  </a:lnTo>
                  <a:lnTo>
                    <a:pt x="138" y="366"/>
                  </a:lnTo>
                  <a:lnTo>
                    <a:pt x="138" y="370"/>
                  </a:lnTo>
                  <a:lnTo>
                    <a:pt x="142" y="370"/>
                  </a:lnTo>
                  <a:lnTo>
                    <a:pt x="142" y="366"/>
                  </a:lnTo>
                  <a:lnTo>
                    <a:pt x="142" y="362"/>
                  </a:lnTo>
                  <a:lnTo>
                    <a:pt x="146" y="362"/>
                  </a:lnTo>
                  <a:lnTo>
                    <a:pt x="150" y="362"/>
                  </a:lnTo>
                  <a:lnTo>
                    <a:pt x="152" y="366"/>
                  </a:lnTo>
                  <a:lnTo>
                    <a:pt x="156" y="362"/>
                  </a:lnTo>
                  <a:lnTo>
                    <a:pt x="156" y="358"/>
                  </a:lnTo>
                  <a:lnTo>
                    <a:pt x="160" y="358"/>
                  </a:lnTo>
                  <a:lnTo>
                    <a:pt x="164" y="362"/>
                  </a:lnTo>
                  <a:lnTo>
                    <a:pt x="164" y="366"/>
                  </a:lnTo>
                  <a:lnTo>
                    <a:pt x="160" y="366"/>
                  </a:lnTo>
                  <a:lnTo>
                    <a:pt x="156" y="370"/>
                  </a:lnTo>
                  <a:lnTo>
                    <a:pt x="152" y="370"/>
                  </a:lnTo>
                  <a:lnTo>
                    <a:pt x="150" y="370"/>
                  </a:lnTo>
                  <a:lnTo>
                    <a:pt x="150" y="374"/>
                  </a:lnTo>
                  <a:lnTo>
                    <a:pt x="146" y="374"/>
                  </a:lnTo>
                  <a:lnTo>
                    <a:pt x="142" y="378"/>
                  </a:lnTo>
                  <a:lnTo>
                    <a:pt x="142" y="374"/>
                  </a:lnTo>
                  <a:lnTo>
                    <a:pt x="138" y="374"/>
                  </a:lnTo>
                  <a:lnTo>
                    <a:pt x="138" y="378"/>
                  </a:lnTo>
                  <a:lnTo>
                    <a:pt x="134" y="378"/>
                  </a:lnTo>
                  <a:lnTo>
                    <a:pt x="130" y="378"/>
                  </a:lnTo>
                  <a:lnTo>
                    <a:pt x="126" y="378"/>
                  </a:lnTo>
                  <a:lnTo>
                    <a:pt x="126" y="380"/>
                  </a:lnTo>
                  <a:lnTo>
                    <a:pt x="124" y="384"/>
                  </a:lnTo>
                  <a:lnTo>
                    <a:pt x="120" y="384"/>
                  </a:lnTo>
                  <a:lnTo>
                    <a:pt x="116" y="384"/>
                  </a:lnTo>
                  <a:lnTo>
                    <a:pt x="116" y="388"/>
                  </a:lnTo>
                  <a:lnTo>
                    <a:pt x="112" y="388"/>
                  </a:lnTo>
                  <a:lnTo>
                    <a:pt x="112" y="392"/>
                  </a:lnTo>
                  <a:lnTo>
                    <a:pt x="108" y="392"/>
                  </a:lnTo>
                  <a:lnTo>
                    <a:pt x="112" y="392"/>
                  </a:lnTo>
                  <a:lnTo>
                    <a:pt x="108" y="392"/>
                  </a:lnTo>
                  <a:lnTo>
                    <a:pt x="108" y="396"/>
                  </a:lnTo>
                  <a:lnTo>
                    <a:pt x="108" y="392"/>
                  </a:lnTo>
                  <a:lnTo>
                    <a:pt x="104" y="396"/>
                  </a:lnTo>
                  <a:lnTo>
                    <a:pt x="108" y="396"/>
                  </a:lnTo>
                  <a:lnTo>
                    <a:pt x="112" y="400"/>
                  </a:lnTo>
                  <a:lnTo>
                    <a:pt x="116" y="400"/>
                  </a:lnTo>
                  <a:lnTo>
                    <a:pt x="112" y="400"/>
                  </a:lnTo>
                  <a:lnTo>
                    <a:pt x="108" y="396"/>
                  </a:lnTo>
                  <a:lnTo>
                    <a:pt x="112" y="396"/>
                  </a:lnTo>
                  <a:lnTo>
                    <a:pt x="108" y="396"/>
                  </a:lnTo>
                  <a:lnTo>
                    <a:pt x="112" y="396"/>
                  </a:lnTo>
                  <a:lnTo>
                    <a:pt x="116" y="396"/>
                  </a:lnTo>
                  <a:lnTo>
                    <a:pt x="120" y="396"/>
                  </a:lnTo>
                  <a:lnTo>
                    <a:pt x="124" y="396"/>
                  </a:lnTo>
                  <a:lnTo>
                    <a:pt x="120" y="392"/>
                  </a:lnTo>
                  <a:lnTo>
                    <a:pt x="120" y="396"/>
                  </a:lnTo>
                  <a:lnTo>
                    <a:pt x="116" y="396"/>
                  </a:lnTo>
                  <a:lnTo>
                    <a:pt x="116" y="392"/>
                  </a:lnTo>
                  <a:lnTo>
                    <a:pt x="116" y="388"/>
                  </a:lnTo>
                  <a:lnTo>
                    <a:pt x="120" y="388"/>
                  </a:lnTo>
                  <a:lnTo>
                    <a:pt x="124" y="388"/>
                  </a:lnTo>
                  <a:lnTo>
                    <a:pt x="124" y="384"/>
                  </a:lnTo>
                  <a:lnTo>
                    <a:pt x="124" y="388"/>
                  </a:lnTo>
                  <a:lnTo>
                    <a:pt x="124" y="384"/>
                  </a:lnTo>
                  <a:lnTo>
                    <a:pt x="126" y="384"/>
                  </a:lnTo>
                  <a:lnTo>
                    <a:pt x="130" y="384"/>
                  </a:lnTo>
                  <a:lnTo>
                    <a:pt x="130" y="380"/>
                  </a:lnTo>
                  <a:lnTo>
                    <a:pt x="126" y="380"/>
                  </a:lnTo>
                  <a:lnTo>
                    <a:pt x="130" y="380"/>
                  </a:lnTo>
                  <a:lnTo>
                    <a:pt x="134" y="380"/>
                  </a:lnTo>
                  <a:lnTo>
                    <a:pt x="138" y="378"/>
                  </a:lnTo>
                  <a:lnTo>
                    <a:pt x="138" y="380"/>
                  </a:lnTo>
                  <a:lnTo>
                    <a:pt x="134" y="384"/>
                  </a:lnTo>
                  <a:lnTo>
                    <a:pt x="138" y="384"/>
                  </a:lnTo>
                  <a:lnTo>
                    <a:pt x="138" y="380"/>
                  </a:lnTo>
                  <a:lnTo>
                    <a:pt x="138" y="378"/>
                  </a:lnTo>
                  <a:lnTo>
                    <a:pt x="138" y="380"/>
                  </a:lnTo>
                  <a:lnTo>
                    <a:pt x="142" y="380"/>
                  </a:lnTo>
                  <a:lnTo>
                    <a:pt x="142" y="378"/>
                  </a:lnTo>
                  <a:lnTo>
                    <a:pt x="138" y="378"/>
                  </a:lnTo>
                  <a:lnTo>
                    <a:pt x="142" y="378"/>
                  </a:lnTo>
                  <a:lnTo>
                    <a:pt x="142" y="380"/>
                  </a:lnTo>
                  <a:lnTo>
                    <a:pt x="138" y="384"/>
                  </a:lnTo>
                  <a:lnTo>
                    <a:pt x="142" y="380"/>
                  </a:lnTo>
                  <a:lnTo>
                    <a:pt x="142" y="378"/>
                  </a:lnTo>
                  <a:lnTo>
                    <a:pt x="142" y="380"/>
                  </a:lnTo>
                  <a:lnTo>
                    <a:pt x="142" y="384"/>
                  </a:lnTo>
                  <a:lnTo>
                    <a:pt x="142" y="380"/>
                  </a:lnTo>
                  <a:lnTo>
                    <a:pt x="142" y="384"/>
                  </a:lnTo>
                  <a:lnTo>
                    <a:pt x="142" y="388"/>
                  </a:lnTo>
                  <a:lnTo>
                    <a:pt x="142" y="384"/>
                  </a:lnTo>
                  <a:lnTo>
                    <a:pt x="146" y="380"/>
                  </a:lnTo>
                  <a:lnTo>
                    <a:pt x="150" y="378"/>
                  </a:lnTo>
                  <a:lnTo>
                    <a:pt x="150" y="374"/>
                  </a:lnTo>
                  <a:lnTo>
                    <a:pt x="152" y="374"/>
                  </a:lnTo>
                  <a:lnTo>
                    <a:pt x="156" y="374"/>
                  </a:lnTo>
                  <a:lnTo>
                    <a:pt x="160" y="370"/>
                  </a:lnTo>
                  <a:lnTo>
                    <a:pt x="164" y="370"/>
                  </a:lnTo>
                  <a:lnTo>
                    <a:pt x="168" y="370"/>
                  </a:lnTo>
                  <a:lnTo>
                    <a:pt x="168" y="366"/>
                  </a:lnTo>
                  <a:lnTo>
                    <a:pt x="172" y="366"/>
                  </a:lnTo>
                  <a:lnTo>
                    <a:pt x="172" y="370"/>
                  </a:lnTo>
                  <a:lnTo>
                    <a:pt x="168" y="370"/>
                  </a:lnTo>
                  <a:lnTo>
                    <a:pt x="168" y="374"/>
                  </a:lnTo>
                  <a:lnTo>
                    <a:pt x="172" y="374"/>
                  </a:lnTo>
                  <a:lnTo>
                    <a:pt x="176" y="370"/>
                  </a:lnTo>
                  <a:lnTo>
                    <a:pt x="180" y="366"/>
                  </a:lnTo>
                  <a:lnTo>
                    <a:pt x="180" y="362"/>
                  </a:lnTo>
                  <a:lnTo>
                    <a:pt x="182" y="362"/>
                  </a:lnTo>
                  <a:lnTo>
                    <a:pt x="186" y="362"/>
                  </a:lnTo>
                  <a:lnTo>
                    <a:pt x="190" y="358"/>
                  </a:lnTo>
                  <a:lnTo>
                    <a:pt x="186" y="358"/>
                  </a:lnTo>
                  <a:lnTo>
                    <a:pt x="182" y="358"/>
                  </a:lnTo>
                  <a:lnTo>
                    <a:pt x="186" y="354"/>
                  </a:lnTo>
                  <a:lnTo>
                    <a:pt x="182" y="354"/>
                  </a:lnTo>
                  <a:lnTo>
                    <a:pt x="182" y="350"/>
                  </a:lnTo>
                  <a:lnTo>
                    <a:pt x="186" y="350"/>
                  </a:lnTo>
                  <a:lnTo>
                    <a:pt x="186" y="354"/>
                  </a:lnTo>
                  <a:lnTo>
                    <a:pt x="190" y="354"/>
                  </a:lnTo>
                  <a:lnTo>
                    <a:pt x="194" y="358"/>
                  </a:lnTo>
                  <a:lnTo>
                    <a:pt x="198" y="358"/>
                  </a:lnTo>
                  <a:lnTo>
                    <a:pt x="198" y="362"/>
                  </a:lnTo>
                  <a:lnTo>
                    <a:pt x="198" y="366"/>
                  </a:lnTo>
                  <a:lnTo>
                    <a:pt x="202" y="370"/>
                  </a:lnTo>
                  <a:lnTo>
                    <a:pt x="202" y="374"/>
                  </a:lnTo>
                  <a:lnTo>
                    <a:pt x="206" y="374"/>
                  </a:lnTo>
                  <a:lnTo>
                    <a:pt x="210" y="378"/>
                  </a:lnTo>
                  <a:lnTo>
                    <a:pt x="210" y="380"/>
                  </a:lnTo>
                  <a:lnTo>
                    <a:pt x="212" y="380"/>
                  </a:lnTo>
                  <a:lnTo>
                    <a:pt x="220" y="380"/>
                  </a:lnTo>
                  <a:lnTo>
                    <a:pt x="220" y="384"/>
                  </a:lnTo>
                  <a:lnTo>
                    <a:pt x="220" y="380"/>
                  </a:lnTo>
                  <a:lnTo>
                    <a:pt x="224" y="380"/>
                  </a:lnTo>
                  <a:lnTo>
                    <a:pt x="220" y="380"/>
                  </a:lnTo>
                  <a:lnTo>
                    <a:pt x="216" y="380"/>
                  </a:lnTo>
                  <a:lnTo>
                    <a:pt x="220" y="378"/>
                  </a:lnTo>
                  <a:lnTo>
                    <a:pt x="224" y="378"/>
                  </a:lnTo>
                  <a:lnTo>
                    <a:pt x="220" y="374"/>
                  </a:lnTo>
                  <a:lnTo>
                    <a:pt x="224" y="374"/>
                  </a:lnTo>
                  <a:lnTo>
                    <a:pt x="228" y="374"/>
                  </a:lnTo>
                  <a:lnTo>
                    <a:pt x="224" y="374"/>
                  </a:lnTo>
                  <a:lnTo>
                    <a:pt x="224" y="370"/>
                  </a:lnTo>
                  <a:lnTo>
                    <a:pt x="228" y="370"/>
                  </a:lnTo>
                  <a:lnTo>
                    <a:pt x="228" y="366"/>
                  </a:lnTo>
                  <a:lnTo>
                    <a:pt x="232" y="366"/>
                  </a:lnTo>
                  <a:lnTo>
                    <a:pt x="228" y="366"/>
                  </a:lnTo>
                  <a:lnTo>
                    <a:pt x="224" y="366"/>
                  </a:lnTo>
                  <a:lnTo>
                    <a:pt x="228" y="362"/>
                  </a:lnTo>
                  <a:lnTo>
                    <a:pt x="228" y="366"/>
                  </a:lnTo>
                  <a:lnTo>
                    <a:pt x="232" y="362"/>
                  </a:lnTo>
                  <a:lnTo>
                    <a:pt x="232" y="366"/>
                  </a:lnTo>
                  <a:lnTo>
                    <a:pt x="236" y="366"/>
                  </a:lnTo>
                  <a:lnTo>
                    <a:pt x="236" y="362"/>
                  </a:lnTo>
                  <a:lnTo>
                    <a:pt x="232" y="362"/>
                  </a:lnTo>
                  <a:lnTo>
                    <a:pt x="236" y="362"/>
                  </a:lnTo>
                  <a:lnTo>
                    <a:pt x="236" y="366"/>
                  </a:lnTo>
                  <a:lnTo>
                    <a:pt x="236" y="370"/>
                  </a:lnTo>
                  <a:lnTo>
                    <a:pt x="236" y="374"/>
                  </a:lnTo>
                  <a:lnTo>
                    <a:pt x="238" y="374"/>
                  </a:lnTo>
                  <a:lnTo>
                    <a:pt x="238" y="378"/>
                  </a:lnTo>
                  <a:lnTo>
                    <a:pt x="236" y="378"/>
                  </a:lnTo>
                  <a:lnTo>
                    <a:pt x="232" y="380"/>
                  </a:lnTo>
                  <a:lnTo>
                    <a:pt x="236" y="380"/>
                  </a:lnTo>
                  <a:lnTo>
                    <a:pt x="238" y="380"/>
                  </a:lnTo>
                  <a:lnTo>
                    <a:pt x="242" y="380"/>
                  </a:lnTo>
                  <a:lnTo>
                    <a:pt x="246" y="380"/>
                  </a:lnTo>
                  <a:lnTo>
                    <a:pt x="250" y="380"/>
                  </a:lnTo>
                  <a:lnTo>
                    <a:pt x="250" y="378"/>
                  </a:lnTo>
                  <a:lnTo>
                    <a:pt x="254" y="378"/>
                  </a:lnTo>
                  <a:lnTo>
                    <a:pt x="254" y="374"/>
                  </a:lnTo>
                  <a:lnTo>
                    <a:pt x="254" y="370"/>
                  </a:lnTo>
                  <a:lnTo>
                    <a:pt x="258" y="370"/>
                  </a:lnTo>
                  <a:lnTo>
                    <a:pt x="262" y="370"/>
                  </a:lnTo>
                  <a:lnTo>
                    <a:pt x="266" y="370"/>
                  </a:lnTo>
                  <a:lnTo>
                    <a:pt x="268" y="370"/>
                  </a:lnTo>
                  <a:lnTo>
                    <a:pt x="272" y="370"/>
                  </a:lnTo>
                  <a:lnTo>
                    <a:pt x="276" y="374"/>
                  </a:lnTo>
                  <a:lnTo>
                    <a:pt x="280" y="374"/>
                  </a:lnTo>
                  <a:lnTo>
                    <a:pt x="284" y="374"/>
                  </a:lnTo>
                  <a:lnTo>
                    <a:pt x="284" y="378"/>
                  </a:lnTo>
                  <a:lnTo>
                    <a:pt x="288" y="378"/>
                  </a:lnTo>
                  <a:lnTo>
                    <a:pt x="292" y="380"/>
                  </a:lnTo>
                  <a:lnTo>
                    <a:pt x="294" y="380"/>
                  </a:lnTo>
                  <a:lnTo>
                    <a:pt x="298" y="380"/>
                  </a:lnTo>
                  <a:lnTo>
                    <a:pt x="302" y="384"/>
                  </a:lnTo>
                  <a:lnTo>
                    <a:pt x="306" y="384"/>
                  </a:lnTo>
                  <a:lnTo>
                    <a:pt x="310" y="384"/>
                  </a:lnTo>
                  <a:lnTo>
                    <a:pt x="314" y="384"/>
                  </a:lnTo>
                  <a:lnTo>
                    <a:pt x="318" y="384"/>
                  </a:lnTo>
                  <a:lnTo>
                    <a:pt x="318" y="388"/>
                  </a:lnTo>
                  <a:lnTo>
                    <a:pt x="322" y="388"/>
                  </a:lnTo>
                  <a:lnTo>
                    <a:pt x="324" y="388"/>
                  </a:lnTo>
                  <a:lnTo>
                    <a:pt x="324" y="392"/>
                  </a:lnTo>
                  <a:lnTo>
                    <a:pt x="328" y="392"/>
                  </a:lnTo>
                  <a:lnTo>
                    <a:pt x="332" y="392"/>
                  </a:lnTo>
                  <a:lnTo>
                    <a:pt x="336" y="392"/>
                  </a:lnTo>
                  <a:lnTo>
                    <a:pt x="336" y="396"/>
                  </a:lnTo>
                  <a:lnTo>
                    <a:pt x="340" y="392"/>
                  </a:lnTo>
                  <a:lnTo>
                    <a:pt x="344" y="396"/>
                  </a:lnTo>
                  <a:lnTo>
                    <a:pt x="348" y="396"/>
                  </a:lnTo>
                  <a:lnTo>
                    <a:pt x="352" y="396"/>
                  </a:lnTo>
                  <a:lnTo>
                    <a:pt x="354" y="396"/>
                  </a:lnTo>
                  <a:lnTo>
                    <a:pt x="352" y="396"/>
                  </a:lnTo>
                  <a:lnTo>
                    <a:pt x="352" y="392"/>
                  </a:lnTo>
                  <a:lnTo>
                    <a:pt x="354" y="392"/>
                  </a:lnTo>
                  <a:lnTo>
                    <a:pt x="358" y="392"/>
                  </a:lnTo>
                  <a:lnTo>
                    <a:pt x="354" y="392"/>
                  </a:lnTo>
                  <a:lnTo>
                    <a:pt x="358" y="392"/>
                  </a:lnTo>
                  <a:lnTo>
                    <a:pt x="362" y="392"/>
                  </a:lnTo>
                  <a:lnTo>
                    <a:pt x="366" y="396"/>
                  </a:lnTo>
                  <a:lnTo>
                    <a:pt x="370" y="396"/>
                  </a:lnTo>
                  <a:lnTo>
                    <a:pt x="374" y="396"/>
                  </a:lnTo>
                  <a:lnTo>
                    <a:pt x="374" y="400"/>
                  </a:lnTo>
                  <a:lnTo>
                    <a:pt x="378" y="400"/>
                  </a:lnTo>
                  <a:lnTo>
                    <a:pt x="378" y="404"/>
                  </a:lnTo>
                  <a:lnTo>
                    <a:pt x="380" y="404"/>
                  </a:lnTo>
                  <a:lnTo>
                    <a:pt x="380" y="410"/>
                  </a:lnTo>
                  <a:lnTo>
                    <a:pt x="378" y="410"/>
                  </a:lnTo>
                  <a:lnTo>
                    <a:pt x="374" y="410"/>
                  </a:lnTo>
                  <a:lnTo>
                    <a:pt x="370" y="410"/>
                  </a:lnTo>
                  <a:lnTo>
                    <a:pt x="366" y="410"/>
                  </a:lnTo>
                  <a:lnTo>
                    <a:pt x="366" y="414"/>
                  </a:lnTo>
                  <a:lnTo>
                    <a:pt x="366" y="418"/>
                  </a:lnTo>
                  <a:lnTo>
                    <a:pt x="362" y="418"/>
                  </a:lnTo>
                  <a:lnTo>
                    <a:pt x="366" y="418"/>
                  </a:lnTo>
                  <a:lnTo>
                    <a:pt x="366" y="422"/>
                  </a:lnTo>
                  <a:lnTo>
                    <a:pt x="370" y="422"/>
                  </a:lnTo>
                  <a:lnTo>
                    <a:pt x="374" y="422"/>
                  </a:lnTo>
                  <a:lnTo>
                    <a:pt x="378" y="422"/>
                  </a:lnTo>
                  <a:lnTo>
                    <a:pt x="380" y="422"/>
                  </a:lnTo>
                  <a:lnTo>
                    <a:pt x="384" y="422"/>
                  </a:lnTo>
                  <a:lnTo>
                    <a:pt x="388" y="422"/>
                  </a:lnTo>
                  <a:lnTo>
                    <a:pt x="392" y="422"/>
                  </a:lnTo>
                  <a:lnTo>
                    <a:pt x="396" y="422"/>
                  </a:lnTo>
                  <a:lnTo>
                    <a:pt x="396" y="426"/>
                  </a:lnTo>
                  <a:lnTo>
                    <a:pt x="400" y="426"/>
                  </a:lnTo>
                  <a:lnTo>
                    <a:pt x="404" y="426"/>
                  </a:lnTo>
                  <a:lnTo>
                    <a:pt x="408" y="426"/>
                  </a:lnTo>
                  <a:lnTo>
                    <a:pt x="408" y="422"/>
                  </a:lnTo>
                  <a:lnTo>
                    <a:pt x="410" y="422"/>
                  </a:lnTo>
                  <a:lnTo>
                    <a:pt x="414" y="422"/>
                  </a:lnTo>
                  <a:lnTo>
                    <a:pt x="418" y="422"/>
                  </a:lnTo>
                  <a:lnTo>
                    <a:pt x="422" y="422"/>
                  </a:lnTo>
                  <a:lnTo>
                    <a:pt x="424" y="422"/>
                  </a:lnTo>
                  <a:lnTo>
                    <a:pt x="428" y="422"/>
                  </a:lnTo>
                  <a:lnTo>
                    <a:pt x="428" y="418"/>
                  </a:lnTo>
                  <a:lnTo>
                    <a:pt x="432" y="418"/>
                  </a:lnTo>
                  <a:lnTo>
                    <a:pt x="436" y="418"/>
                  </a:lnTo>
                  <a:lnTo>
                    <a:pt x="436" y="414"/>
                  </a:lnTo>
                  <a:lnTo>
                    <a:pt x="440" y="418"/>
                  </a:lnTo>
                  <a:lnTo>
                    <a:pt x="440" y="422"/>
                  </a:lnTo>
                  <a:lnTo>
                    <a:pt x="440" y="418"/>
                  </a:lnTo>
                  <a:lnTo>
                    <a:pt x="440" y="422"/>
                  </a:lnTo>
                  <a:lnTo>
                    <a:pt x="444" y="422"/>
                  </a:lnTo>
                  <a:lnTo>
                    <a:pt x="444" y="426"/>
                  </a:lnTo>
                  <a:lnTo>
                    <a:pt x="444" y="422"/>
                  </a:lnTo>
                  <a:lnTo>
                    <a:pt x="448" y="422"/>
                  </a:lnTo>
                  <a:lnTo>
                    <a:pt x="450" y="422"/>
                  </a:lnTo>
                  <a:lnTo>
                    <a:pt x="450" y="426"/>
                  </a:lnTo>
                  <a:lnTo>
                    <a:pt x="454" y="430"/>
                  </a:lnTo>
                  <a:lnTo>
                    <a:pt x="450" y="430"/>
                  </a:lnTo>
                  <a:lnTo>
                    <a:pt x="454" y="430"/>
                  </a:lnTo>
                  <a:lnTo>
                    <a:pt x="454" y="434"/>
                  </a:lnTo>
                  <a:lnTo>
                    <a:pt x="454" y="430"/>
                  </a:lnTo>
                  <a:lnTo>
                    <a:pt x="454" y="426"/>
                  </a:lnTo>
                  <a:lnTo>
                    <a:pt x="458" y="426"/>
                  </a:lnTo>
                  <a:lnTo>
                    <a:pt x="458" y="430"/>
                  </a:lnTo>
                  <a:lnTo>
                    <a:pt x="458" y="434"/>
                  </a:lnTo>
                  <a:lnTo>
                    <a:pt x="462" y="434"/>
                  </a:lnTo>
                  <a:lnTo>
                    <a:pt x="458" y="430"/>
                  </a:lnTo>
                  <a:lnTo>
                    <a:pt x="462" y="430"/>
                  </a:lnTo>
                  <a:lnTo>
                    <a:pt x="466" y="434"/>
                  </a:lnTo>
                  <a:lnTo>
                    <a:pt x="466" y="436"/>
                  </a:lnTo>
                  <a:lnTo>
                    <a:pt x="470" y="436"/>
                  </a:lnTo>
                  <a:lnTo>
                    <a:pt x="470" y="440"/>
                  </a:lnTo>
                  <a:lnTo>
                    <a:pt x="466" y="440"/>
                  </a:lnTo>
                  <a:lnTo>
                    <a:pt x="462" y="440"/>
                  </a:lnTo>
                  <a:lnTo>
                    <a:pt x="458" y="440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62" y="440"/>
                  </a:lnTo>
                  <a:lnTo>
                    <a:pt x="466" y="440"/>
                  </a:lnTo>
                  <a:lnTo>
                    <a:pt x="466" y="444"/>
                  </a:lnTo>
                  <a:lnTo>
                    <a:pt x="466" y="448"/>
                  </a:lnTo>
                  <a:lnTo>
                    <a:pt x="470" y="448"/>
                  </a:lnTo>
                  <a:lnTo>
                    <a:pt x="470" y="452"/>
                  </a:lnTo>
                  <a:lnTo>
                    <a:pt x="474" y="452"/>
                  </a:lnTo>
                  <a:lnTo>
                    <a:pt x="474" y="456"/>
                  </a:lnTo>
                  <a:lnTo>
                    <a:pt x="478" y="456"/>
                  </a:lnTo>
                  <a:lnTo>
                    <a:pt x="474" y="452"/>
                  </a:lnTo>
                  <a:lnTo>
                    <a:pt x="474" y="448"/>
                  </a:lnTo>
                  <a:lnTo>
                    <a:pt x="470" y="448"/>
                  </a:lnTo>
                  <a:lnTo>
                    <a:pt x="470" y="444"/>
                  </a:lnTo>
                  <a:lnTo>
                    <a:pt x="470" y="440"/>
                  </a:lnTo>
                  <a:lnTo>
                    <a:pt x="474" y="440"/>
                  </a:lnTo>
                  <a:lnTo>
                    <a:pt x="470" y="440"/>
                  </a:lnTo>
                  <a:lnTo>
                    <a:pt x="474" y="440"/>
                  </a:lnTo>
                  <a:lnTo>
                    <a:pt x="474" y="444"/>
                  </a:lnTo>
                  <a:lnTo>
                    <a:pt x="474" y="440"/>
                  </a:lnTo>
                  <a:lnTo>
                    <a:pt x="470" y="440"/>
                  </a:lnTo>
                  <a:lnTo>
                    <a:pt x="474" y="444"/>
                  </a:lnTo>
                  <a:lnTo>
                    <a:pt x="474" y="440"/>
                  </a:lnTo>
                  <a:lnTo>
                    <a:pt x="478" y="440"/>
                  </a:lnTo>
                  <a:lnTo>
                    <a:pt x="478" y="444"/>
                  </a:lnTo>
                  <a:lnTo>
                    <a:pt x="480" y="444"/>
                  </a:lnTo>
                  <a:lnTo>
                    <a:pt x="478" y="444"/>
                  </a:lnTo>
                  <a:lnTo>
                    <a:pt x="478" y="440"/>
                  </a:lnTo>
                  <a:lnTo>
                    <a:pt x="478" y="436"/>
                  </a:lnTo>
                  <a:lnTo>
                    <a:pt x="474" y="436"/>
                  </a:lnTo>
                  <a:lnTo>
                    <a:pt x="470" y="434"/>
                  </a:lnTo>
                  <a:lnTo>
                    <a:pt x="474" y="430"/>
                  </a:lnTo>
                  <a:lnTo>
                    <a:pt x="470" y="426"/>
                  </a:lnTo>
                  <a:lnTo>
                    <a:pt x="466" y="426"/>
                  </a:lnTo>
                  <a:lnTo>
                    <a:pt x="466" y="422"/>
                  </a:lnTo>
                  <a:lnTo>
                    <a:pt x="466" y="418"/>
                  </a:lnTo>
                  <a:lnTo>
                    <a:pt x="470" y="418"/>
                  </a:lnTo>
                  <a:lnTo>
                    <a:pt x="466" y="414"/>
                  </a:lnTo>
                  <a:lnTo>
                    <a:pt x="470" y="414"/>
                  </a:lnTo>
                  <a:lnTo>
                    <a:pt x="474" y="414"/>
                  </a:lnTo>
                  <a:lnTo>
                    <a:pt x="478" y="414"/>
                  </a:lnTo>
                  <a:lnTo>
                    <a:pt x="480" y="414"/>
                  </a:lnTo>
                  <a:lnTo>
                    <a:pt x="484" y="414"/>
                  </a:lnTo>
                  <a:lnTo>
                    <a:pt x="484" y="410"/>
                  </a:lnTo>
                  <a:lnTo>
                    <a:pt x="488" y="410"/>
                  </a:lnTo>
                  <a:lnTo>
                    <a:pt x="488" y="408"/>
                  </a:lnTo>
                  <a:lnTo>
                    <a:pt x="492" y="408"/>
                  </a:lnTo>
                  <a:lnTo>
                    <a:pt x="500" y="408"/>
                  </a:lnTo>
                  <a:lnTo>
                    <a:pt x="500" y="404"/>
                  </a:lnTo>
                  <a:lnTo>
                    <a:pt x="500" y="400"/>
                  </a:lnTo>
                  <a:lnTo>
                    <a:pt x="496" y="400"/>
                  </a:lnTo>
                  <a:lnTo>
                    <a:pt x="492" y="404"/>
                  </a:lnTo>
                  <a:lnTo>
                    <a:pt x="488" y="404"/>
                  </a:lnTo>
                  <a:lnTo>
                    <a:pt x="484" y="404"/>
                  </a:lnTo>
                  <a:lnTo>
                    <a:pt x="488" y="408"/>
                  </a:lnTo>
                  <a:lnTo>
                    <a:pt x="484" y="408"/>
                  </a:lnTo>
                  <a:lnTo>
                    <a:pt x="480" y="408"/>
                  </a:lnTo>
                  <a:lnTo>
                    <a:pt x="478" y="410"/>
                  </a:lnTo>
                  <a:lnTo>
                    <a:pt x="478" y="408"/>
                  </a:lnTo>
                  <a:lnTo>
                    <a:pt x="474" y="408"/>
                  </a:lnTo>
                  <a:lnTo>
                    <a:pt x="470" y="408"/>
                  </a:lnTo>
                  <a:lnTo>
                    <a:pt x="470" y="410"/>
                  </a:lnTo>
                  <a:lnTo>
                    <a:pt x="474" y="410"/>
                  </a:lnTo>
                  <a:lnTo>
                    <a:pt x="470" y="410"/>
                  </a:lnTo>
                  <a:lnTo>
                    <a:pt x="466" y="410"/>
                  </a:lnTo>
                  <a:lnTo>
                    <a:pt x="462" y="410"/>
                  </a:lnTo>
                  <a:lnTo>
                    <a:pt x="462" y="414"/>
                  </a:lnTo>
                  <a:lnTo>
                    <a:pt x="462" y="410"/>
                  </a:lnTo>
                  <a:lnTo>
                    <a:pt x="462" y="414"/>
                  </a:lnTo>
                  <a:lnTo>
                    <a:pt x="462" y="410"/>
                  </a:lnTo>
                  <a:lnTo>
                    <a:pt x="462" y="408"/>
                  </a:lnTo>
                  <a:lnTo>
                    <a:pt x="458" y="408"/>
                  </a:lnTo>
                  <a:lnTo>
                    <a:pt x="458" y="410"/>
                  </a:lnTo>
                  <a:lnTo>
                    <a:pt x="454" y="410"/>
                  </a:lnTo>
                  <a:lnTo>
                    <a:pt x="454" y="408"/>
                  </a:lnTo>
                  <a:lnTo>
                    <a:pt x="458" y="408"/>
                  </a:lnTo>
                  <a:lnTo>
                    <a:pt x="458" y="404"/>
                  </a:lnTo>
                  <a:lnTo>
                    <a:pt x="462" y="404"/>
                  </a:lnTo>
                  <a:lnTo>
                    <a:pt x="462" y="400"/>
                  </a:lnTo>
                  <a:lnTo>
                    <a:pt x="466" y="400"/>
                  </a:lnTo>
                  <a:lnTo>
                    <a:pt x="470" y="400"/>
                  </a:lnTo>
                  <a:lnTo>
                    <a:pt x="474" y="400"/>
                  </a:lnTo>
                  <a:lnTo>
                    <a:pt x="478" y="400"/>
                  </a:lnTo>
                  <a:lnTo>
                    <a:pt x="480" y="396"/>
                  </a:lnTo>
                  <a:lnTo>
                    <a:pt x="484" y="396"/>
                  </a:lnTo>
                  <a:lnTo>
                    <a:pt x="492" y="392"/>
                  </a:lnTo>
                  <a:lnTo>
                    <a:pt x="496" y="396"/>
                  </a:lnTo>
                  <a:lnTo>
                    <a:pt x="500" y="396"/>
                  </a:lnTo>
                  <a:lnTo>
                    <a:pt x="504" y="400"/>
                  </a:lnTo>
                  <a:lnTo>
                    <a:pt x="504" y="404"/>
                  </a:lnTo>
                  <a:lnTo>
                    <a:pt x="500" y="408"/>
                  </a:lnTo>
                  <a:lnTo>
                    <a:pt x="504" y="408"/>
                  </a:lnTo>
                  <a:lnTo>
                    <a:pt x="508" y="410"/>
                  </a:lnTo>
                  <a:lnTo>
                    <a:pt x="508" y="408"/>
                  </a:lnTo>
                  <a:lnTo>
                    <a:pt x="510" y="408"/>
                  </a:lnTo>
                  <a:lnTo>
                    <a:pt x="510" y="410"/>
                  </a:lnTo>
                  <a:lnTo>
                    <a:pt x="514" y="410"/>
                  </a:lnTo>
                  <a:lnTo>
                    <a:pt x="514" y="414"/>
                  </a:lnTo>
                  <a:lnTo>
                    <a:pt x="518" y="414"/>
                  </a:lnTo>
                  <a:lnTo>
                    <a:pt x="522" y="414"/>
                  </a:lnTo>
                  <a:lnTo>
                    <a:pt x="526" y="414"/>
                  </a:lnTo>
                  <a:lnTo>
                    <a:pt x="530" y="414"/>
                  </a:lnTo>
                  <a:lnTo>
                    <a:pt x="530" y="410"/>
                  </a:lnTo>
                  <a:lnTo>
                    <a:pt x="534" y="410"/>
                  </a:lnTo>
                  <a:lnTo>
                    <a:pt x="534" y="414"/>
                  </a:lnTo>
                  <a:lnTo>
                    <a:pt x="534" y="418"/>
                  </a:lnTo>
                  <a:lnTo>
                    <a:pt x="536" y="418"/>
                  </a:lnTo>
                  <a:lnTo>
                    <a:pt x="540" y="422"/>
                  </a:lnTo>
                  <a:lnTo>
                    <a:pt x="544" y="422"/>
                  </a:lnTo>
                  <a:lnTo>
                    <a:pt x="548" y="422"/>
                  </a:lnTo>
                  <a:lnTo>
                    <a:pt x="552" y="422"/>
                  </a:lnTo>
                  <a:lnTo>
                    <a:pt x="556" y="422"/>
                  </a:lnTo>
                  <a:lnTo>
                    <a:pt x="560" y="426"/>
                  </a:lnTo>
                  <a:lnTo>
                    <a:pt x="560" y="422"/>
                  </a:lnTo>
                  <a:lnTo>
                    <a:pt x="564" y="422"/>
                  </a:lnTo>
                  <a:lnTo>
                    <a:pt x="566" y="422"/>
                  </a:lnTo>
                  <a:lnTo>
                    <a:pt x="570" y="422"/>
                  </a:lnTo>
                  <a:lnTo>
                    <a:pt x="574" y="418"/>
                  </a:lnTo>
                  <a:lnTo>
                    <a:pt x="578" y="418"/>
                  </a:lnTo>
                  <a:lnTo>
                    <a:pt x="578" y="422"/>
                  </a:lnTo>
                  <a:lnTo>
                    <a:pt x="582" y="422"/>
                  </a:lnTo>
                  <a:lnTo>
                    <a:pt x="586" y="422"/>
                  </a:lnTo>
                  <a:lnTo>
                    <a:pt x="590" y="422"/>
                  </a:lnTo>
                  <a:lnTo>
                    <a:pt x="592" y="422"/>
                  </a:lnTo>
                  <a:lnTo>
                    <a:pt x="596" y="422"/>
                  </a:lnTo>
                  <a:lnTo>
                    <a:pt x="600" y="422"/>
                  </a:lnTo>
                  <a:lnTo>
                    <a:pt x="604" y="422"/>
                  </a:lnTo>
                  <a:lnTo>
                    <a:pt x="600" y="418"/>
                  </a:lnTo>
                  <a:lnTo>
                    <a:pt x="596" y="418"/>
                  </a:lnTo>
                  <a:lnTo>
                    <a:pt x="596" y="414"/>
                  </a:lnTo>
                  <a:lnTo>
                    <a:pt x="600" y="414"/>
                  </a:lnTo>
                  <a:lnTo>
                    <a:pt x="604" y="418"/>
                  </a:lnTo>
                  <a:lnTo>
                    <a:pt x="608" y="422"/>
                  </a:lnTo>
                  <a:lnTo>
                    <a:pt x="612" y="426"/>
                  </a:lnTo>
                  <a:lnTo>
                    <a:pt x="616" y="426"/>
                  </a:lnTo>
                  <a:lnTo>
                    <a:pt x="620" y="426"/>
                  </a:lnTo>
                  <a:lnTo>
                    <a:pt x="620" y="422"/>
                  </a:lnTo>
                  <a:lnTo>
                    <a:pt x="620" y="418"/>
                  </a:lnTo>
                  <a:lnTo>
                    <a:pt x="616" y="418"/>
                  </a:lnTo>
                  <a:lnTo>
                    <a:pt x="612" y="414"/>
                  </a:lnTo>
                  <a:lnTo>
                    <a:pt x="612" y="418"/>
                  </a:lnTo>
                  <a:lnTo>
                    <a:pt x="608" y="418"/>
                  </a:lnTo>
                  <a:lnTo>
                    <a:pt x="608" y="422"/>
                  </a:lnTo>
                  <a:lnTo>
                    <a:pt x="604" y="418"/>
                  </a:lnTo>
                  <a:lnTo>
                    <a:pt x="604" y="414"/>
                  </a:lnTo>
                  <a:lnTo>
                    <a:pt x="600" y="410"/>
                  </a:lnTo>
                  <a:lnTo>
                    <a:pt x="600" y="414"/>
                  </a:lnTo>
                  <a:lnTo>
                    <a:pt x="604" y="414"/>
                  </a:lnTo>
                  <a:lnTo>
                    <a:pt x="604" y="410"/>
                  </a:lnTo>
                  <a:lnTo>
                    <a:pt x="600" y="410"/>
                  </a:lnTo>
                  <a:lnTo>
                    <a:pt x="600" y="408"/>
                  </a:lnTo>
                  <a:lnTo>
                    <a:pt x="596" y="408"/>
                  </a:lnTo>
                  <a:lnTo>
                    <a:pt x="600" y="408"/>
                  </a:lnTo>
                  <a:lnTo>
                    <a:pt x="604" y="408"/>
                  </a:lnTo>
                  <a:lnTo>
                    <a:pt x="608" y="408"/>
                  </a:lnTo>
                  <a:lnTo>
                    <a:pt x="612" y="408"/>
                  </a:lnTo>
                  <a:lnTo>
                    <a:pt x="608" y="408"/>
                  </a:lnTo>
                  <a:lnTo>
                    <a:pt x="608" y="404"/>
                  </a:lnTo>
                  <a:lnTo>
                    <a:pt x="612" y="404"/>
                  </a:lnTo>
                  <a:lnTo>
                    <a:pt x="616" y="408"/>
                  </a:lnTo>
                  <a:lnTo>
                    <a:pt x="616" y="404"/>
                  </a:lnTo>
                  <a:lnTo>
                    <a:pt x="620" y="404"/>
                  </a:lnTo>
                  <a:lnTo>
                    <a:pt x="620" y="408"/>
                  </a:lnTo>
                  <a:lnTo>
                    <a:pt x="622" y="408"/>
                  </a:lnTo>
                  <a:lnTo>
                    <a:pt x="622" y="410"/>
                  </a:lnTo>
                  <a:lnTo>
                    <a:pt x="626" y="410"/>
                  </a:lnTo>
                  <a:lnTo>
                    <a:pt x="630" y="410"/>
                  </a:lnTo>
                  <a:lnTo>
                    <a:pt x="630" y="408"/>
                  </a:lnTo>
                  <a:lnTo>
                    <a:pt x="630" y="410"/>
                  </a:lnTo>
                  <a:lnTo>
                    <a:pt x="626" y="414"/>
                  </a:lnTo>
                  <a:lnTo>
                    <a:pt x="630" y="414"/>
                  </a:lnTo>
                  <a:lnTo>
                    <a:pt x="630" y="410"/>
                  </a:lnTo>
                  <a:lnTo>
                    <a:pt x="634" y="410"/>
                  </a:lnTo>
                  <a:lnTo>
                    <a:pt x="638" y="410"/>
                  </a:lnTo>
                  <a:lnTo>
                    <a:pt x="634" y="410"/>
                  </a:lnTo>
                  <a:lnTo>
                    <a:pt x="638" y="414"/>
                  </a:lnTo>
                  <a:lnTo>
                    <a:pt x="634" y="414"/>
                  </a:lnTo>
                  <a:lnTo>
                    <a:pt x="634" y="418"/>
                  </a:lnTo>
                  <a:lnTo>
                    <a:pt x="634" y="422"/>
                  </a:lnTo>
                  <a:lnTo>
                    <a:pt x="634" y="426"/>
                  </a:lnTo>
                  <a:lnTo>
                    <a:pt x="630" y="426"/>
                  </a:lnTo>
                  <a:lnTo>
                    <a:pt x="630" y="430"/>
                  </a:lnTo>
                  <a:lnTo>
                    <a:pt x="634" y="430"/>
                  </a:lnTo>
                  <a:lnTo>
                    <a:pt x="634" y="434"/>
                  </a:lnTo>
                  <a:lnTo>
                    <a:pt x="634" y="436"/>
                  </a:lnTo>
                  <a:lnTo>
                    <a:pt x="638" y="434"/>
                  </a:lnTo>
                  <a:lnTo>
                    <a:pt x="642" y="434"/>
                  </a:lnTo>
                  <a:lnTo>
                    <a:pt x="642" y="436"/>
                  </a:lnTo>
                  <a:lnTo>
                    <a:pt x="638" y="436"/>
                  </a:lnTo>
                  <a:lnTo>
                    <a:pt x="642" y="436"/>
                  </a:lnTo>
                  <a:lnTo>
                    <a:pt x="646" y="436"/>
                  </a:lnTo>
                  <a:lnTo>
                    <a:pt x="646" y="440"/>
                  </a:lnTo>
                  <a:lnTo>
                    <a:pt x="642" y="440"/>
                  </a:lnTo>
                  <a:lnTo>
                    <a:pt x="638" y="440"/>
                  </a:lnTo>
                  <a:lnTo>
                    <a:pt x="634" y="440"/>
                  </a:lnTo>
                  <a:lnTo>
                    <a:pt x="630" y="440"/>
                  </a:lnTo>
                  <a:lnTo>
                    <a:pt x="630" y="436"/>
                  </a:lnTo>
                  <a:lnTo>
                    <a:pt x="630" y="440"/>
                  </a:lnTo>
                  <a:lnTo>
                    <a:pt x="634" y="440"/>
                  </a:lnTo>
                  <a:lnTo>
                    <a:pt x="634" y="444"/>
                  </a:lnTo>
                  <a:lnTo>
                    <a:pt x="638" y="444"/>
                  </a:lnTo>
                  <a:lnTo>
                    <a:pt x="638" y="448"/>
                  </a:lnTo>
                  <a:lnTo>
                    <a:pt x="642" y="448"/>
                  </a:lnTo>
                  <a:lnTo>
                    <a:pt x="638" y="444"/>
                  </a:lnTo>
                  <a:lnTo>
                    <a:pt x="634" y="444"/>
                  </a:lnTo>
                  <a:lnTo>
                    <a:pt x="634" y="440"/>
                  </a:lnTo>
                  <a:lnTo>
                    <a:pt x="638" y="440"/>
                  </a:lnTo>
                  <a:lnTo>
                    <a:pt x="642" y="440"/>
                  </a:lnTo>
                  <a:lnTo>
                    <a:pt x="642" y="444"/>
                  </a:lnTo>
                  <a:lnTo>
                    <a:pt x="646" y="444"/>
                  </a:lnTo>
                  <a:lnTo>
                    <a:pt x="650" y="440"/>
                  </a:lnTo>
                  <a:lnTo>
                    <a:pt x="646" y="440"/>
                  </a:lnTo>
                  <a:lnTo>
                    <a:pt x="646" y="436"/>
                  </a:lnTo>
                  <a:lnTo>
                    <a:pt x="650" y="434"/>
                  </a:lnTo>
                  <a:lnTo>
                    <a:pt x="646" y="434"/>
                  </a:lnTo>
                  <a:lnTo>
                    <a:pt x="646" y="430"/>
                  </a:lnTo>
                  <a:lnTo>
                    <a:pt x="646" y="426"/>
                  </a:lnTo>
                  <a:lnTo>
                    <a:pt x="642" y="426"/>
                  </a:lnTo>
                  <a:lnTo>
                    <a:pt x="642" y="422"/>
                  </a:lnTo>
                  <a:lnTo>
                    <a:pt x="646" y="418"/>
                  </a:lnTo>
                  <a:lnTo>
                    <a:pt x="642" y="418"/>
                  </a:lnTo>
                  <a:lnTo>
                    <a:pt x="646" y="418"/>
                  </a:lnTo>
                  <a:lnTo>
                    <a:pt x="646" y="414"/>
                  </a:lnTo>
                  <a:lnTo>
                    <a:pt x="650" y="414"/>
                  </a:lnTo>
                  <a:lnTo>
                    <a:pt x="652" y="414"/>
                  </a:lnTo>
                  <a:lnTo>
                    <a:pt x="656" y="414"/>
                  </a:lnTo>
                  <a:lnTo>
                    <a:pt x="660" y="410"/>
                  </a:lnTo>
                  <a:lnTo>
                    <a:pt x="664" y="410"/>
                  </a:lnTo>
                  <a:lnTo>
                    <a:pt x="664" y="408"/>
                  </a:lnTo>
                  <a:lnTo>
                    <a:pt x="660" y="408"/>
                  </a:lnTo>
                  <a:lnTo>
                    <a:pt x="664" y="408"/>
                  </a:lnTo>
                  <a:lnTo>
                    <a:pt x="664" y="404"/>
                  </a:lnTo>
                  <a:lnTo>
                    <a:pt x="668" y="404"/>
                  </a:lnTo>
                  <a:lnTo>
                    <a:pt x="672" y="404"/>
                  </a:lnTo>
                  <a:lnTo>
                    <a:pt x="672" y="400"/>
                  </a:lnTo>
                  <a:lnTo>
                    <a:pt x="668" y="400"/>
                  </a:lnTo>
                  <a:lnTo>
                    <a:pt x="668" y="396"/>
                  </a:lnTo>
                  <a:lnTo>
                    <a:pt x="672" y="396"/>
                  </a:lnTo>
                  <a:lnTo>
                    <a:pt x="672" y="392"/>
                  </a:lnTo>
                  <a:lnTo>
                    <a:pt x="668" y="392"/>
                  </a:lnTo>
                  <a:lnTo>
                    <a:pt x="664" y="392"/>
                  </a:lnTo>
                  <a:lnTo>
                    <a:pt x="664" y="396"/>
                  </a:lnTo>
                  <a:lnTo>
                    <a:pt x="668" y="396"/>
                  </a:lnTo>
                  <a:lnTo>
                    <a:pt x="668" y="392"/>
                  </a:lnTo>
                  <a:lnTo>
                    <a:pt x="668" y="396"/>
                  </a:lnTo>
                  <a:lnTo>
                    <a:pt x="664" y="396"/>
                  </a:lnTo>
                  <a:lnTo>
                    <a:pt x="660" y="400"/>
                  </a:lnTo>
                  <a:lnTo>
                    <a:pt x="656" y="400"/>
                  </a:lnTo>
                  <a:lnTo>
                    <a:pt x="656" y="396"/>
                  </a:lnTo>
                  <a:lnTo>
                    <a:pt x="656" y="392"/>
                  </a:lnTo>
                  <a:lnTo>
                    <a:pt x="660" y="392"/>
                  </a:lnTo>
                  <a:lnTo>
                    <a:pt x="664" y="388"/>
                  </a:lnTo>
                  <a:lnTo>
                    <a:pt x="660" y="388"/>
                  </a:lnTo>
                  <a:lnTo>
                    <a:pt x="660" y="384"/>
                  </a:lnTo>
                  <a:lnTo>
                    <a:pt x="664" y="380"/>
                  </a:lnTo>
                  <a:lnTo>
                    <a:pt x="668" y="380"/>
                  </a:lnTo>
                  <a:lnTo>
                    <a:pt x="672" y="380"/>
                  </a:lnTo>
                  <a:lnTo>
                    <a:pt x="668" y="380"/>
                  </a:lnTo>
                  <a:lnTo>
                    <a:pt x="668" y="384"/>
                  </a:lnTo>
                  <a:lnTo>
                    <a:pt x="668" y="388"/>
                  </a:lnTo>
                  <a:lnTo>
                    <a:pt x="672" y="384"/>
                  </a:lnTo>
                  <a:lnTo>
                    <a:pt x="676" y="380"/>
                  </a:lnTo>
                  <a:lnTo>
                    <a:pt x="672" y="380"/>
                  </a:lnTo>
                  <a:lnTo>
                    <a:pt x="672" y="378"/>
                  </a:lnTo>
                  <a:lnTo>
                    <a:pt x="668" y="378"/>
                  </a:lnTo>
                  <a:lnTo>
                    <a:pt x="668" y="380"/>
                  </a:lnTo>
                  <a:lnTo>
                    <a:pt x="664" y="380"/>
                  </a:lnTo>
                  <a:lnTo>
                    <a:pt x="660" y="380"/>
                  </a:lnTo>
                  <a:lnTo>
                    <a:pt x="660" y="378"/>
                  </a:lnTo>
                  <a:lnTo>
                    <a:pt x="656" y="378"/>
                  </a:lnTo>
                  <a:lnTo>
                    <a:pt x="656" y="374"/>
                  </a:lnTo>
                  <a:lnTo>
                    <a:pt x="652" y="374"/>
                  </a:lnTo>
                  <a:lnTo>
                    <a:pt x="656" y="378"/>
                  </a:lnTo>
                  <a:lnTo>
                    <a:pt x="652" y="378"/>
                  </a:lnTo>
                  <a:lnTo>
                    <a:pt x="650" y="378"/>
                  </a:lnTo>
                  <a:lnTo>
                    <a:pt x="650" y="374"/>
                  </a:lnTo>
                  <a:lnTo>
                    <a:pt x="646" y="374"/>
                  </a:lnTo>
                  <a:lnTo>
                    <a:pt x="642" y="374"/>
                  </a:lnTo>
                  <a:lnTo>
                    <a:pt x="642" y="370"/>
                  </a:lnTo>
                  <a:lnTo>
                    <a:pt x="638" y="370"/>
                  </a:lnTo>
                  <a:lnTo>
                    <a:pt x="634" y="370"/>
                  </a:lnTo>
                  <a:lnTo>
                    <a:pt x="634" y="366"/>
                  </a:lnTo>
                  <a:lnTo>
                    <a:pt x="630" y="366"/>
                  </a:lnTo>
                  <a:lnTo>
                    <a:pt x="630" y="362"/>
                  </a:lnTo>
                  <a:lnTo>
                    <a:pt x="630" y="358"/>
                  </a:lnTo>
                  <a:lnTo>
                    <a:pt x="634" y="350"/>
                  </a:lnTo>
                  <a:lnTo>
                    <a:pt x="638" y="350"/>
                  </a:lnTo>
                  <a:lnTo>
                    <a:pt x="634" y="350"/>
                  </a:lnTo>
                  <a:lnTo>
                    <a:pt x="638" y="348"/>
                  </a:lnTo>
                  <a:lnTo>
                    <a:pt x="634" y="348"/>
                  </a:lnTo>
                  <a:lnTo>
                    <a:pt x="634" y="350"/>
                  </a:lnTo>
                  <a:lnTo>
                    <a:pt x="630" y="348"/>
                  </a:lnTo>
                  <a:lnTo>
                    <a:pt x="626" y="348"/>
                  </a:lnTo>
                  <a:lnTo>
                    <a:pt x="626" y="344"/>
                  </a:lnTo>
                  <a:lnTo>
                    <a:pt x="630" y="344"/>
                  </a:lnTo>
                  <a:lnTo>
                    <a:pt x="630" y="340"/>
                  </a:lnTo>
                  <a:lnTo>
                    <a:pt x="630" y="336"/>
                  </a:lnTo>
                  <a:lnTo>
                    <a:pt x="630" y="340"/>
                  </a:lnTo>
                  <a:lnTo>
                    <a:pt x="630" y="336"/>
                  </a:lnTo>
                  <a:lnTo>
                    <a:pt x="630" y="332"/>
                  </a:lnTo>
                  <a:lnTo>
                    <a:pt x="634" y="332"/>
                  </a:lnTo>
                  <a:lnTo>
                    <a:pt x="634" y="328"/>
                  </a:lnTo>
                  <a:lnTo>
                    <a:pt x="638" y="328"/>
                  </a:lnTo>
                  <a:lnTo>
                    <a:pt x="638" y="332"/>
                  </a:lnTo>
                  <a:lnTo>
                    <a:pt x="642" y="332"/>
                  </a:lnTo>
                  <a:lnTo>
                    <a:pt x="646" y="332"/>
                  </a:lnTo>
                  <a:lnTo>
                    <a:pt x="642" y="328"/>
                  </a:lnTo>
                  <a:lnTo>
                    <a:pt x="638" y="328"/>
                  </a:lnTo>
                  <a:lnTo>
                    <a:pt x="638" y="324"/>
                  </a:lnTo>
                  <a:lnTo>
                    <a:pt x="642" y="324"/>
                  </a:lnTo>
                  <a:lnTo>
                    <a:pt x="642" y="322"/>
                  </a:lnTo>
                  <a:lnTo>
                    <a:pt x="646" y="322"/>
                  </a:lnTo>
                  <a:lnTo>
                    <a:pt x="650" y="318"/>
                  </a:lnTo>
                  <a:lnTo>
                    <a:pt x="652" y="318"/>
                  </a:lnTo>
                  <a:lnTo>
                    <a:pt x="656" y="318"/>
                  </a:lnTo>
                  <a:lnTo>
                    <a:pt x="652" y="318"/>
                  </a:lnTo>
                  <a:lnTo>
                    <a:pt x="650" y="318"/>
                  </a:lnTo>
                  <a:lnTo>
                    <a:pt x="652" y="314"/>
                  </a:lnTo>
                  <a:lnTo>
                    <a:pt x="656" y="314"/>
                  </a:lnTo>
                  <a:lnTo>
                    <a:pt x="660" y="318"/>
                  </a:lnTo>
                  <a:lnTo>
                    <a:pt x="656" y="318"/>
                  </a:lnTo>
                  <a:lnTo>
                    <a:pt x="656" y="322"/>
                  </a:lnTo>
                  <a:lnTo>
                    <a:pt x="656" y="318"/>
                  </a:lnTo>
                  <a:lnTo>
                    <a:pt x="660" y="318"/>
                  </a:lnTo>
                  <a:lnTo>
                    <a:pt x="660" y="322"/>
                  </a:lnTo>
                  <a:lnTo>
                    <a:pt x="664" y="322"/>
                  </a:lnTo>
                  <a:lnTo>
                    <a:pt x="668" y="322"/>
                  </a:lnTo>
                  <a:lnTo>
                    <a:pt x="668" y="324"/>
                  </a:lnTo>
                  <a:lnTo>
                    <a:pt x="672" y="324"/>
                  </a:lnTo>
                  <a:lnTo>
                    <a:pt x="676" y="328"/>
                  </a:lnTo>
                  <a:lnTo>
                    <a:pt x="678" y="332"/>
                  </a:lnTo>
                  <a:lnTo>
                    <a:pt x="678" y="336"/>
                  </a:lnTo>
                  <a:lnTo>
                    <a:pt x="682" y="336"/>
                  </a:lnTo>
                  <a:lnTo>
                    <a:pt x="682" y="340"/>
                  </a:lnTo>
                  <a:lnTo>
                    <a:pt x="678" y="344"/>
                  </a:lnTo>
                  <a:lnTo>
                    <a:pt x="682" y="344"/>
                  </a:lnTo>
                  <a:lnTo>
                    <a:pt x="682" y="348"/>
                  </a:lnTo>
                  <a:lnTo>
                    <a:pt x="686" y="348"/>
                  </a:lnTo>
                  <a:lnTo>
                    <a:pt x="690" y="350"/>
                  </a:lnTo>
                  <a:lnTo>
                    <a:pt x="690" y="354"/>
                  </a:lnTo>
                  <a:lnTo>
                    <a:pt x="694" y="354"/>
                  </a:lnTo>
                  <a:lnTo>
                    <a:pt x="694" y="358"/>
                  </a:lnTo>
                  <a:lnTo>
                    <a:pt x="694" y="354"/>
                  </a:lnTo>
                  <a:lnTo>
                    <a:pt x="698" y="354"/>
                  </a:lnTo>
                  <a:lnTo>
                    <a:pt x="698" y="358"/>
                  </a:lnTo>
                  <a:lnTo>
                    <a:pt x="702" y="362"/>
                  </a:lnTo>
                  <a:lnTo>
                    <a:pt x="698" y="362"/>
                  </a:lnTo>
                  <a:lnTo>
                    <a:pt x="694" y="362"/>
                  </a:lnTo>
                  <a:lnTo>
                    <a:pt x="690" y="358"/>
                  </a:lnTo>
                  <a:lnTo>
                    <a:pt x="690" y="362"/>
                  </a:lnTo>
                  <a:lnTo>
                    <a:pt x="686" y="362"/>
                  </a:lnTo>
                  <a:lnTo>
                    <a:pt x="690" y="362"/>
                  </a:lnTo>
                  <a:lnTo>
                    <a:pt x="694" y="362"/>
                  </a:lnTo>
                  <a:lnTo>
                    <a:pt x="694" y="366"/>
                  </a:lnTo>
                  <a:lnTo>
                    <a:pt x="690" y="366"/>
                  </a:lnTo>
                  <a:lnTo>
                    <a:pt x="686" y="370"/>
                  </a:lnTo>
                  <a:lnTo>
                    <a:pt x="682" y="374"/>
                  </a:lnTo>
                  <a:lnTo>
                    <a:pt x="686" y="374"/>
                  </a:lnTo>
                  <a:lnTo>
                    <a:pt x="682" y="374"/>
                  </a:lnTo>
                  <a:lnTo>
                    <a:pt x="678" y="374"/>
                  </a:lnTo>
                  <a:lnTo>
                    <a:pt x="682" y="374"/>
                  </a:lnTo>
                  <a:lnTo>
                    <a:pt x="686" y="374"/>
                  </a:lnTo>
                  <a:lnTo>
                    <a:pt x="690" y="374"/>
                  </a:lnTo>
                  <a:lnTo>
                    <a:pt x="694" y="378"/>
                  </a:lnTo>
                  <a:lnTo>
                    <a:pt x="690" y="378"/>
                  </a:lnTo>
                  <a:lnTo>
                    <a:pt x="690" y="374"/>
                  </a:lnTo>
                  <a:lnTo>
                    <a:pt x="690" y="378"/>
                  </a:lnTo>
                  <a:lnTo>
                    <a:pt x="694" y="378"/>
                  </a:lnTo>
                  <a:lnTo>
                    <a:pt x="698" y="378"/>
                  </a:lnTo>
                  <a:lnTo>
                    <a:pt x="702" y="374"/>
                  </a:lnTo>
                  <a:lnTo>
                    <a:pt x="706" y="374"/>
                  </a:lnTo>
                  <a:lnTo>
                    <a:pt x="702" y="378"/>
                  </a:lnTo>
                  <a:lnTo>
                    <a:pt x="706" y="378"/>
                  </a:lnTo>
                  <a:lnTo>
                    <a:pt x="708" y="378"/>
                  </a:lnTo>
                  <a:lnTo>
                    <a:pt x="712" y="378"/>
                  </a:lnTo>
                  <a:lnTo>
                    <a:pt x="716" y="378"/>
                  </a:lnTo>
                  <a:lnTo>
                    <a:pt x="716" y="380"/>
                  </a:lnTo>
                  <a:lnTo>
                    <a:pt x="712" y="380"/>
                  </a:lnTo>
                  <a:lnTo>
                    <a:pt x="708" y="380"/>
                  </a:lnTo>
                  <a:lnTo>
                    <a:pt x="708" y="384"/>
                  </a:lnTo>
                  <a:lnTo>
                    <a:pt x="706" y="384"/>
                  </a:lnTo>
                  <a:lnTo>
                    <a:pt x="702" y="384"/>
                  </a:lnTo>
                  <a:lnTo>
                    <a:pt x="702" y="380"/>
                  </a:lnTo>
                  <a:lnTo>
                    <a:pt x="702" y="384"/>
                  </a:lnTo>
                  <a:lnTo>
                    <a:pt x="706" y="384"/>
                  </a:lnTo>
                  <a:lnTo>
                    <a:pt x="708" y="384"/>
                  </a:lnTo>
                  <a:lnTo>
                    <a:pt x="708" y="388"/>
                  </a:lnTo>
                  <a:lnTo>
                    <a:pt x="712" y="388"/>
                  </a:lnTo>
                  <a:lnTo>
                    <a:pt x="712" y="392"/>
                  </a:lnTo>
                  <a:lnTo>
                    <a:pt x="716" y="392"/>
                  </a:lnTo>
                  <a:lnTo>
                    <a:pt x="716" y="396"/>
                  </a:lnTo>
                  <a:lnTo>
                    <a:pt x="712" y="396"/>
                  </a:lnTo>
                  <a:lnTo>
                    <a:pt x="716" y="400"/>
                  </a:lnTo>
                  <a:lnTo>
                    <a:pt x="716" y="404"/>
                  </a:lnTo>
                  <a:lnTo>
                    <a:pt x="712" y="404"/>
                  </a:lnTo>
                  <a:lnTo>
                    <a:pt x="712" y="408"/>
                  </a:lnTo>
                  <a:lnTo>
                    <a:pt x="716" y="408"/>
                  </a:lnTo>
                  <a:lnTo>
                    <a:pt x="716" y="410"/>
                  </a:lnTo>
                  <a:lnTo>
                    <a:pt x="720" y="410"/>
                  </a:lnTo>
                  <a:lnTo>
                    <a:pt x="720" y="408"/>
                  </a:lnTo>
                  <a:lnTo>
                    <a:pt x="724" y="408"/>
                  </a:lnTo>
                  <a:lnTo>
                    <a:pt x="724" y="404"/>
                  </a:lnTo>
                  <a:lnTo>
                    <a:pt x="724" y="400"/>
                  </a:lnTo>
                  <a:lnTo>
                    <a:pt x="728" y="396"/>
                  </a:lnTo>
                  <a:lnTo>
                    <a:pt x="724" y="392"/>
                  </a:lnTo>
                  <a:lnTo>
                    <a:pt x="728" y="392"/>
                  </a:lnTo>
                  <a:lnTo>
                    <a:pt x="728" y="388"/>
                  </a:lnTo>
                  <a:lnTo>
                    <a:pt x="732" y="388"/>
                  </a:lnTo>
                  <a:lnTo>
                    <a:pt x="732" y="384"/>
                  </a:lnTo>
                  <a:lnTo>
                    <a:pt x="734" y="384"/>
                  </a:lnTo>
                  <a:lnTo>
                    <a:pt x="738" y="388"/>
                  </a:lnTo>
                  <a:lnTo>
                    <a:pt x="742" y="388"/>
                  </a:lnTo>
                  <a:lnTo>
                    <a:pt x="742" y="392"/>
                  </a:lnTo>
                  <a:lnTo>
                    <a:pt x="746" y="392"/>
                  </a:lnTo>
                  <a:lnTo>
                    <a:pt x="748" y="396"/>
                  </a:lnTo>
                  <a:lnTo>
                    <a:pt x="748" y="400"/>
                  </a:lnTo>
                  <a:lnTo>
                    <a:pt x="748" y="404"/>
                  </a:lnTo>
                  <a:lnTo>
                    <a:pt x="752" y="404"/>
                  </a:lnTo>
                  <a:lnTo>
                    <a:pt x="752" y="408"/>
                  </a:lnTo>
                  <a:lnTo>
                    <a:pt x="752" y="410"/>
                  </a:lnTo>
                  <a:lnTo>
                    <a:pt x="748" y="410"/>
                  </a:lnTo>
                  <a:lnTo>
                    <a:pt x="746" y="408"/>
                  </a:lnTo>
                  <a:lnTo>
                    <a:pt x="746" y="410"/>
                  </a:lnTo>
                  <a:lnTo>
                    <a:pt x="746" y="414"/>
                  </a:lnTo>
                  <a:lnTo>
                    <a:pt x="746" y="418"/>
                  </a:lnTo>
                  <a:lnTo>
                    <a:pt x="746" y="422"/>
                  </a:lnTo>
                  <a:lnTo>
                    <a:pt x="746" y="426"/>
                  </a:lnTo>
                  <a:lnTo>
                    <a:pt x="748" y="426"/>
                  </a:lnTo>
                  <a:lnTo>
                    <a:pt x="752" y="426"/>
                  </a:lnTo>
                  <a:lnTo>
                    <a:pt x="752" y="430"/>
                  </a:lnTo>
                  <a:lnTo>
                    <a:pt x="756" y="430"/>
                  </a:lnTo>
                  <a:lnTo>
                    <a:pt x="756" y="434"/>
                  </a:lnTo>
                  <a:lnTo>
                    <a:pt x="756" y="436"/>
                  </a:lnTo>
                  <a:lnTo>
                    <a:pt x="760" y="436"/>
                  </a:lnTo>
                  <a:lnTo>
                    <a:pt x="764" y="436"/>
                  </a:lnTo>
                  <a:lnTo>
                    <a:pt x="764" y="434"/>
                  </a:lnTo>
                  <a:lnTo>
                    <a:pt x="764" y="430"/>
                  </a:lnTo>
                  <a:lnTo>
                    <a:pt x="768" y="430"/>
                  </a:lnTo>
                  <a:lnTo>
                    <a:pt x="768" y="434"/>
                  </a:lnTo>
                  <a:lnTo>
                    <a:pt x="772" y="434"/>
                  </a:lnTo>
                  <a:lnTo>
                    <a:pt x="772" y="430"/>
                  </a:lnTo>
                  <a:lnTo>
                    <a:pt x="772" y="426"/>
                  </a:lnTo>
                  <a:lnTo>
                    <a:pt x="772" y="422"/>
                  </a:lnTo>
                  <a:lnTo>
                    <a:pt x="776" y="418"/>
                  </a:lnTo>
                  <a:lnTo>
                    <a:pt x="778" y="414"/>
                  </a:lnTo>
                  <a:lnTo>
                    <a:pt x="778" y="410"/>
                  </a:lnTo>
                  <a:lnTo>
                    <a:pt x="778" y="408"/>
                  </a:lnTo>
                  <a:lnTo>
                    <a:pt x="782" y="408"/>
                  </a:lnTo>
                  <a:lnTo>
                    <a:pt x="782" y="404"/>
                  </a:lnTo>
                  <a:lnTo>
                    <a:pt x="782" y="400"/>
                  </a:lnTo>
                  <a:lnTo>
                    <a:pt x="782" y="396"/>
                  </a:lnTo>
                  <a:lnTo>
                    <a:pt x="782" y="400"/>
                  </a:lnTo>
                  <a:lnTo>
                    <a:pt x="786" y="400"/>
                  </a:lnTo>
                  <a:lnTo>
                    <a:pt x="786" y="396"/>
                  </a:lnTo>
                  <a:lnTo>
                    <a:pt x="782" y="396"/>
                  </a:lnTo>
                  <a:lnTo>
                    <a:pt x="786" y="396"/>
                  </a:lnTo>
                  <a:lnTo>
                    <a:pt x="786" y="400"/>
                  </a:lnTo>
                  <a:lnTo>
                    <a:pt x="790" y="400"/>
                  </a:lnTo>
                  <a:lnTo>
                    <a:pt x="790" y="396"/>
                  </a:lnTo>
                  <a:lnTo>
                    <a:pt x="794" y="396"/>
                  </a:lnTo>
                  <a:lnTo>
                    <a:pt x="794" y="400"/>
                  </a:lnTo>
                  <a:lnTo>
                    <a:pt x="794" y="396"/>
                  </a:lnTo>
                  <a:lnTo>
                    <a:pt x="790" y="396"/>
                  </a:lnTo>
                  <a:lnTo>
                    <a:pt x="790" y="392"/>
                  </a:lnTo>
                  <a:lnTo>
                    <a:pt x="794" y="392"/>
                  </a:lnTo>
                  <a:lnTo>
                    <a:pt x="790" y="392"/>
                  </a:lnTo>
                  <a:lnTo>
                    <a:pt x="794" y="392"/>
                  </a:lnTo>
                  <a:lnTo>
                    <a:pt x="798" y="392"/>
                  </a:lnTo>
                  <a:lnTo>
                    <a:pt x="794" y="388"/>
                  </a:lnTo>
                  <a:lnTo>
                    <a:pt x="790" y="388"/>
                  </a:lnTo>
                  <a:lnTo>
                    <a:pt x="786" y="388"/>
                  </a:lnTo>
                  <a:lnTo>
                    <a:pt x="790" y="388"/>
                  </a:lnTo>
                  <a:lnTo>
                    <a:pt x="786" y="384"/>
                  </a:lnTo>
                  <a:lnTo>
                    <a:pt x="786" y="380"/>
                  </a:lnTo>
                  <a:lnTo>
                    <a:pt x="782" y="380"/>
                  </a:lnTo>
                  <a:lnTo>
                    <a:pt x="782" y="374"/>
                  </a:lnTo>
                  <a:lnTo>
                    <a:pt x="786" y="370"/>
                  </a:lnTo>
                  <a:lnTo>
                    <a:pt x="786" y="374"/>
                  </a:lnTo>
                  <a:lnTo>
                    <a:pt x="786" y="370"/>
                  </a:lnTo>
                  <a:lnTo>
                    <a:pt x="782" y="370"/>
                  </a:lnTo>
                  <a:lnTo>
                    <a:pt x="786" y="370"/>
                  </a:lnTo>
                  <a:lnTo>
                    <a:pt x="790" y="370"/>
                  </a:lnTo>
                  <a:lnTo>
                    <a:pt x="790" y="374"/>
                  </a:lnTo>
                  <a:lnTo>
                    <a:pt x="794" y="370"/>
                  </a:lnTo>
                  <a:lnTo>
                    <a:pt x="798" y="370"/>
                  </a:lnTo>
                  <a:lnTo>
                    <a:pt x="802" y="370"/>
                  </a:lnTo>
                  <a:lnTo>
                    <a:pt x="806" y="370"/>
                  </a:lnTo>
                  <a:lnTo>
                    <a:pt x="806" y="374"/>
                  </a:lnTo>
                  <a:lnTo>
                    <a:pt x="808" y="374"/>
                  </a:lnTo>
                  <a:lnTo>
                    <a:pt x="812" y="374"/>
                  </a:lnTo>
                  <a:lnTo>
                    <a:pt x="816" y="374"/>
                  </a:lnTo>
                  <a:lnTo>
                    <a:pt x="820" y="374"/>
                  </a:lnTo>
                  <a:lnTo>
                    <a:pt x="824" y="374"/>
                  </a:lnTo>
                  <a:lnTo>
                    <a:pt x="828" y="374"/>
                  </a:lnTo>
                  <a:lnTo>
                    <a:pt x="832" y="374"/>
                  </a:lnTo>
                  <a:lnTo>
                    <a:pt x="832" y="378"/>
                  </a:lnTo>
                  <a:lnTo>
                    <a:pt x="828" y="378"/>
                  </a:lnTo>
                  <a:lnTo>
                    <a:pt x="828" y="374"/>
                  </a:lnTo>
                  <a:lnTo>
                    <a:pt x="824" y="378"/>
                  </a:lnTo>
                  <a:lnTo>
                    <a:pt x="828" y="378"/>
                  </a:lnTo>
                  <a:lnTo>
                    <a:pt x="824" y="378"/>
                  </a:lnTo>
                  <a:lnTo>
                    <a:pt x="820" y="378"/>
                  </a:lnTo>
                  <a:lnTo>
                    <a:pt x="816" y="378"/>
                  </a:lnTo>
                  <a:lnTo>
                    <a:pt x="820" y="378"/>
                  </a:lnTo>
                  <a:lnTo>
                    <a:pt x="824" y="378"/>
                  </a:lnTo>
                  <a:lnTo>
                    <a:pt x="832" y="380"/>
                  </a:lnTo>
                  <a:lnTo>
                    <a:pt x="832" y="384"/>
                  </a:lnTo>
                  <a:lnTo>
                    <a:pt x="834" y="384"/>
                  </a:lnTo>
                  <a:lnTo>
                    <a:pt x="838" y="384"/>
                  </a:lnTo>
                  <a:lnTo>
                    <a:pt x="842" y="384"/>
                  </a:lnTo>
                  <a:lnTo>
                    <a:pt x="842" y="388"/>
                  </a:lnTo>
                  <a:lnTo>
                    <a:pt x="838" y="392"/>
                  </a:lnTo>
                  <a:lnTo>
                    <a:pt x="834" y="392"/>
                  </a:lnTo>
                  <a:lnTo>
                    <a:pt x="834" y="396"/>
                  </a:lnTo>
                  <a:lnTo>
                    <a:pt x="834" y="392"/>
                  </a:lnTo>
                  <a:lnTo>
                    <a:pt x="838" y="392"/>
                  </a:lnTo>
                  <a:lnTo>
                    <a:pt x="838" y="396"/>
                  </a:lnTo>
                  <a:lnTo>
                    <a:pt x="842" y="396"/>
                  </a:lnTo>
                  <a:lnTo>
                    <a:pt x="846" y="396"/>
                  </a:lnTo>
                  <a:lnTo>
                    <a:pt x="846" y="400"/>
                  </a:lnTo>
                  <a:lnTo>
                    <a:pt x="842" y="400"/>
                  </a:lnTo>
                  <a:lnTo>
                    <a:pt x="838" y="404"/>
                  </a:lnTo>
                  <a:lnTo>
                    <a:pt x="834" y="404"/>
                  </a:lnTo>
                  <a:lnTo>
                    <a:pt x="834" y="408"/>
                  </a:lnTo>
                  <a:lnTo>
                    <a:pt x="834" y="404"/>
                  </a:lnTo>
                  <a:lnTo>
                    <a:pt x="832" y="404"/>
                  </a:lnTo>
                  <a:lnTo>
                    <a:pt x="828" y="404"/>
                  </a:lnTo>
                  <a:lnTo>
                    <a:pt x="824" y="404"/>
                  </a:lnTo>
                  <a:lnTo>
                    <a:pt x="828" y="404"/>
                  </a:lnTo>
                  <a:lnTo>
                    <a:pt x="828" y="408"/>
                  </a:lnTo>
                  <a:lnTo>
                    <a:pt x="828" y="410"/>
                  </a:lnTo>
                  <a:lnTo>
                    <a:pt x="832" y="410"/>
                  </a:lnTo>
                  <a:lnTo>
                    <a:pt x="832" y="414"/>
                  </a:lnTo>
                  <a:lnTo>
                    <a:pt x="832" y="410"/>
                  </a:lnTo>
                  <a:lnTo>
                    <a:pt x="834" y="410"/>
                  </a:lnTo>
                  <a:lnTo>
                    <a:pt x="834" y="414"/>
                  </a:lnTo>
                  <a:lnTo>
                    <a:pt x="832" y="414"/>
                  </a:lnTo>
                  <a:lnTo>
                    <a:pt x="832" y="418"/>
                  </a:lnTo>
                  <a:lnTo>
                    <a:pt x="834" y="418"/>
                  </a:lnTo>
                  <a:lnTo>
                    <a:pt x="834" y="422"/>
                  </a:lnTo>
                  <a:lnTo>
                    <a:pt x="838" y="422"/>
                  </a:lnTo>
                  <a:lnTo>
                    <a:pt x="838" y="426"/>
                  </a:lnTo>
                  <a:lnTo>
                    <a:pt x="842" y="426"/>
                  </a:lnTo>
                  <a:lnTo>
                    <a:pt x="846" y="430"/>
                  </a:lnTo>
                  <a:lnTo>
                    <a:pt x="842" y="430"/>
                  </a:lnTo>
                  <a:lnTo>
                    <a:pt x="842" y="434"/>
                  </a:lnTo>
                  <a:lnTo>
                    <a:pt x="842" y="436"/>
                  </a:lnTo>
                  <a:lnTo>
                    <a:pt x="842" y="440"/>
                  </a:lnTo>
                  <a:lnTo>
                    <a:pt x="838" y="440"/>
                  </a:lnTo>
                  <a:lnTo>
                    <a:pt x="834" y="440"/>
                  </a:lnTo>
                  <a:lnTo>
                    <a:pt x="834" y="444"/>
                  </a:lnTo>
                  <a:lnTo>
                    <a:pt x="832" y="448"/>
                  </a:lnTo>
                  <a:lnTo>
                    <a:pt x="828" y="448"/>
                  </a:lnTo>
                  <a:lnTo>
                    <a:pt x="828" y="452"/>
                  </a:lnTo>
                  <a:lnTo>
                    <a:pt x="824" y="452"/>
                  </a:lnTo>
                  <a:lnTo>
                    <a:pt x="820" y="452"/>
                  </a:lnTo>
                  <a:lnTo>
                    <a:pt x="820" y="456"/>
                  </a:lnTo>
                  <a:lnTo>
                    <a:pt x="816" y="456"/>
                  </a:lnTo>
                  <a:lnTo>
                    <a:pt x="812" y="456"/>
                  </a:lnTo>
                  <a:lnTo>
                    <a:pt x="808" y="452"/>
                  </a:lnTo>
                  <a:lnTo>
                    <a:pt x="806" y="452"/>
                  </a:lnTo>
                  <a:lnTo>
                    <a:pt x="806" y="448"/>
                  </a:lnTo>
                  <a:lnTo>
                    <a:pt x="808" y="444"/>
                  </a:lnTo>
                  <a:lnTo>
                    <a:pt x="806" y="444"/>
                  </a:lnTo>
                  <a:lnTo>
                    <a:pt x="806" y="448"/>
                  </a:lnTo>
                  <a:lnTo>
                    <a:pt x="802" y="448"/>
                  </a:lnTo>
                  <a:lnTo>
                    <a:pt x="802" y="444"/>
                  </a:lnTo>
                  <a:lnTo>
                    <a:pt x="802" y="440"/>
                  </a:lnTo>
                  <a:lnTo>
                    <a:pt x="798" y="440"/>
                  </a:lnTo>
                  <a:lnTo>
                    <a:pt x="794" y="440"/>
                  </a:lnTo>
                  <a:lnTo>
                    <a:pt x="798" y="440"/>
                  </a:lnTo>
                  <a:lnTo>
                    <a:pt x="794" y="440"/>
                  </a:lnTo>
                  <a:lnTo>
                    <a:pt x="790" y="440"/>
                  </a:lnTo>
                  <a:lnTo>
                    <a:pt x="790" y="444"/>
                  </a:lnTo>
                  <a:lnTo>
                    <a:pt x="794" y="444"/>
                  </a:lnTo>
                  <a:lnTo>
                    <a:pt x="794" y="440"/>
                  </a:lnTo>
                  <a:lnTo>
                    <a:pt x="798" y="440"/>
                  </a:lnTo>
                  <a:lnTo>
                    <a:pt x="798" y="444"/>
                  </a:lnTo>
                  <a:lnTo>
                    <a:pt x="794" y="444"/>
                  </a:lnTo>
                  <a:lnTo>
                    <a:pt x="798" y="444"/>
                  </a:lnTo>
                  <a:lnTo>
                    <a:pt x="802" y="448"/>
                  </a:lnTo>
                  <a:lnTo>
                    <a:pt x="806" y="448"/>
                  </a:lnTo>
                  <a:lnTo>
                    <a:pt x="806" y="452"/>
                  </a:lnTo>
                  <a:lnTo>
                    <a:pt x="806" y="456"/>
                  </a:lnTo>
                  <a:lnTo>
                    <a:pt x="808" y="456"/>
                  </a:lnTo>
                  <a:lnTo>
                    <a:pt x="808" y="460"/>
                  </a:lnTo>
                  <a:lnTo>
                    <a:pt x="808" y="464"/>
                  </a:lnTo>
                  <a:lnTo>
                    <a:pt x="806" y="460"/>
                  </a:lnTo>
                  <a:lnTo>
                    <a:pt x="802" y="460"/>
                  </a:lnTo>
                  <a:lnTo>
                    <a:pt x="802" y="456"/>
                  </a:lnTo>
                  <a:lnTo>
                    <a:pt x="798" y="456"/>
                  </a:lnTo>
                  <a:lnTo>
                    <a:pt x="798" y="460"/>
                  </a:lnTo>
                  <a:lnTo>
                    <a:pt x="802" y="460"/>
                  </a:lnTo>
                  <a:lnTo>
                    <a:pt x="802" y="464"/>
                  </a:lnTo>
                  <a:lnTo>
                    <a:pt x="798" y="464"/>
                  </a:lnTo>
                  <a:lnTo>
                    <a:pt x="798" y="460"/>
                  </a:lnTo>
                  <a:lnTo>
                    <a:pt x="794" y="460"/>
                  </a:lnTo>
                  <a:lnTo>
                    <a:pt x="790" y="460"/>
                  </a:lnTo>
                  <a:lnTo>
                    <a:pt x="786" y="460"/>
                  </a:lnTo>
                  <a:lnTo>
                    <a:pt x="786" y="456"/>
                  </a:lnTo>
                  <a:lnTo>
                    <a:pt x="786" y="452"/>
                  </a:lnTo>
                  <a:lnTo>
                    <a:pt x="782" y="452"/>
                  </a:lnTo>
                  <a:lnTo>
                    <a:pt x="778" y="452"/>
                  </a:lnTo>
                  <a:lnTo>
                    <a:pt x="776" y="452"/>
                  </a:lnTo>
                  <a:lnTo>
                    <a:pt x="768" y="452"/>
                  </a:lnTo>
                  <a:lnTo>
                    <a:pt x="768" y="456"/>
                  </a:lnTo>
                  <a:lnTo>
                    <a:pt x="768" y="460"/>
                  </a:lnTo>
                  <a:lnTo>
                    <a:pt x="772" y="460"/>
                  </a:lnTo>
                  <a:lnTo>
                    <a:pt x="776" y="460"/>
                  </a:lnTo>
                  <a:lnTo>
                    <a:pt x="778" y="460"/>
                  </a:lnTo>
                  <a:lnTo>
                    <a:pt x="778" y="464"/>
                  </a:lnTo>
                  <a:lnTo>
                    <a:pt x="776" y="466"/>
                  </a:lnTo>
                  <a:lnTo>
                    <a:pt x="772" y="466"/>
                  </a:lnTo>
                  <a:lnTo>
                    <a:pt x="772" y="470"/>
                  </a:lnTo>
                  <a:lnTo>
                    <a:pt x="772" y="474"/>
                  </a:lnTo>
                  <a:lnTo>
                    <a:pt x="768" y="474"/>
                  </a:lnTo>
                  <a:lnTo>
                    <a:pt x="764" y="474"/>
                  </a:lnTo>
                  <a:lnTo>
                    <a:pt x="764" y="478"/>
                  </a:lnTo>
                  <a:lnTo>
                    <a:pt x="764" y="478"/>
                  </a:lnTo>
                  <a:lnTo>
                    <a:pt x="764" y="478"/>
                  </a:lnTo>
                  <a:close/>
                  <a:moveTo>
                    <a:pt x="408" y="354"/>
                  </a:moveTo>
                  <a:lnTo>
                    <a:pt x="410" y="358"/>
                  </a:lnTo>
                  <a:lnTo>
                    <a:pt x="414" y="358"/>
                  </a:lnTo>
                  <a:lnTo>
                    <a:pt x="410" y="358"/>
                  </a:lnTo>
                  <a:lnTo>
                    <a:pt x="408" y="358"/>
                  </a:lnTo>
                  <a:lnTo>
                    <a:pt x="408" y="354"/>
                  </a:lnTo>
                  <a:lnTo>
                    <a:pt x="408" y="354"/>
                  </a:lnTo>
                  <a:lnTo>
                    <a:pt x="408" y="354"/>
                  </a:lnTo>
                  <a:close/>
                  <a:moveTo>
                    <a:pt x="560" y="384"/>
                  </a:moveTo>
                  <a:lnTo>
                    <a:pt x="560" y="388"/>
                  </a:lnTo>
                  <a:lnTo>
                    <a:pt x="556" y="388"/>
                  </a:lnTo>
                  <a:lnTo>
                    <a:pt x="556" y="384"/>
                  </a:lnTo>
                  <a:lnTo>
                    <a:pt x="560" y="384"/>
                  </a:lnTo>
                  <a:lnTo>
                    <a:pt x="560" y="384"/>
                  </a:lnTo>
                  <a:lnTo>
                    <a:pt x="560" y="384"/>
                  </a:lnTo>
                  <a:close/>
                  <a:moveTo>
                    <a:pt x="1056" y="410"/>
                  </a:moveTo>
                  <a:lnTo>
                    <a:pt x="1052" y="410"/>
                  </a:lnTo>
                  <a:lnTo>
                    <a:pt x="1056" y="410"/>
                  </a:lnTo>
                  <a:lnTo>
                    <a:pt x="1060" y="410"/>
                  </a:lnTo>
                  <a:lnTo>
                    <a:pt x="1056" y="410"/>
                  </a:lnTo>
                  <a:lnTo>
                    <a:pt x="1056" y="410"/>
                  </a:lnTo>
                  <a:lnTo>
                    <a:pt x="1056" y="410"/>
                  </a:lnTo>
                  <a:close/>
                  <a:moveTo>
                    <a:pt x="466" y="418"/>
                  </a:moveTo>
                  <a:lnTo>
                    <a:pt x="462" y="418"/>
                  </a:lnTo>
                  <a:lnTo>
                    <a:pt x="466" y="418"/>
                  </a:lnTo>
                  <a:lnTo>
                    <a:pt x="466" y="418"/>
                  </a:lnTo>
                  <a:lnTo>
                    <a:pt x="466" y="418"/>
                  </a:lnTo>
                  <a:close/>
                  <a:moveTo>
                    <a:pt x="1088" y="426"/>
                  </a:moveTo>
                  <a:lnTo>
                    <a:pt x="1092" y="426"/>
                  </a:lnTo>
                  <a:lnTo>
                    <a:pt x="1092" y="430"/>
                  </a:lnTo>
                  <a:lnTo>
                    <a:pt x="1088" y="430"/>
                  </a:lnTo>
                  <a:lnTo>
                    <a:pt x="1088" y="426"/>
                  </a:lnTo>
                  <a:lnTo>
                    <a:pt x="1088" y="426"/>
                  </a:lnTo>
                  <a:lnTo>
                    <a:pt x="1088" y="426"/>
                  </a:lnTo>
                  <a:close/>
                  <a:moveTo>
                    <a:pt x="996" y="542"/>
                  </a:moveTo>
                  <a:lnTo>
                    <a:pt x="1000" y="546"/>
                  </a:lnTo>
                  <a:lnTo>
                    <a:pt x="1004" y="546"/>
                  </a:lnTo>
                  <a:lnTo>
                    <a:pt x="1000" y="550"/>
                  </a:lnTo>
                  <a:lnTo>
                    <a:pt x="996" y="550"/>
                  </a:lnTo>
                  <a:lnTo>
                    <a:pt x="992" y="550"/>
                  </a:lnTo>
                  <a:lnTo>
                    <a:pt x="992" y="546"/>
                  </a:lnTo>
                  <a:lnTo>
                    <a:pt x="992" y="542"/>
                  </a:lnTo>
                  <a:lnTo>
                    <a:pt x="988" y="542"/>
                  </a:lnTo>
                  <a:lnTo>
                    <a:pt x="992" y="542"/>
                  </a:lnTo>
                  <a:lnTo>
                    <a:pt x="996" y="542"/>
                  </a:lnTo>
                  <a:lnTo>
                    <a:pt x="996" y="542"/>
                  </a:lnTo>
                  <a:lnTo>
                    <a:pt x="996" y="542"/>
                  </a:lnTo>
                  <a:close/>
                  <a:moveTo>
                    <a:pt x="1084" y="596"/>
                  </a:moveTo>
                  <a:lnTo>
                    <a:pt x="1080" y="596"/>
                  </a:lnTo>
                  <a:lnTo>
                    <a:pt x="1080" y="600"/>
                  </a:lnTo>
                  <a:lnTo>
                    <a:pt x="1084" y="600"/>
                  </a:lnTo>
                  <a:lnTo>
                    <a:pt x="1080" y="600"/>
                  </a:lnTo>
                  <a:lnTo>
                    <a:pt x="1080" y="596"/>
                  </a:lnTo>
                  <a:lnTo>
                    <a:pt x="1076" y="596"/>
                  </a:lnTo>
                  <a:lnTo>
                    <a:pt x="1076" y="594"/>
                  </a:lnTo>
                  <a:lnTo>
                    <a:pt x="1080" y="594"/>
                  </a:lnTo>
                  <a:lnTo>
                    <a:pt x="1080" y="596"/>
                  </a:lnTo>
                  <a:lnTo>
                    <a:pt x="1084" y="596"/>
                  </a:lnTo>
                  <a:lnTo>
                    <a:pt x="1084" y="596"/>
                  </a:lnTo>
                  <a:lnTo>
                    <a:pt x="1084" y="596"/>
                  </a:lnTo>
                  <a:close/>
                  <a:moveTo>
                    <a:pt x="862" y="612"/>
                  </a:moveTo>
                  <a:lnTo>
                    <a:pt x="862" y="616"/>
                  </a:lnTo>
                  <a:lnTo>
                    <a:pt x="858" y="616"/>
                  </a:lnTo>
                  <a:lnTo>
                    <a:pt x="858" y="612"/>
                  </a:lnTo>
                  <a:lnTo>
                    <a:pt x="862" y="612"/>
                  </a:lnTo>
                  <a:lnTo>
                    <a:pt x="862" y="612"/>
                  </a:lnTo>
                  <a:lnTo>
                    <a:pt x="862" y="612"/>
                  </a:lnTo>
                  <a:close/>
                  <a:moveTo>
                    <a:pt x="1130" y="682"/>
                  </a:moveTo>
                  <a:lnTo>
                    <a:pt x="1130" y="680"/>
                  </a:lnTo>
                  <a:lnTo>
                    <a:pt x="1130" y="682"/>
                  </a:lnTo>
                  <a:lnTo>
                    <a:pt x="1130" y="682"/>
                  </a:lnTo>
                  <a:lnTo>
                    <a:pt x="1130" y="682"/>
                  </a:lnTo>
                  <a:close/>
                  <a:moveTo>
                    <a:pt x="1122" y="682"/>
                  </a:moveTo>
                  <a:lnTo>
                    <a:pt x="1126" y="682"/>
                  </a:lnTo>
                  <a:lnTo>
                    <a:pt x="1130" y="686"/>
                  </a:lnTo>
                  <a:lnTo>
                    <a:pt x="1126" y="686"/>
                  </a:lnTo>
                  <a:lnTo>
                    <a:pt x="1122" y="686"/>
                  </a:lnTo>
                  <a:lnTo>
                    <a:pt x="1126" y="686"/>
                  </a:lnTo>
                  <a:lnTo>
                    <a:pt x="1126" y="682"/>
                  </a:lnTo>
                  <a:lnTo>
                    <a:pt x="1122" y="682"/>
                  </a:lnTo>
                  <a:lnTo>
                    <a:pt x="1122" y="682"/>
                  </a:lnTo>
                  <a:lnTo>
                    <a:pt x="1122" y="682"/>
                  </a:lnTo>
                  <a:close/>
                  <a:moveTo>
                    <a:pt x="160" y="758"/>
                  </a:moveTo>
                  <a:lnTo>
                    <a:pt x="160" y="754"/>
                  </a:lnTo>
                  <a:lnTo>
                    <a:pt x="156" y="754"/>
                  </a:lnTo>
                  <a:lnTo>
                    <a:pt x="156" y="750"/>
                  </a:lnTo>
                  <a:lnTo>
                    <a:pt x="156" y="746"/>
                  </a:lnTo>
                  <a:lnTo>
                    <a:pt x="152" y="746"/>
                  </a:lnTo>
                  <a:lnTo>
                    <a:pt x="156" y="746"/>
                  </a:lnTo>
                  <a:lnTo>
                    <a:pt x="152" y="746"/>
                  </a:lnTo>
                  <a:lnTo>
                    <a:pt x="152" y="742"/>
                  </a:lnTo>
                  <a:lnTo>
                    <a:pt x="156" y="742"/>
                  </a:lnTo>
                  <a:lnTo>
                    <a:pt x="156" y="746"/>
                  </a:lnTo>
                  <a:lnTo>
                    <a:pt x="160" y="750"/>
                  </a:lnTo>
                  <a:lnTo>
                    <a:pt x="164" y="750"/>
                  </a:lnTo>
                  <a:lnTo>
                    <a:pt x="164" y="754"/>
                  </a:lnTo>
                  <a:lnTo>
                    <a:pt x="164" y="758"/>
                  </a:lnTo>
                  <a:lnTo>
                    <a:pt x="160" y="758"/>
                  </a:lnTo>
                  <a:lnTo>
                    <a:pt x="160" y="758"/>
                  </a:lnTo>
                  <a:lnTo>
                    <a:pt x="160" y="758"/>
                  </a:lnTo>
                  <a:close/>
                  <a:moveTo>
                    <a:pt x="168" y="766"/>
                  </a:moveTo>
                  <a:lnTo>
                    <a:pt x="168" y="762"/>
                  </a:lnTo>
                  <a:lnTo>
                    <a:pt x="172" y="762"/>
                  </a:lnTo>
                  <a:lnTo>
                    <a:pt x="172" y="758"/>
                  </a:lnTo>
                  <a:lnTo>
                    <a:pt x="168" y="758"/>
                  </a:lnTo>
                  <a:lnTo>
                    <a:pt x="172" y="758"/>
                  </a:lnTo>
                  <a:lnTo>
                    <a:pt x="172" y="762"/>
                  </a:lnTo>
                  <a:lnTo>
                    <a:pt x="168" y="762"/>
                  </a:lnTo>
                  <a:lnTo>
                    <a:pt x="168" y="758"/>
                  </a:lnTo>
                  <a:lnTo>
                    <a:pt x="168" y="754"/>
                  </a:lnTo>
                  <a:lnTo>
                    <a:pt x="172" y="754"/>
                  </a:lnTo>
                  <a:lnTo>
                    <a:pt x="172" y="758"/>
                  </a:lnTo>
                  <a:lnTo>
                    <a:pt x="176" y="758"/>
                  </a:lnTo>
                  <a:lnTo>
                    <a:pt x="176" y="762"/>
                  </a:lnTo>
                  <a:lnTo>
                    <a:pt x="176" y="768"/>
                  </a:lnTo>
                  <a:lnTo>
                    <a:pt x="172" y="768"/>
                  </a:lnTo>
                  <a:lnTo>
                    <a:pt x="172" y="766"/>
                  </a:lnTo>
                  <a:lnTo>
                    <a:pt x="176" y="766"/>
                  </a:lnTo>
                  <a:lnTo>
                    <a:pt x="176" y="762"/>
                  </a:lnTo>
                  <a:lnTo>
                    <a:pt x="172" y="766"/>
                  </a:lnTo>
                  <a:lnTo>
                    <a:pt x="172" y="768"/>
                  </a:lnTo>
                  <a:lnTo>
                    <a:pt x="168" y="768"/>
                  </a:lnTo>
                  <a:lnTo>
                    <a:pt x="168" y="766"/>
                  </a:lnTo>
                  <a:lnTo>
                    <a:pt x="168" y="766"/>
                  </a:lnTo>
                  <a:lnTo>
                    <a:pt x="168" y="766"/>
                  </a:lnTo>
                  <a:close/>
                  <a:moveTo>
                    <a:pt x="138" y="780"/>
                  </a:moveTo>
                  <a:lnTo>
                    <a:pt x="134" y="776"/>
                  </a:lnTo>
                  <a:lnTo>
                    <a:pt x="134" y="772"/>
                  </a:lnTo>
                  <a:lnTo>
                    <a:pt x="130" y="772"/>
                  </a:lnTo>
                  <a:lnTo>
                    <a:pt x="126" y="768"/>
                  </a:lnTo>
                  <a:lnTo>
                    <a:pt x="126" y="766"/>
                  </a:lnTo>
                  <a:lnTo>
                    <a:pt x="124" y="766"/>
                  </a:lnTo>
                  <a:lnTo>
                    <a:pt x="124" y="762"/>
                  </a:lnTo>
                  <a:lnTo>
                    <a:pt x="126" y="762"/>
                  </a:lnTo>
                  <a:lnTo>
                    <a:pt x="124" y="762"/>
                  </a:lnTo>
                  <a:lnTo>
                    <a:pt x="120" y="762"/>
                  </a:lnTo>
                  <a:lnTo>
                    <a:pt x="120" y="758"/>
                  </a:lnTo>
                  <a:lnTo>
                    <a:pt x="124" y="758"/>
                  </a:lnTo>
                  <a:lnTo>
                    <a:pt x="126" y="758"/>
                  </a:lnTo>
                  <a:lnTo>
                    <a:pt x="126" y="754"/>
                  </a:lnTo>
                  <a:lnTo>
                    <a:pt x="130" y="754"/>
                  </a:lnTo>
                  <a:lnTo>
                    <a:pt x="130" y="758"/>
                  </a:lnTo>
                  <a:lnTo>
                    <a:pt x="134" y="762"/>
                  </a:lnTo>
                  <a:lnTo>
                    <a:pt x="130" y="762"/>
                  </a:lnTo>
                  <a:lnTo>
                    <a:pt x="130" y="758"/>
                  </a:lnTo>
                  <a:lnTo>
                    <a:pt x="126" y="758"/>
                  </a:lnTo>
                  <a:lnTo>
                    <a:pt x="126" y="762"/>
                  </a:lnTo>
                  <a:lnTo>
                    <a:pt x="130" y="762"/>
                  </a:lnTo>
                  <a:lnTo>
                    <a:pt x="134" y="762"/>
                  </a:lnTo>
                  <a:lnTo>
                    <a:pt x="130" y="762"/>
                  </a:lnTo>
                  <a:lnTo>
                    <a:pt x="130" y="766"/>
                  </a:lnTo>
                  <a:lnTo>
                    <a:pt x="130" y="762"/>
                  </a:lnTo>
                  <a:lnTo>
                    <a:pt x="126" y="762"/>
                  </a:lnTo>
                  <a:lnTo>
                    <a:pt x="130" y="766"/>
                  </a:lnTo>
                  <a:lnTo>
                    <a:pt x="130" y="768"/>
                  </a:lnTo>
                  <a:lnTo>
                    <a:pt x="134" y="768"/>
                  </a:lnTo>
                  <a:lnTo>
                    <a:pt x="134" y="772"/>
                  </a:lnTo>
                  <a:lnTo>
                    <a:pt x="138" y="772"/>
                  </a:lnTo>
                  <a:lnTo>
                    <a:pt x="138" y="776"/>
                  </a:lnTo>
                  <a:lnTo>
                    <a:pt x="142" y="776"/>
                  </a:lnTo>
                  <a:lnTo>
                    <a:pt x="138" y="780"/>
                  </a:lnTo>
                  <a:lnTo>
                    <a:pt x="138" y="780"/>
                  </a:lnTo>
                  <a:lnTo>
                    <a:pt x="138" y="780"/>
                  </a:lnTo>
                  <a:close/>
                  <a:moveTo>
                    <a:pt x="182" y="776"/>
                  </a:moveTo>
                  <a:lnTo>
                    <a:pt x="182" y="780"/>
                  </a:lnTo>
                  <a:lnTo>
                    <a:pt x="180" y="780"/>
                  </a:lnTo>
                  <a:lnTo>
                    <a:pt x="180" y="776"/>
                  </a:lnTo>
                  <a:lnTo>
                    <a:pt x="182" y="776"/>
                  </a:lnTo>
                  <a:lnTo>
                    <a:pt x="182" y="776"/>
                  </a:lnTo>
                  <a:lnTo>
                    <a:pt x="182" y="776"/>
                  </a:lnTo>
                  <a:close/>
                  <a:moveTo>
                    <a:pt x="182" y="780"/>
                  </a:moveTo>
                  <a:lnTo>
                    <a:pt x="182" y="784"/>
                  </a:lnTo>
                  <a:lnTo>
                    <a:pt x="182" y="788"/>
                  </a:lnTo>
                  <a:lnTo>
                    <a:pt x="180" y="784"/>
                  </a:lnTo>
                  <a:lnTo>
                    <a:pt x="182" y="780"/>
                  </a:lnTo>
                  <a:lnTo>
                    <a:pt x="182" y="780"/>
                  </a:lnTo>
                  <a:lnTo>
                    <a:pt x="182" y="780"/>
                  </a:lnTo>
                  <a:close/>
                  <a:moveTo>
                    <a:pt x="884" y="8"/>
                  </a:moveTo>
                  <a:lnTo>
                    <a:pt x="888" y="4"/>
                  </a:lnTo>
                  <a:lnTo>
                    <a:pt x="890" y="8"/>
                  </a:lnTo>
                  <a:lnTo>
                    <a:pt x="888" y="8"/>
                  </a:lnTo>
                  <a:lnTo>
                    <a:pt x="884" y="8"/>
                  </a:lnTo>
                  <a:lnTo>
                    <a:pt x="884" y="8"/>
                  </a:lnTo>
                  <a:lnTo>
                    <a:pt x="884" y="8"/>
                  </a:lnTo>
                  <a:close/>
                  <a:moveTo>
                    <a:pt x="698" y="50"/>
                  </a:moveTo>
                  <a:lnTo>
                    <a:pt x="694" y="50"/>
                  </a:lnTo>
                  <a:lnTo>
                    <a:pt x="694" y="46"/>
                  </a:lnTo>
                  <a:lnTo>
                    <a:pt x="698" y="46"/>
                  </a:lnTo>
                  <a:lnTo>
                    <a:pt x="698" y="50"/>
                  </a:lnTo>
                  <a:lnTo>
                    <a:pt x="698" y="50"/>
                  </a:lnTo>
                  <a:lnTo>
                    <a:pt x="698" y="50"/>
                  </a:lnTo>
                  <a:close/>
                  <a:moveTo>
                    <a:pt x="1052" y="50"/>
                  </a:moveTo>
                  <a:lnTo>
                    <a:pt x="1048" y="50"/>
                  </a:lnTo>
                  <a:lnTo>
                    <a:pt x="1048" y="46"/>
                  </a:lnTo>
                  <a:lnTo>
                    <a:pt x="1052" y="46"/>
                  </a:lnTo>
                  <a:lnTo>
                    <a:pt x="1056" y="46"/>
                  </a:lnTo>
                  <a:lnTo>
                    <a:pt x="1056" y="50"/>
                  </a:lnTo>
                  <a:lnTo>
                    <a:pt x="1052" y="50"/>
                  </a:lnTo>
                  <a:lnTo>
                    <a:pt x="1052" y="50"/>
                  </a:lnTo>
                  <a:lnTo>
                    <a:pt x="1052" y="50"/>
                  </a:lnTo>
                  <a:close/>
                  <a:moveTo>
                    <a:pt x="650" y="76"/>
                  </a:moveTo>
                  <a:lnTo>
                    <a:pt x="652" y="76"/>
                  </a:lnTo>
                  <a:lnTo>
                    <a:pt x="650" y="76"/>
                  </a:lnTo>
                  <a:lnTo>
                    <a:pt x="646" y="76"/>
                  </a:lnTo>
                  <a:lnTo>
                    <a:pt x="642" y="76"/>
                  </a:lnTo>
                  <a:lnTo>
                    <a:pt x="638" y="76"/>
                  </a:lnTo>
                  <a:lnTo>
                    <a:pt x="634" y="76"/>
                  </a:lnTo>
                  <a:lnTo>
                    <a:pt x="638" y="76"/>
                  </a:lnTo>
                  <a:lnTo>
                    <a:pt x="646" y="76"/>
                  </a:lnTo>
                  <a:lnTo>
                    <a:pt x="650" y="76"/>
                  </a:lnTo>
                  <a:lnTo>
                    <a:pt x="650" y="76"/>
                  </a:lnTo>
                  <a:lnTo>
                    <a:pt x="650" y="76"/>
                  </a:lnTo>
                  <a:close/>
                  <a:moveTo>
                    <a:pt x="778" y="120"/>
                  </a:moveTo>
                  <a:lnTo>
                    <a:pt x="782" y="120"/>
                  </a:lnTo>
                  <a:lnTo>
                    <a:pt x="786" y="120"/>
                  </a:lnTo>
                  <a:lnTo>
                    <a:pt x="790" y="120"/>
                  </a:lnTo>
                  <a:lnTo>
                    <a:pt x="790" y="124"/>
                  </a:lnTo>
                  <a:lnTo>
                    <a:pt x="786" y="124"/>
                  </a:lnTo>
                  <a:lnTo>
                    <a:pt x="782" y="124"/>
                  </a:lnTo>
                  <a:lnTo>
                    <a:pt x="778" y="124"/>
                  </a:lnTo>
                  <a:lnTo>
                    <a:pt x="776" y="128"/>
                  </a:lnTo>
                  <a:lnTo>
                    <a:pt x="772" y="128"/>
                  </a:lnTo>
                  <a:lnTo>
                    <a:pt x="772" y="124"/>
                  </a:lnTo>
                  <a:lnTo>
                    <a:pt x="776" y="124"/>
                  </a:lnTo>
                  <a:lnTo>
                    <a:pt x="776" y="120"/>
                  </a:lnTo>
                  <a:lnTo>
                    <a:pt x="778" y="120"/>
                  </a:lnTo>
                  <a:lnTo>
                    <a:pt x="778" y="120"/>
                  </a:lnTo>
                  <a:lnTo>
                    <a:pt x="778" y="120"/>
                  </a:lnTo>
                  <a:close/>
                  <a:moveTo>
                    <a:pt x="944" y="132"/>
                  </a:moveTo>
                  <a:lnTo>
                    <a:pt x="940" y="132"/>
                  </a:lnTo>
                  <a:lnTo>
                    <a:pt x="936" y="132"/>
                  </a:lnTo>
                  <a:lnTo>
                    <a:pt x="940" y="132"/>
                  </a:lnTo>
                  <a:lnTo>
                    <a:pt x="940" y="128"/>
                  </a:lnTo>
                  <a:lnTo>
                    <a:pt x="940" y="132"/>
                  </a:lnTo>
                  <a:lnTo>
                    <a:pt x="944" y="132"/>
                  </a:lnTo>
                  <a:lnTo>
                    <a:pt x="948" y="132"/>
                  </a:lnTo>
                  <a:lnTo>
                    <a:pt x="944" y="132"/>
                  </a:lnTo>
                  <a:lnTo>
                    <a:pt x="944" y="132"/>
                  </a:lnTo>
                  <a:lnTo>
                    <a:pt x="944" y="132"/>
                  </a:lnTo>
                  <a:close/>
                  <a:moveTo>
                    <a:pt x="748" y="138"/>
                  </a:moveTo>
                  <a:lnTo>
                    <a:pt x="746" y="142"/>
                  </a:lnTo>
                  <a:lnTo>
                    <a:pt x="746" y="146"/>
                  </a:lnTo>
                  <a:lnTo>
                    <a:pt x="746" y="142"/>
                  </a:lnTo>
                  <a:lnTo>
                    <a:pt x="742" y="142"/>
                  </a:lnTo>
                  <a:lnTo>
                    <a:pt x="746" y="142"/>
                  </a:lnTo>
                  <a:lnTo>
                    <a:pt x="746" y="138"/>
                  </a:lnTo>
                  <a:lnTo>
                    <a:pt x="748" y="138"/>
                  </a:lnTo>
                  <a:lnTo>
                    <a:pt x="748" y="138"/>
                  </a:lnTo>
                  <a:lnTo>
                    <a:pt x="748" y="138"/>
                  </a:lnTo>
                  <a:close/>
                  <a:moveTo>
                    <a:pt x="556" y="146"/>
                  </a:moveTo>
                  <a:lnTo>
                    <a:pt x="552" y="146"/>
                  </a:lnTo>
                  <a:lnTo>
                    <a:pt x="556" y="146"/>
                  </a:lnTo>
                  <a:lnTo>
                    <a:pt x="556" y="146"/>
                  </a:lnTo>
                  <a:lnTo>
                    <a:pt x="556" y="146"/>
                  </a:lnTo>
                  <a:close/>
                  <a:moveTo>
                    <a:pt x="894" y="154"/>
                  </a:moveTo>
                  <a:lnTo>
                    <a:pt x="898" y="154"/>
                  </a:lnTo>
                  <a:lnTo>
                    <a:pt x="898" y="158"/>
                  </a:lnTo>
                  <a:lnTo>
                    <a:pt x="894" y="158"/>
                  </a:lnTo>
                  <a:lnTo>
                    <a:pt x="890" y="158"/>
                  </a:lnTo>
                  <a:lnTo>
                    <a:pt x="894" y="158"/>
                  </a:lnTo>
                  <a:lnTo>
                    <a:pt x="894" y="154"/>
                  </a:lnTo>
                  <a:lnTo>
                    <a:pt x="894" y="154"/>
                  </a:lnTo>
                  <a:lnTo>
                    <a:pt x="894" y="154"/>
                  </a:lnTo>
                  <a:close/>
                  <a:moveTo>
                    <a:pt x="786" y="164"/>
                  </a:moveTo>
                  <a:lnTo>
                    <a:pt x="790" y="164"/>
                  </a:lnTo>
                  <a:lnTo>
                    <a:pt x="794" y="164"/>
                  </a:lnTo>
                  <a:lnTo>
                    <a:pt x="790" y="168"/>
                  </a:lnTo>
                  <a:lnTo>
                    <a:pt x="790" y="164"/>
                  </a:lnTo>
                  <a:lnTo>
                    <a:pt x="786" y="164"/>
                  </a:lnTo>
                  <a:lnTo>
                    <a:pt x="782" y="164"/>
                  </a:lnTo>
                  <a:lnTo>
                    <a:pt x="786" y="164"/>
                  </a:lnTo>
                  <a:lnTo>
                    <a:pt x="786" y="164"/>
                  </a:lnTo>
                  <a:lnTo>
                    <a:pt x="786" y="164"/>
                  </a:lnTo>
                  <a:close/>
                  <a:moveTo>
                    <a:pt x="806" y="194"/>
                  </a:moveTo>
                  <a:lnTo>
                    <a:pt x="808" y="194"/>
                  </a:lnTo>
                  <a:lnTo>
                    <a:pt x="806" y="194"/>
                  </a:lnTo>
                  <a:lnTo>
                    <a:pt x="806" y="194"/>
                  </a:lnTo>
                  <a:lnTo>
                    <a:pt x="806" y="194"/>
                  </a:lnTo>
                  <a:close/>
                  <a:moveTo>
                    <a:pt x="540" y="198"/>
                  </a:moveTo>
                  <a:lnTo>
                    <a:pt x="544" y="202"/>
                  </a:lnTo>
                  <a:lnTo>
                    <a:pt x="540" y="206"/>
                  </a:lnTo>
                  <a:lnTo>
                    <a:pt x="536" y="206"/>
                  </a:lnTo>
                  <a:lnTo>
                    <a:pt x="534" y="206"/>
                  </a:lnTo>
                  <a:lnTo>
                    <a:pt x="530" y="206"/>
                  </a:lnTo>
                  <a:lnTo>
                    <a:pt x="526" y="206"/>
                  </a:lnTo>
                  <a:lnTo>
                    <a:pt x="522" y="206"/>
                  </a:lnTo>
                  <a:lnTo>
                    <a:pt x="526" y="206"/>
                  </a:lnTo>
                  <a:lnTo>
                    <a:pt x="522" y="206"/>
                  </a:lnTo>
                  <a:lnTo>
                    <a:pt x="518" y="206"/>
                  </a:lnTo>
                  <a:lnTo>
                    <a:pt x="518" y="202"/>
                  </a:lnTo>
                  <a:lnTo>
                    <a:pt x="522" y="202"/>
                  </a:lnTo>
                  <a:lnTo>
                    <a:pt x="526" y="202"/>
                  </a:lnTo>
                  <a:lnTo>
                    <a:pt x="530" y="198"/>
                  </a:lnTo>
                  <a:lnTo>
                    <a:pt x="534" y="198"/>
                  </a:lnTo>
                  <a:lnTo>
                    <a:pt x="536" y="198"/>
                  </a:lnTo>
                  <a:lnTo>
                    <a:pt x="540" y="198"/>
                  </a:lnTo>
                  <a:lnTo>
                    <a:pt x="540" y="198"/>
                  </a:lnTo>
                  <a:lnTo>
                    <a:pt x="540" y="198"/>
                  </a:lnTo>
                  <a:close/>
                  <a:moveTo>
                    <a:pt x="880" y="206"/>
                  </a:moveTo>
                  <a:lnTo>
                    <a:pt x="876" y="206"/>
                  </a:lnTo>
                  <a:lnTo>
                    <a:pt x="876" y="208"/>
                  </a:lnTo>
                  <a:lnTo>
                    <a:pt x="880" y="208"/>
                  </a:lnTo>
                  <a:lnTo>
                    <a:pt x="880" y="212"/>
                  </a:lnTo>
                  <a:lnTo>
                    <a:pt x="876" y="212"/>
                  </a:lnTo>
                  <a:lnTo>
                    <a:pt x="876" y="208"/>
                  </a:lnTo>
                  <a:lnTo>
                    <a:pt x="872" y="208"/>
                  </a:lnTo>
                  <a:lnTo>
                    <a:pt x="872" y="212"/>
                  </a:lnTo>
                  <a:lnTo>
                    <a:pt x="868" y="212"/>
                  </a:lnTo>
                  <a:lnTo>
                    <a:pt x="868" y="208"/>
                  </a:lnTo>
                  <a:lnTo>
                    <a:pt x="864" y="208"/>
                  </a:lnTo>
                  <a:lnTo>
                    <a:pt x="868" y="208"/>
                  </a:lnTo>
                  <a:lnTo>
                    <a:pt x="872" y="206"/>
                  </a:lnTo>
                  <a:lnTo>
                    <a:pt x="876" y="206"/>
                  </a:lnTo>
                  <a:lnTo>
                    <a:pt x="876" y="202"/>
                  </a:lnTo>
                  <a:lnTo>
                    <a:pt x="880" y="206"/>
                  </a:lnTo>
                  <a:lnTo>
                    <a:pt x="880" y="206"/>
                  </a:lnTo>
                  <a:lnTo>
                    <a:pt x="880" y="206"/>
                  </a:lnTo>
                  <a:close/>
                  <a:moveTo>
                    <a:pt x="284" y="208"/>
                  </a:moveTo>
                  <a:lnTo>
                    <a:pt x="284" y="212"/>
                  </a:lnTo>
                  <a:lnTo>
                    <a:pt x="280" y="212"/>
                  </a:lnTo>
                  <a:lnTo>
                    <a:pt x="284" y="212"/>
                  </a:lnTo>
                  <a:lnTo>
                    <a:pt x="284" y="208"/>
                  </a:lnTo>
                  <a:lnTo>
                    <a:pt x="284" y="208"/>
                  </a:lnTo>
                  <a:lnTo>
                    <a:pt x="284" y="208"/>
                  </a:lnTo>
                  <a:close/>
                  <a:moveTo>
                    <a:pt x="262" y="208"/>
                  </a:moveTo>
                  <a:lnTo>
                    <a:pt x="266" y="208"/>
                  </a:lnTo>
                  <a:lnTo>
                    <a:pt x="262" y="208"/>
                  </a:lnTo>
                  <a:lnTo>
                    <a:pt x="258" y="208"/>
                  </a:lnTo>
                  <a:lnTo>
                    <a:pt x="262" y="208"/>
                  </a:lnTo>
                  <a:lnTo>
                    <a:pt x="262" y="208"/>
                  </a:lnTo>
                  <a:lnTo>
                    <a:pt x="262" y="208"/>
                  </a:lnTo>
                  <a:close/>
                  <a:moveTo>
                    <a:pt x="534" y="208"/>
                  </a:moveTo>
                  <a:lnTo>
                    <a:pt x="530" y="212"/>
                  </a:lnTo>
                  <a:lnTo>
                    <a:pt x="526" y="212"/>
                  </a:lnTo>
                  <a:lnTo>
                    <a:pt x="526" y="208"/>
                  </a:lnTo>
                  <a:lnTo>
                    <a:pt x="530" y="208"/>
                  </a:lnTo>
                  <a:lnTo>
                    <a:pt x="534" y="208"/>
                  </a:lnTo>
                  <a:lnTo>
                    <a:pt x="534" y="208"/>
                  </a:lnTo>
                  <a:lnTo>
                    <a:pt x="534" y="208"/>
                  </a:lnTo>
                  <a:close/>
                  <a:moveTo>
                    <a:pt x="574" y="220"/>
                  </a:moveTo>
                  <a:lnTo>
                    <a:pt x="574" y="216"/>
                  </a:lnTo>
                  <a:lnTo>
                    <a:pt x="570" y="220"/>
                  </a:lnTo>
                  <a:lnTo>
                    <a:pt x="566" y="220"/>
                  </a:lnTo>
                  <a:lnTo>
                    <a:pt x="566" y="216"/>
                  </a:lnTo>
                  <a:lnTo>
                    <a:pt x="570" y="216"/>
                  </a:lnTo>
                  <a:lnTo>
                    <a:pt x="574" y="216"/>
                  </a:lnTo>
                  <a:lnTo>
                    <a:pt x="578" y="216"/>
                  </a:lnTo>
                  <a:lnTo>
                    <a:pt x="578" y="220"/>
                  </a:lnTo>
                  <a:lnTo>
                    <a:pt x="574" y="220"/>
                  </a:lnTo>
                  <a:lnTo>
                    <a:pt x="574" y="220"/>
                  </a:lnTo>
                  <a:lnTo>
                    <a:pt x="574" y="220"/>
                  </a:lnTo>
                  <a:close/>
                  <a:moveTo>
                    <a:pt x="862" y="298"/>
                  </a:moveTo>
                  <a:lnTo>
                    <a:pt x="864" y="302"/>
                  </a:lnTo>
                  <a:lnTo>
                    <a:pt x="862" y="302"/>
                  </a:lnTo>
                  <a:lnTo>
                    <a:pt x="862" y="298"/>
                  </a:lnTo>
                  <a:lnTo>
                    <a:pt x="862" y="298"/>
                  </a:lnTo>
                  <a:lnTo>
                    <a:pt x="862" y="298"/>
                  </a:lnTo>
                  <a:close/>
                  <a:moveTo>
                    <a:pt x="868" y="302"/>
                  </a:moveTo>
                  <a:lnTo>
                    <a:pt x="872" y="302"/>
                  </a:lnTo>
                  <a:lnTo>
                    <a:pt x="872" y="306"/>
                  </a:lnTo>
                  <a:lnTo>
                    <a:pt x="868" y="306"/>
                  </a:lnTo>
                  <a:lnTo>
                    <a:pt x="868" y="302"/>
                  </a:lnTo>
                  <a:lnTo>
                    <a:pt x="868" y="302"/>
                  </a:lnTo>
                  <a:lnTo>
                    <a:pt x="868" y="302"/>
                  </a:lnTo>
                  <a:close/>
                  <a:moveTo>
                    <a:pt x="876" y="302"/>
                  </a:moveTo>
                  <a:lnTo>
                    <a:pt x="880" y="302"/>
                  </a:lnTo>
                  <a:lnTo>
                    <a:pt x="880" y="306"/>
                  </a:lnTo>
                  <a:lnTo>
                    <a:pt x="876" y="306"/>
                  </a:lnTo>
                  <a:lnTo>
                    <a:pt x="876" y="302"/>
                  </a:lnTo>
                  <a:lnTo>
                    <a:pt x="876" y="302"/>
                  </a:lnTo>
                  <a:lnTo>
                    <a:pt x="876" y="302"/>
                  </a:lnTo>
                  <a:close/>
                  <a:moveTo>
                    <a:pt x="776" y="306"/>
                  </a:moveTo>
                  <a:lnTo>
                    <a:pt x="778" y="306"/>
                  </a:lnTo>
                  <a:lnTo>
                    <a:pt x="778" y="310"/>
                  </a:lnTo>
                  <a:lnTo>
                    <a:pt x="778" y="306"/>
                  </a:lnTo>
                  <a:lnTo>
                    <a:pt x="776" y="306"/>
                  </a:lnTo>
                  <a:lnTo>
                    <a:pt x="776" y="306"/>
                  </a:lnTo>
                  <a:lnTo>
                    <a:pt x="776" y="306"/>
                  </a:lnTo>
                  <a:close/>
                  <a:moveTo>
                    <a:pt x="646" y="318"/>
                  </a:moveTo>
                  <a:lnTo>
                    <a:pt x="646" y="322"/>
                  </a:lnTo>
                  <a:lnTo>
                    <a:pt x="646" y="318"/>
                  </a:lnTo>
                  <a:lnTo>
                    <a:pt x="646" y="318"/>
                  </a:lnTo>
                  <a:lnTo>
                    <a:pt x="646" y="318"/>
                  </a:lnTo>
                  <a:close/>
                  <a:moveTo>
                    <a:pt x="626" y="332"/>
                  </a:moveTo>
                  <a:lnTo>
                    <a:pt x="630" y="332"/>
                  </a:lnTo>
                  <a:lnTo>
                    <a:pt x="630" y="336"/>
                  </a:lnTo>
                  <a:lnTo>
                    <a:pt x="626" y="336"/>
                  </a:lnTo>
                  <a:lnTo>
                    <a:pt x="626" y="332"/>
                  </a:lnTo>
                  <a:lnTo>
                    <a:pt x="626" y="332"/>
                  </a:lnTo>
                  <a:lnTo>
                    <a:pt x="626" y="332"/>
                  </a:lnTo>
                  <a:close/>
                  <a:moveTo>
                    <a:pt x="336" y="350"/>
                  </a:moveTo>
                  <a:lnTo>
                    <a:pt x="340" y="350"/>
                  </a:lnTo>
                  <a:lnTo>
                    <a:pt x="336" y="350"/>
                  </a:lnTo>
                  <a:lnTo>
                    <a:pt x="336" y="350"/>
                  </a:lnTo>
                  <a:lnTo>
                    <a:pt x="336" y="350"/>
                  </a:lnTo>
                  <a:close/>
                  <a:moveTo>
                    <a:pt x="352" y="350"/>
                  </a:moveTo>
                  <a:lnTo>
                    <a:pt x="348" y="350"/>
                  </a:lnTo>
                  <a:lnTo>
                    <a:pt x="352" y="350"/>
                  </a:lnTo>
                  <a:lnTo>
                    <a:pt x="352" y="350"/>
                  </a:lnTo>
                  <a:lnTo>
                    <a:pt x="352" y="350"/>
                  </a:lnTo>
                  <a:close/>
                  <a:moveTo>
                    <a:pt x="620" y="366"/>
                  </a:moveTo>
                  <a:lnTo>
                    <a:pt x="620" y="370"/>
                  </a:lnTo>
                  <a:lnTo>
                    <a:pt x="616" y="370"/>
                  </a:lnTo>
                  <a:lnTo>
                    <a:pt x="616" y="366"/>
                  </a:lnTo>
                  <a:lnTo>
                    <a:pt x="620" y="366"/>
                  </a:lnTo>
                  <a:lnTo>
                    <a:pt x="620" y="366"/>
                  </a:lnTo>
                  <a:lnTo>
                    <a:pt x="620" y="366"/>
                  </a:lnTo>
                  <a:close/>
                  <a:moveTo>
                    <a:pt x="702" y="374"/>
                  </a:moveTo>
                  <a:lnTo>
                    <a:pt x="698" y="370"/>
                  </a:lnTo>
                  <a:lnTo>
                    <a:pt x="702" y="370"/>
                  </a:lnTo>
                  <a:lnTo>
                    <a:pt x="702" y="374"/>
                  </a:lnTo>
                  <a:lnTo>
                    <a:pt x="702" y="374"/>
                  </a:lnTo>
                  <a:lnTo>
                    <a:pt x="702" y="374"/>
                  </a:lnTo>
                  <a:close/>
                  <a:moveTo>
                    <a:pt x="634" y="378"/>
                  </a:moveTo>
                  <a:lnTo>
                    <a:pt x="634" y="380"/>
                  </a:lnTo>
                  <a:lnTo>
                    <a:pt x="630" y="380"/>
                  </a:lnTo>
                  <a:lnTo>
                    <a:pt x="626" y="378"/>
                  </a:lnTo>
                  <a:lnTo>
                    <a:pt x="630" y="378"/>
                  </a:lnTo>
                  <a:lnTo>
                    <a:pt x="634" y="378"/>
                  </a:lnTo>
                  <a:lnTo>
                    <a:pt x="634" y="378"/>
                  </a:lnTo>
                  <a:lnTo>
                    <a:pt x="634" y="378"/>
                  </a:lnTo>
                  <a:close/>
                  <a:moveTo>
                    <a:pt x="720" y="380"/>
                  </a:moveTo>
                  <a:lnTo>
                    <a:pt x="716" y="384"/>
                  </a:lnTo>
                  <a:lnTo>
                    <a:pt x="716" y="380"/>
                  </a:lnTo>
                  <a:lnTo>
                    <a:pt x="720" y="380"/>
                  </a:lnTo>
                  <a:lnTo>
                    <a:pt x="720" y="380"/>
                  </a:lnTo>
                  <a:lnTo>
                    <a:pt x="720" y="380"/>
                  </a:lnTo>
                  <a:close/>
                  <a:moveTo>
                    <a:pt x="82" y="384"/>
                  </a:moveTo>
                  <a:lnTo>
                    <a:pt x="80" y="384"/>
                  </a:lnTo>
                  <a:lnTo>
                    <a:pt x="80" y="380"/>
                  </a:lnTo>
                  <a:lnTo>
                    <a:pt x="82" y="380"/>
                  </a:lnTo>
                  <a:lnTo>
                    <a:pt x="82" y="384"/>
                  </a:lnTo>
                  <a:lnTo>
                    <a:pt x="82" y="384"/>
                  </a:lnTo>
                  <a:lnTo>
                    <a:pt x="82" y="384"/>
                  </a:lnTo>
                  <a:close/>
                  <a:moveTo>
                    <a:pt x="712" y="384"/>
                  </a:moveTo>
                  <a:lnTo>
                    <a:pt x="712" y="380"/>
                  </a:lnTo>
                  <a:lnTo>
                    <a:pt x="716" y="384"/>
                  </a:lnTo>
                  <a:lnTo>
                    <a:pt x="712" y="384"/>
                  </a:lnTo>
                  <a:lnTo>
                    <a:pt x="712" y="384"/>
                  </a:lnTo>
                  <a:lnTo>
                    <a:pt x="712" y="384"/>
                  </a:lnTo>
                  <a:close/>
                  <a:moveTo>
                    <a:pt x="578" y="388"/>
                  </a:moveTo>
                  <a:lnTo>
                    <a:pt x="582" y="392"/>
                  </a:lnTo>
                  <a:lnTo>
                    <a:pt x="578" y="392"/>
                  </a:lnTo>
                  <a:lnTo>
                    <a:pt x="578" y="388"/>
                  </a:lnTo>
                  <a:lnTo>
                    <a:pt x="578" y="388"/>
                  </a:lnTo>
                  <a:lnTo>
                    <a:pt x="578" y="388"/>
                  </a:lnTo>
                  <a:close/>
                  <a:moveTo>
                    <a:pt x="574" y="392"/>
                  </a:moveTo>
                  <a:lnTo>
                    <a:pt x="578" y="392"/>
                  </a:lnTo>
                  <a:lnTo>
                    <a:pt x="578" y="396"/>
                  </a:lnTo>
                  <a:lnTo>
                    <a:pt x="574" y="396"/>
                  </a:lnTo>
                  <a:lnTo>
                    <a:pt x="574" y="400"/>
                  </a:lnTo>
                  <a:lnTo>
                    <a:pt x="570" y="396"/>
                  </a:lnTo>
                  <a:lnTo>
                    <a:pt x="570" y="392"/>
                  </a:lnTo>
                  <a:lnTo>
                    <a:pt x="570" y="388"/>
                  </a:lnTo>
                  <a:lnTo>
                    <a:pt x="574" y="388"/>
                  </a:lnTo>
                  <a:lnTo>
                    <a:pt x="574" y="392"/>
                  </a:lnTo>
                  <a:lnTo>
                    <a:pt x="574" y="392"/>
                  </a:lnTo>
                  <a:lnTo>
                    <a:pt x="574" y="392"/>
                  </a:lnTo>
                  <a:close/>
                  <a:moveTo>
                    <a:pt x="724" y="392"/>
                  </a:moveTo>
                  <a:lnTo>
                    <a:pt x="720" y="392"/>
                  </a:lnTo>
                  <a:lnTo>
                    <a:pt x="724" y="392"/>
                  </a:lnTo>
                  <a:lnTo>
                    <a:pt x="724" y="392"/>
                  </a:lnTo>
                  <a:lnTo>
                    <a:pt x="724" y="392"/>
                  </a:lnTo>
                  <a:close/>
                  <a:moveTo>
                    <a:pt x="724" y="400"/>
                  </a:moveTo>
                  <a:lnTo>
                    <a:pt x="720" y="400"/>
                  </a:lnTo>
                  <a:lnTo>
                    <a:pt x="720" y="396"/>
                  </a:lnTo>
                  <a:lnTo>
                    <a:pt x="724" y="396"/>
                  </a:lnTo>
                  <a:lnTo>
                    <a:pt x="724" y="400"/>
                  </a:lnTo>
                  <a:lnTo>
                    <a:pt x="724" y="400"/>
                  </a:lnTo>
                  <a:lnTo>
                    <a:pt x="724" y="400"/>
                  </a:lnTo>
                  <a:close/>
                  <a:moveTo>
                    <a:pt x="1026" y="396"/>
                  </a:moveTo>
                  <a:lnTo>
                    <a:pt x="1030" y="396"/>
                  </a:lnTo>
                  <a:lnTo>
                    <a:pt x="1032" y="396"/>
                  </a:lnTo>
                  <a:lnTo>
                    <a:pt x="1036" y="400"/>
                  </a:lnTo>
                  <a:lnTo>
                    <a:pt x="1032" y="400"/>
                  </a:lnTo>
                  <a:lnTo>
                    <a:pt x="1032" y="396"/>
                  </a:lnTo>
                  <a:lnTo>
                    <a:pt x="1030" y="396"/>
                  </a:lnTo>
                  <a:lnTo>
                    <a:pt x="1026" y="396"/>
                  </a:lnTo>
                  <a:lnTo>
                    <a:pt x="1026" y="396"/>
                  </a:lnTo>
                  <a:lnTo>
                    <a:pt x="1026" y="396"/>
                  </a:lnTo>
                  <a:close/>
                  <a:moveTo>
                    <a:pt x="428" y="404"/>
                  </a:moveTo>
                  <a:lnTo>
                    <a:pt x="424" y="404"/>
                  </a:lnTo>
                  <a:lnTo>
                    <a:pt x="422" y="404"/>
                  </a:lnTo>
                  <a:lnTo>
                    <a:pt x="424" y="404"/>
                  </a:lnTo>
                  <a:lnTo>
                    <a:pt x="428" y="404"/>
                  </a:lnTo>
                  <a:lnTo>
                    <a:pt x="428" y="404"/>
                  </a:lnTo>
                  <a:lnTo>
                    <a:pt x="428" y="404"/>
                  </a:lnTo>
                  <a:close/>
                  <a:moveTo>
                    <a:pt x="834" y="408"/>
                  </a:moveTo>
                  <a:lnTo>
                    <a:pt x="832" y="408"/>
                  </a:lnTo>
                  <a:lnTo>
                    <a:pt x="834" y="408"/>
                  </a:lnTo>
                  <a:lnTo>
                    <a:pt x="834" y="408"/>
                  </a:lnTo>
                  <a:lnTo>
                    <a:pt x="834" y="408"/>
                  </a:lnTo>
                  <a:close/>
                  <a:moveTo>
                    <a:pt x="418" y="408"/>
                  </a:moveTo>
                  <a:lnTo>
                    <a:pt x="418" y="410"/>
                  </a:lnTo>
                  <a:lnTo>
                    <a:pt x="414" y="410"/>
                  </a:lnTo>
                  <a:lnTo>
                    <a:pt x="414" y="408"/>
                  </a:lnTo>
                  <a:lnTo>
                    <a:pt x="418" y="408"/>
                  </a:lnTo>
                  <a:lnTo>
                    <a:pt x="418" y="408"/>
                  </a:lnTo>
                  <a:lnTo>
                    <a:pt x="418" y="408"/>
                  </a:lnTo>
                  <a:close/>
                  <a:moveTo>
                    <a:pt x="444" y="410"/>
                  </a:moveTo>
                  <a:lnTo>
                    <a:pt x="440" y="410"/>
                  </a:lnTo>
                  <a:lnTo>
                    <a:pt x="440" y="414"/>
                  </a:lnTo>
                  <a:lnTo>
                    <a:pt x="440" y="410"/>
                  </a:lnTo>
                  <a:lnTo>
                    <a:pt x="444" y="410"/>
                  </a:lnTo>
                  <a:lnTo>
                    <a:pt x="444" y="410"/>
                  </a:lnTo>
                  <a:lnTo>
                    <a:pt x="444" y="410"/>
                  </a:lnTo>
                  <a:close/>
                  <a:moveTo>
                    <a:pt x="518" y="410"/>
                  </a:moveTo>
                  <a:lnTo>
                    <a:pt x="518" y="414"/>
                  </a:lnTo>
                  <a:lnTo>
                    <a:pt x="514" y="414"/>
                  </a:lnTo>
                  <a:lnTo>
                    <a:pt x="514" y="410"/>
                  </a:lnTo>
                  <a:lnTo>
                    <a:pt x="518" y="410"/>
                  </a:lnTo>
                  <a:lnTo>
                    <a:pt x="518" y="410"/>
                  </a:lnTo>
                  <a:lnTo>
                    <a:pt x="518" y="410"/>
                  </a:lnTo>
                  <a:close/>
                  <a:moveTo>
                    <a:pt x="440" y="414"/>
                  </a:moveTo>
                  <a:lnTo>
                    <a:pt x="436" y="414"/>
                  </a:lnTo>
                  <a:lnTo>
                    <a:pt x="440" y="414"/>
                  </a:lnTo>
                  <a:lnTo>
                    <a:pt x="440" y="414"/>
                  </a:lnTo>
                  <a:lnTo>
                    <a:pt x="440" y="414"/>
                  </a:lnTo>
                  <a:close/>
                  <a:moveTo>
                    <a:pt x="448" y="414"/>
                  </a:moveTo>
                  <a:lnTo>
                    <a:pt x="448" y="418"/>
                  </a:lnTo>
                  <a:lnTo>
                    <a:pt x="448" y="414"/>
                  </a:lnTo>
                  <a:lnTo>
                    <a:pt x="444" y="414"/>
                  </a:lnTo>
                  <a:lnTo>
                    <a:pt x="448" y="414"/>
                  </a:lnTo>
                  <a:lnTo>
                    <a:pt x="448" y="414"/>
                  </a:lnTo>
                  <a:lnTo>
                    <a:pt x="448" y="414"/>
                  </a:lnTo>
                  <a:close/>
                  <a:moveTo>
                    <a:pt x="462" y="418"/>
                  </a:moveTo>
                  <a:lnTo>
                    <a:pt x="458" y="418"/>
                  </a:lnTo>
                  <a:lnTo>
                    <a:pt x="462" y="418"/>
                  </a:lnTo>
                  <a:lnTo>
                    <a:pt x="462" y="418"/>
                  </a:lnTo>
                  <a:lnTo>
                    <a:pt x="462" y="418"/>
                  </a:lnTo>
                  <a:close/>
                  <a:moveTo>
                    <a:pt x="620" y="422"/>
                  </a:moveTo>
                  <a:lnTo>
                    <a:pt x="620" y="426"/>
                  </a:lnTo>
                  <a:lnTo>
                    <a:pt x="616" y="426"/>
                  </a:lnTo>
                  <a:lnTo>
                    <a:pt x="616" y="422"/>
                  </a:lnTo>
                  <a:lnTo>
                    <a:pt x="620" y="422"/>
                  </a:lnTo>
                  <a:lnTo>
                    <a:pt x="620" y="422"/>
                  </a:lnTo>
                  <a:lnTo>
                    <a:pt x="620" y="422"/>
                  </a:lnTo>
                  <a:close/>
                  <a:moveTo>
                    <a:pt x="466" y="430"/>
                  </a:moveTo>
                  <a:lnTo>
                    <a:pt x="466" y="426"/>
                  </a:lnTo>
                  <a:lnTo>
                    <a:pt x="466" y="430"/>
                  </a:lnTo>
                  <a:lnTo>
                    <a:pt x="466" y="430"/>
                  </a:lnTo>
                  <a:lnTo>
                    <a:pt x="466" y="430"/>
                  </a:lnTo>
                  <a:close/>
                  <a:moveTo>
                    <a:pt x="466" y="430"/>
                  </a:moveTo>
                  <a:lnTo>
                    <a:pt x="462" y="430"/>
                  </a:lnTo>
                  <a:lnTo>
                    <a:pt x="462" y="426"/>
                  </a:lnTo>
                  <a:lnTo>
                    <a:pt x="466" y="426"/>
                  </a:lnTo>
                  <a:lnTo>
                    <a:pt x="466" y="430"/>
                  </a:lnTo>
                  <a:lnTo>
                    <a:pt x="466" y="430"/>
                  </a:lnTo>
                  <a:lnTo>
                    <a:pt x="466" y="430"/>
                  </a:lnTo>
                  <a:close/>
                  <a:moveTo>
                    <a:pt x="1096" y="434"/>
                  </a:moveTo>
                  <a:lnTo>
                    <a:pt x="1092" y="434"/>
                  </a:lnTo>
                  <a:lnTo>
                    <a:pt x="1096" y="434"/>
                  </a:lnTo>
                  <a:lnTo>
                    <a:pt x="1100" y="434"/>
                  </a:lnTo>
                  <a:lnTo>
                    <a:pt x="1096" y="434"/>
                  </a:lnTo>
                  <a:lnTo>
                    <a:pt x="1096" y="434"/>
                  </a:lnTo>
                  <a:lnTo>
                    <a:pt x="1096" y="434"/>
                  </a:lnTo>
                  <a:close/>
                  <a:moveTo>
                    <a:pt x="646" y="434"/>
                  </a:moveTo>
                  <a:lnTo>
                    <a:pt x="646" y="436"/>
                  </a:lnTo>
                  <a:lnTo>
                    <a:pt x="642" y="436"/>
                  </a:lnTo>
                  <a:lnTo>
                    <a:pt x="642" y="434"/>
                  </a:lnTo>
                  <a:lnTo>
                    <a:pt x="646" y="434"/>
                  </a:lnTo>
                  <a:lnTo>
                    <a:pt x="646" y="434"/>
                  </a:lnTo>
                  <a:lnTo>
                    <a:pt x="646" y="434"/>
                  </a:lnTo>
                  <a:close/>
                  <a:moveTo>
                    <a:pt x="474" y="436"/>
                  </a:moveTo>
                  <a:lnTo>
                    <a:pt x="474" y="440"/>
                  </a:lnTo>
                  <a:lnTo>
                    <a:pt x="474" y="436"/>
                  </a:lnTo>
                  <a:lnTo>
                    <a:pt x="474" y="436"/>
                  </a:lnTo>
                  <a:lnTo>
                    <a:pt x="474" y="436"/>
                  </a:lnTo>
                  <a:close/>
                  <a:moveTo>
                    <a:pt x="1104" y="440"/>
                  </a:moveTo>
                  <a:lnTo>
                    <a:pt x="1100" y="440"/>
                  </a:lnTo>
                  <a:lnTo>
                    <a:pt x="1104" y="440"/>
                  </a:lnTo>
                  <a:lnTo>
                    <a:pt x="1104" y="440"/>
                  </a:lnTo>
                  <a:lnTo>
                    <a:pt x="1104" y="440"/>
                  </a:lnTo>
                  <a:close/>
                  <a:moveTo>
                    <a:pt x="470" y="440"/>
                  </a:moveTo>
                  <a:lnTo>
                    <a:pt x="470" y="444"/>
                  </a:lnTo>
                  <a:lnTo>
                    <a:pt x="466" y="444"/>
                  </a:lnTo>
                  <a:lnTo>
                    <a:pt x="470" y="440"/>
                  </a:lnTo>
                  <a:lnTo>
                    <a:pt x="470" y="440"/>
                  </a:lnTo>
                  <a:lnTo>
                    <a:pt x="470" y="440"/>
                  </a:lnTo>
                  <a:close/>
                  <a:moveTo>
                    <a:pt x="1114" y="460"/>
                  </a:moveTo>
                  <a:lnTo>
                    <a:pt x="1110" y="460"/>
                  </a:lnTo>
                  <a:lnTo>
                    <a:pt x="1114" y="460"/>
                  </a:lnTo>
                  <a:lnTo>
                    <a:pt x="1114" y="460"/>
                  </a:lnTo>
                  <a:lnTo>
                    <a:pt x="1114" y="460"/>
                  </a:lnTo>
                  <a:close/>
                  <a:moveTo>
                    <a:pt x="954" y="500"/>
                  </a:moveTo>
                  <a:lnTo>
                    <a:pt x="954" y="504"/>
                  </a:lnTo>
                  <a:lnTo>
                    <a:pt x="954" y="508"/>
                  </a:lnTo>
                  <a:lnTo>
                    <a:pt x="954" y="504"/>
                  </a:lnTo>
                  <a:lnTo>
                    <a:pt x="950" y="504"/>
                  </a:lnTo>
                  <a:lnTo>
                    <a:pt x="954" y="500"/>
                  </a:lnTo>
                  <a:lnTo>
                    <a:pt x="950" y="500"/>
                  </a:lnTo>
                  <a:lnTo>
                    <a:pt x="954" y="500"/>
                  </a:lnTo>
                  <a:lnTo>
                    <a:pt x="954" y="500"/>
                  </a:lnTo>
                  <a:lnTo>
                    <a:pt x="954" y="500"/>
                  </a:lnTo>
                  <a:close/>
                  <a:moveTo>
                    <a:pt x="944" y="500"/>
                  </a:moveTo>
                  <a:lnTo>
                    <a:pt x="944" y="504"/>
                  </a:lnTo>
                  <a:lnTo>
                    <a:pt x="948" y="504"/>
                  </a:lnTo>
                  <a:lnTo>
                    <a:pt x="944" y="504"/>
                  </a:lnTo>
                  <a:lnTo>
                    <a:pt x="944" y="500"/>
                  </a:lnTo>
                  <a:lnTo>
                    <a:pt x="944" y="500"/>
                  </a:lnTo>
                  <a:lnTo>
                    <a:pt x="944" y="500"/>
                  </a:lnTo>
                  <a:close/>
                  <a:moveTo>
                    <a:pt x="1076" y="504"/>
                  </a:moveTo>
                  <a:lnTo>
                    <a:pt x="1076" y="508"/>
                  </a:lnTo>
                  <a:lnTo>
                    <a:pt x="1076" y="504"/>
                  </a:lnTo>
                  <a:lnTo>
                    <a:pt x="1074" y="504"/>
                  </a:lnTo>
                  <a:lnTo>
                    <a:pt x="1076" y="504"/>
                  </a:lnTo>
                  <a:lnTo>
                    <a:pt x="1076" y="504"/>
                  </a:lnTo>
                  <a:lnTo>
                    <a:pt x="1076" y="504"/>
                  </a:lnTo>
                  <a:close/>
                  <a:moveTo>
                    <a:pt x="950" y="504"/>
                  </a:moveTo>
                  <a:lnTo>
                    <a:pt x="950" y="508"/>
                  </a:lnTo>
                  <a:lnTo>
                    <a:pt x="950" y="504"/>
                  </a:lnTo>
                  <a:lnTo>
                    <a:pt x="950" y="504"/>
                  </a:lnTo>
                  <a:lnTo>
                    <a:pt x="950" y="504"/>
                  </a:lnTo>
                  <a:close/>
                  <a:moveTo>
                    <a:pt x="1074" y="504"/>
                  </a:moveTo>
                  <a:lnTo>
                    <a:pt x="1076" y="508"/>
                  </a:lnTo>
                  <a:lnTo>
                    <a:pt x="1074" y="508"/>
                  </a:lnTo>
                  <a:lnTo>
                    <a:pt x="1074" y="504"/>
                  </a:lnTo>
                  <a:lnTo>
                    <a:pt x="1074" y="504"/>
                  </a:lnTo>
                  <a:lnTo>
                    <a:pt x="1074" y="504"/>
                  </a:lnTo>
                  <a:close/>
                  <a:moveTo>
                    <a:pt x="1080" y="516"/>
                  </a:moveTo>
                  <a:lnTo>
                    <a:pt x="1080" y="520"/>
                  </a:lnTo>
                  <a:lnTo>
                    <a:pt x="1084" y="520"/>
                  </a:lnTo>
                  <a:lnTo>
                    <a:pt x="1084" y="522"/>
                  </a:lnTo>
                  <a:lnTo>
                    <a:pt x="1080" y="522"/>
                  </a:lnTo>
                  <a:lnTo>
                    <a:pt x="1080" y="520"/>
                  </a:lnTo>
                  <a:lnTo>
                    <a:pt x="1076" y="520"/>
                  </a:lnTo>
                  <a:lnTo>
                    <a:pt x="1076" y="516"/>
                  </a:lnTo>
                  <a:lnTo>
                    <a:pt x="1080" y="516"/>
                  </a:lnTo>
                  <a:lnTo>
                    <a:pt x="1080" y="516"/>
                  </a:lnTo>
                  <a:lnTo>
                    <a:pt x="1080" y="516"/>
                  </a:lnTo>
                  <a:close/>
                  <a:moveTo>
                    <a:pt x="1084" y="516"/>
                  </a:moveTo>
                  <a:lnTo>
                    <a:pt x="1084" y="520"/>
                  </a:lnTo>
                  <a:lnTo>
                    <a:pt x="1084" y="516"/>
                  </a:lnTo>
                  <a:lnTo>
                    <a:pt x="1084" y="516"/>
                  </a:lnTo>
                  <a:lnTo>
                    <a:pt x="1084" y="516"/>
                  </a:lnTo>
                  <a:close/>
                  <a:moveTo>
                    <a:pt x="1088" y="520"/>
                  </a:moveTo>
                  <a:lnTo>
                    <a:pt x="1088" y="522"/>
                  </a:lnTo>
                  <a:lnTo>
                    <a:pt x="1084" y="522"/>
                  </a:lnTo>
                  <a:lnTo>
                    <a:pt x="1084" y="520"/>
                  </a:lnTo>
                  <a:lnTo>
                    <a:pt x="1088" y="520"/>
                  </a:lnTo>
                  <a:lnTo>
                    <a:pt x="1088" y="520"/>
                  </a:lnTo>
                  <a:lnTo>
                    <a:pt x="1088" y="520"/>
                  </a:lnTo>
                  <a:close/>
                  <a:moveTo>
                    <a:pt x="1084" y="522"/>
                  </a:moveTo>
                  <a:lnTo>
                    <a:pt x="1088" y="522"/>
                  </a:lnTo>
                  <a:lnTo>
                    <a:pt x="1088" y="526"/>
                  </a:lnTo>
                  <a:lnTo>
                    <a:pt x="1084" y="526"/>
                  </a:lnTo>
                  <a:lnTo>
                    <a:pt x="1084" y="522"/>
                  </a:lnTo>
                  <a:lnTo>
                    <a:pt x="1084" y="522"/>
                  </a:lnTo>
                  <a:lnTo>
                    <a:pt x="1084" y="522"/>
                  </a:lnTo>
                  <a:close/>
                  <a:moveTo>
                    <a:pt x="712" y="522"/>
                  </a:moveTo>
                  <a:lnTo>
                    <a:pt x="712" y="526"/>
                  </a:lnTo>
                  <a:lnTo>
                    <a:pt x="708" y="526"/>
                  </a:lnTo>
                  <a:lnTo>
                    <a:pt x="708" y="522"/>
                  </a:lnTo>
                  <a:lnTo>
                    <a:pt x="712" y="522"/>
                  </a:lnTo>
                  <a:lnTo>
                    <a:pt x="712" y="522"/>
                  </a:lnTo>
                  <a:lnTo>
                    <a:pt x="712" y="522"/>
                  </a:lnTo>
                  <a:close/>
                  <a:moveTo>
                    <a:pt x="890" y="546"/>
                  </a:moveTo>
                  <a:lnTo>
                    <a:pt x="894" y="546"/>
                  </a:lnTo>
                  <a:lnTo>
                    <a:pt x="894" y="550"/>
                  </a:lnTo>
                  <a:lnTo>
                    <a:pt x="890" y="550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0" y="546"/>
                  </a:lnTo>
                  <a:close/>
                  <a:moveTo>
                    <a:pt x="690" y="552"/>
                  </a:moveTo>
                  <a:lnTo>
                    <a:pt x="686" y="552"/>
                  </a:lnTo>
                  <a:lnTo>
                    <a:pt x="690" y="552"/>
                  </a:lnTo>
                  <a:lnTo>
                    <a:pt x="690" y="552"/>
                  </a:lnTo>
                  <a:lnTo>
                    <a:pt x="690" y="552"/>
                  </a:lnTo>
                  <a:close/>
                  <a:moveTo>
                    <a:pt x="1066" y="564"/>
                  </a:moveTo>
                  <a:lnTo>
                    <a:pt x="1066" y="566"/>
                  </a:lnTo>
                  <a:lnTo>
                    <a:pt x="1062" y="566"/>
                  </a:lnTo>
                  <a:lnTo>
                    <a:pt x="1062" y="564"/>
                  </a:lnTo>
                  <a:lnTo>
                    <a:pt x="1066" y="564"/>
                  </a:lnTo>
                  <a:lnTo>
                    <a:pt x="1066" y="564"/>
                  </a:lnTo>
                  <a:lnTo>
                    <a:pt x="1066" y="564"/>
                  </a:lnTo>
                  <a:close/>
                  <a:moveTo>
                    <a:pt x="1088" y="608"/>
                  </a:moveTo>
                  <a:lnTo>
                    <a:pt x="1088" y="612"/>
                  </a:lnTo>
                  <a:lnTo>
                    <a:pt x="1084" y="612"/>
                  </a:lnTo>
                  <a:lnTo>
                    <a:pt x="1088" y="608"/>
                  </a:lnTo>
                  <a:lnTo>
                    <a:pt x="1088" y="608"/>
                  </a:lnTo>
                  <a:lnTo>
                    <a:pt x="1088" y="608"/>
                  </a:lnTo>
                  <a:close/>
                  <a:moveTo>
                    <a:pt x="1118" y="664"/>
                  </a:moveTo>
                  <a:lnTo>
                    <a:pt x="1118" y="660"/>
                  </a:lnTo>
                  <a:lnTo>
                    <a:pt x="1122" y="660"/>
                  </a:lnTo>
                  <a:lnTo>
                    <a:pt x="1118" y="664"/>
                  </a:lnTo>
                  <a:lnTo>
                    <a:pt x="1118" y="664"/>
                  </a:lnTo>
                  <a:lnTo>
                    <a:pt x="1118" y="664"/>
                  </a:lnTo>
                  <a:close/>
                  <a:moveTo>
                    <a:pt x="1122" y="660"/>
                  </a:moveTo>
                  <a:lnTo>
                    <a:pt x="1122" y="664"/>
                  </a:lnTo>
                  <a:lnTo>
                    <a:pt x="1118" y="664"/>
                  </a:lnTo>
                  <a:lnTo>
                    <a:pt x="1122" y="664"/>
                  </a:lnTo>
                  <a:lnTo>
                    <a:pt x="1122" y="660"/>
                  </a:lnTo>
                  <a:lnTo>
                    <a:pt x="1122" y="660"/>
                  </a:lnTo>
                  <a:lnTo>
                    <a:pt x="1122" y="660"/>
                  </a:lnTo>
                  <a:close/>
                  <a:moveTo>
                    <a:pt x="864" y="676"/>
                  </a:moveTo>
                  <a:lnTo>
                    <a:pt x="864" y="680"/>
                  </a:lnTo>
                  <a:lnTo>
                    <a:pt x="864" y="676"/>
                  </a:lnTo>
                  <a:lnTo>
                    <a:pt x="864" y="676"/>
                  </a:lnTo>
                  <a:lnTo>
                    <a:pt x="864" y="676"/>
                  </a:lnTo>
                  <a:close/>
                  <a:moveTo>
                    <a:pt x="1132" y="698"/>
                  </a:moveTo>
                  <a:lnTo>
                    <a:pt x="1136" y="698"/>
                  </a:lnTo>
                  <a:lnTo>
                    <a:pt x="1132" y="698"/>
                  </a:lnTo>
                  <a:lnTo>
                    <a:pt x="1132" y="698"/>
                  </a:lnTo>
                  <a:lnTo>
                    <a:pt x="1132" y="698"/>
                  </a:lnTo>
                  <a:close/>
                  <a:moveTo>
                    <a:pt x="1174" y="720"/>
                  </a:moveTo>
                  <a:lnTo>
                    <a:pt x="1174" y="724"/>
                  </a:lnTo>
                  <a:lnTo>
                    <a:pt x="1170" y="724"/>
                  </a:lnTo>
                  <a:lnTo>
                    <a:pt x="1170" y="720"/>
                  </a:lnTo>
                  <a:lnTo>
                    <a:pt x="1174" y="720"/>
                  </a:lnTo>
                  <a:lnTo>
                    <a:pt x="1174" y="720"/>
                  </a:lnTo>
                  <a:lnTo>
                    <a:pt x="1174" y="720"/>
                  </a:lnTo>
                  <a:close/>
                  <a:moveTo>
                    <a:pt x="150" y="720"/>
                  </a:moveTo>
                  <a:lnTo>
                    <a:pt x="150" y="724"/>
                  </a:lnTo>
                  <a:lnTo>
                    <a:pt x="146" y="724"/>
                  </a:lnTo>
                  <a:lnTo>
                    <a:pt x="150" y="720"/>
                  </a:lnTo>
                  <a:lnTo>
                    <a:pt x="150" y="720"/>
                  </a:lnTo>
                  <a:lnTo>
                    <a:pt x="150" y="720"/>
                  </a:lnTo>
                  <a:close/>
                  <a:moveTo>
                    <a:pt x="1204" y="750"/>
                  </a:moveTo>
                  <a:lnTo>
                    <a:pt x="1208" y="750"/>
                  </a:lnTo>
                  <a:lnTo>
                    <a:pt x="1204" y="754"/>
                  </a:lnTo>
                  <a:lnTo>
                    <a:pt x="1204" y="750"/>
                  </a:lnTo>
                  <a:lnTo>
                    <a:pt x="1204" y="750"/>
                  </a:lnTo>
                  <a:lnTo>
                    <a:pt x="1204" y="750"/>
                  </a:lnTo>
                  <a:close/>
                  <a:moveTo>
                    <a:pt x="176" y="766"/>
                  </a:moveTo>
                  <a:lnTo>
                    <a:pt x="180" y="766"/>
                  </a:lnTo>
                  <a:lnTo>
                    <a:pt x="176" y="768"/>
                  </a:lnTo>
                  <a:lnTo>
                    <a:pt x="176" y="766"/>
                  </a:lnTo>
                  <a:lnTo>
                    <a:pt x="176" y="766"/>
                  </a:lnTo>
                  <a:lnTo>
                    <a:pt x="176" y="766"/>
                  </a:lnTo>
                  <a:close/>
                  <a:moveTo>
                    <a:pt x="182" y="776"/>
                  </a:moveTo>
                  <a:lnTo>
                    <a:pt x="186" y="776"/>
                  </a:lnTo>
                  <a:lnTo>
                    <a:pt x="182" y="776"/>
                  </a:lnTo>
                  <a:lnTo>
                    <a:pt x="182" y="776"/>
                  </a:lnTo>
                  <a:lnTo>
                    <a:pt x="182" y="776"/>
                  </a:lnTo>
                  <a:close/>
                  <a:moveTo>
                    <a:pt x="180" y="780"/>
                  </a:moveTo>
                  <a:lnTo>
                    <a:pt x="180" y="776"/>
                  </a:lnTo>
                  <a:lnTo>
                    <a:pt x="180" y="780"/>
                  </a:lnTo>
                  <a:lnTo>
                    <a:pt x="180" y="780"/>
                  </a:lnTo>
                  <a:lnTo>
                    <a:pt x="180" y="780"/>
                  </a:lnTo>
                  <a:close/>
                  <a:moveTo>
                    <a:pt x="182" y="780"/>
                  </a:moveTo>
                  <a:lnTo>
                    <a:pt x="186" y="780"/>
                  </a:lnTo>
                  <a:lnTo>
                    <a:pt x="182" y="780"/>
                  </a:lnTo>
                  <a:lnTo>
                    <a:pt x="182" y="780"/>
                  </a:lnTo>
                  <a:lnTo>
                    <a:pt x="182" y="780"/>
                  </a:lnTo>
                  <a:close/>
                  <a:moveTo>
                    <a:pt x="202" y="806"/>
                  </a:moveTo>
                  <a:lnTo>
                    <a:pt x="198" y="806"/>
                  </a:lnTo>
                  <a:lnTo>
                    <a:pt x="202" y="806"/>
                  </a:lnTo>
                  <a:lnTo>
                    <a:pt x="206" y="806"/>
                  </a:lnTo>
                  <a:lnTo>
                    <a:pt x="202" y="806"/>
                  </a:lnTo>
                  <a:lnTo>
                    <a:pt x="202" y="806"/>
                  </a:lnTo>
                  <a:lnTo>
                    <a:pt x="202" y="806"/>
                  </a:lnTo>
                  <a:close/>
                  <a:moveTo>
                    <a:pt x="1212" y="806"/>
                  </a:moveTo>
                  <a:lnTo>
                    <a:pt x="1208" y="810"/>
                  </a:lnTo>
                  <a:lnTo>
                    <a:pt x="1208" y="806"/>
                  </a:lnTo>
                  <a:lnTo>
                    <a:pt x="1212" y="806"/>
                  </a:lnTo>
                  <a:lnTo>
                    <a:pt x="1212" y="806"/>
                  </a:lnTo>
                  <a:lnTo>
                    <a:pt x="1212" y="806"/>
                  </a:lnTo>
                  <a:close/>
                  <a:moveTo>
                    <a:pt x="198" y="810"/>
                  </a:moveTo>
                  <a:lnTo>
                    <a:pt x="202" y="810"/>
                  </a:lnTo>
                  <a:lnTo>
                    <a:pt x="198" y="810"/>
                  </a:lnTo>
                  <a:lnTo>
                    <a:pt x="198" y="810"/>
                  </a:lnTo>
                  <a:lnTo>
                    <a:pt x="198" y="810"/>
                  </a:lnTo>
                  <a:close/>
                  <a:moveTo>
                    <a:pt x="210" y="810"/>
                  </a:moveTo>
                  <a:lnTo>
                    <a:pt x="210" y="814"/>
                  </a:lnTo>
                  <a:lnTo>
                    <a:pt x="206" y="814"/>
                  </a:lnTo>
                  <a:lnTo>
                    <a:pt x="202" y="814"/>
                  </a:lnTo>
                  <a:lnTo>
                    <a:pt x="206" y="814"/>
                  </a:lnTo>
                  <a:lnTo>
                    <a:pt x="210" y="810"/>
                  </a:lnTo>
                  <a:lnTo>
                    <a:pt x="210" y="810"/>
                  </a:lnTo>
                  <a:lnTo>
                    <a:pt x="210" y="810"/>
                  </a:lnTo>
                  <a:close/>
                  <a:moveTo>
                    <a:pt x="220" y="814"/>
                  </a:moveTo>
                  <a:lnTo>
                    <a:pt x="220" y="818"/>
                  </a:lnTo>
                  <a:lnTo>
                    <a:pt x="220" y="814"/>
                  </a:lnTo>
                  <a:lnTo>
                    <a:pt x="220" y="814"/>
                  </a:lnTo>
                  <a:lnTo>
                    <a:pt x="220" y="814"/>
                  </a:lnTo>
                  <a:close/>
                  <a:moveTo>
                    <a:pt x="224" y="814"/>
                  </a:moveTo>
                  <a:lnTo>
                    <a:pt x="224" y="818"/>
                  </a:lnTo>
                  <a:lnTo>
                    <a:pt x="224" y="822"/>
                  </a:lnTo>
                  <a:lnTo>
                    <a:pt x="224" y="818"/>
                  </a:lnTo>
                  <a:lnTo>
                    <a:pt x="220" y="818"/>
                  </a:lnTo>
                  <a:lnTo>
                    <a:pt x="224" y="814"/>
                  </a:lnTo>
                  <a:lnTo>
                    <a:pt x="224" y="814"/>
                  </a:lnTo>
                  <a:lnTo>
                    <a:pt x="224" y="814"/>
                  </a:lnTo>
                  <a:close/>
                  <a:moveTo>
                    <a:pt x="232" y="818"/>
                  </a:moveTo>
                  <a:lnTo>
                    <a:pt x="232" y="822"/>
                  </a:lnTo>
                  <a:lnTo>
                    <a:pt x="228" y="818"/>
                  </a:lnTo>
                  <a:lnTo>
                    <a:pt x="232" y="818"/>
                  </a:lnTo>
                  <a:lnTo>
                    <a:pt x="232" y="818"/>
                  </a:lnTo>
                  <a:lnTo>
                    <a:pt x="232" y="818"/>
                  </a:lnTo>
                  <a:close/>
                  <a:moveTo>
                    <a:pt x="228" y="818"/>
                  </a:moveTo>
                  <a:lnTo>
                    <a:pt x="232" y="822"/>
                  </a:lnTo>
                  <a:lnTo>
                    <a:pt x="228" y="822"/>
                  </a:lnTo>
                  <a:lnTo>
                    <a:pt x="228" y="818"/>
                  </a:lnTo>
                  <a:lnTo>
                    <a:pt x="228" y="818"/>
                  </a:lnTo>
                  <a:lnTo>
                    <a:pt x="228" y="818"/>
                  </a:lnTo>
                  <a:close/>
                  <a:moveTo>
                    <a:pt x="228" y="818"/>
                  </a:moveTo>
                  <a:lnTo>
                    <a:pt x="228" y="822"/>
                  </a:lnTo>
                  <a:lnTo>
                    <a:pt x="228" y="824"/>
                  </a:lnTo>
                  <a:lnTo>
                    <a:pt x="228" y="822"/>
                  </a:lnTo>
                  <a:lnTo>
                    <a:pt x="224" y="822"/>
                  </a:lnTo>
                  <a:lnTo>
                    <a:pt x="228" y="822"/>
                  </a:lnTo>
                  <a:lnTo>
                    <a:pt x="228" y="818"/>
                  </a:lnTo>
                  <a:lnTo>
                    <a:pt x="228" y="818"/>
                  </a:lnTo>
                  <a:lnTo>
                    <a:pt x="228" y="818"/>
                  </a:lnTo>
                  <a:close/>
                  <a:moveTo>
                    <a:pt x="238" y="828"/>
                  </a:moveTo>
                  <a:lnTo>
                    <a:pt x="238" y="832"/>
                  </a:lnTo>
                  <a:lnTo>
                    <a:pt x="238" y="828"/>
                  </a:lnTo>
                  <a:lnTo>
                    <a:pt x="238" y="828"/>
                  </a:lnTo>
                  <a:lnTo>
                    <a:pt x="238" y="828"/>
                  </a:lnTo>
                  <a:close/>
                  <a:moveTo>
                    <a:pt x="1230" y="828"/>
                  </a:moveTo>
                  <a:lnTo>
                    <a:pt x="1230" y="832"/>
                  </a:lnTo>
                  <a:lnTo>
                    <a:pt x="1226" y="832"/>
                  </a:lnTo>
                  <a:lnTo>
                    <a:pt x="1226" y="828"/>
                  </a:lnTo>
                  <a:lnTo>
                    <a:pt x="1230" y="828"/>
                  </a:lnTo>
                  <a:lnTo>
                    <a:pt x="1230" y="828"/>
                  </a:lnTo>
                  <a:lnTo>
                    <a:pt x="1230" y="828"/>
                  </a:lnTo>
                  <a:close/>
                  <a:moveTo>
                    <a:pt x="1222" y="832"/>
                  </a:moveTo>
                  <a:lnTo>
                    <a:pt x="1218" y="836"/>
                  </a:lnTo>
                  <a:lnTo>
                    <a:pt x="1218" y="832"/>
                  </a:lnTo>
                  <a:lnTo>
                    <a:pt x="1222" y="832"/>
                  </a:lnTo>
                  <a:lnTo>
                    <a:pt x="1222" y="832"/>
                  </a:lnTo>
                  <a:lnTo>
                    <a:pt x="1222" y="832"/>
                  </a:lnTo>
                  <a:close/>
                  <a:moveTo>
                    <a:pt x="250" y="832"/>
                  </a:moveTo>
                  <a:lnTo>
                    <a:pt x="250" y="836"/>
                  </a:lnTo>
                  <a:lnTo>
                    <a:pt x="246" y="836"/>
                  </a:lnTo>
                  <a:lnTo>
                    <a:pt x="250" y="836"/>
                  </a:lnTo>
                  <a:lnTo>
                    <a:pt x="250" y="832"/>
                  </a:lnTo>
                  <a:lnTo>
                    <a:pt x="250" y="832"/>
                  </a:lnTo>
                  <a:lnTo>
                    <a:pt x="250" y="832"/>
                  </a:lnTo>
                  <a:close/>
                  <a:moveTo>
                    <a:pt x="212" y="840"/>
                  </a:moveTo>
                  <a:lnTo>
                    <a:pt x="216" y="840"/>
                  </a:lnTo>
                  <a:lnTo>
                    <a:pt x="216" y="844"/>
                  </a:lnTo>
                  <a:lnTo>
                    <a:pt x="212" y="844"/>
                  </a:lnTo>
                  <a:lnTo>
                    <a:pt x="212" y="840"/>
                  </a:lnTo>
                  <a:lnTo>
                    <a:pt x="212" y="840"/>
                  </a:lnTo>
                  <a:lnTo>
                    <a:pt x="212" y="840"/>
                  </a:lnTo>
                  <a:close/>
                  <a:moveTo>
                    <a:pt x="1238" y="862"/>
                  </a:moveTo>
                  <a:lnTo>
                    <a:pt x="1234" y="862"/>
                  </a:lnTo>
                  <a:lnTo>
                    <a:pt x="1230" y="862"/>
                  </a:lnTo>
                  <a:lnTo>
                    <a:pt x="1234" y="862"/>
                  </a:lnTo>
                  <a:lnTo>
                    <a:pt x="1238" y="862"/>
                  </a:lnTo>
                  <a:lnTo>
                    <a:pt x="1238" y="862"/>
                  </a:lnTo>
                  <a:lnTo>
                    <a:pt x="1238" y="862"/>
                  </a:lnTo>
                  <a:close/>
                  <a:moveTo>
                    <a:pt x="1204" y="874"/>
                  </a:moveTo>
                  <a:lnTo>
                    <a:pt x="1200" y="874"/>
                  </a:lnTo>
                  <a:lnTo>
                    <a:pt x="1204" y="874"/>
                  </a:lnTo>
                  <a:lnTo>
                    <a:pt x="1204" y="874"/>
                  </a:lnTo>
                  <a:lnTo>
                    <a:pt x="1204" y="874"/>
                  </a:lnTo>
                  <a:close/>
                  <a:moveTo>
                    <a:pt x="1230" y="874"/>
                  </a:moveTo>
                  <a:lnTo>
                    <a:pt x="1226" y="874"/>
                  </a:lnTo>
                  <a:lnTo>
                    <a:pt x="1226" y="878"/>
                  </a:lnTo>
                  <a:lnTo>
                    <a:pt x="1226" y="874"/>
                  </a:lnTo>
                  <a:lnTo>
                    <a:pt x="1230" y="874"/>
                  </a:lnTo>
                  <a:lnTo>
                    <a:pt x="1230" y="874"/>
                  </a:lnTo>
                  <a:lnTo>
                    <a:pt x="1230" y="874"/>
                  </a:lnTo>
                  <a:close/>
                  <a:moveTo>
                    <a:pt x="738" y="146"/>
                  </a:moveTo>
                  <a:lnTo>
                    <a:pt x="734" y="146"/>
                  </a:lnTo>
                  <a:lnTo>
                    <a:pt x="732" y="146"/>
                  </a:lnTo>
                  <a:lnTo>
                    <a:pt x="732" y="142"/>
                  </a:lnTo>
                  <a:lnTo>
                    <a:pt x="728" y="138"/>
                  </a:lnTo>
                  <a:lnTo>
                    <a:pt x="724" y="138"/>
                  </a:lnTo>
                  <a:lnTo>
                    <a:pt x="724" y="136"/>
                  </a:lnTo>
                  <a:lnTo>
                    <a:pt x="720" y="136"/>
                  </a:lnTo>
                  <a:lnTo>
                    <a:pt x="720" y="138"/>
                  </a:lnTo>
                  <a:lnTo>
                    <a:pt x="724" y="138"/>
                  </a:lnTo>
                  <a:lnTo>
                    <a:pt x="724" y="142"/>
                  </a:lnTo>
                  <a:lnTo>
                    <a:pt x="728" y="142"/>
                  </a:lnTo>
                  <a:lnTo>
                    <a:pt x="732" y="146"/>
                  </a:lnTo>
                  <a:lnTo>
                    <a:pt x="728" y="146"/>
                  </a:lnTo>
                  <a:lnTo>
                    <a:pt x="724" y="146"/>
                  </a:lnTo>
                  <a:lnTo>
                    <a:pt x="724" y="142"/>
                  </a:lnTo>
                  <a:lnTo>
                    <a:pt x="720" y="142"/>
                  </a:lnTo>
                  <a:lnTo>
                    <a:pt x="716" y="142"/>
                  </a:lnTo>
                  <a:lnTo>
                    <a:pt x="712" y="142"/>
                  </a:lnTo>
                  <a:lnTo>
                    <a:pt x="716" y="142"/>
                  </a:lnTo>
                  <a:lnTo>
                    <a:pt x="716" y="146"/>
                  </a:lnTo>
                  <a:lnTo>
                    <a:pt x="712" y="146"/>
                  </a:lnTo>
                  <a:lnTo>
                    <a:pt x="708" y="146"/>
                  </a:lnTo>
                  <a:lnTo>
                    <a:pt x="706" y="146"/>
                  </a:lnTo>
                  <a:lnTo>
                    <a:pt x="702" y="146"/>
                  </a:lnTo>
                  <a:lnTo>
                    <a:pt x="698" y="146"/>
                  </a:lnTo>
                  <a:lnTo>
                    <a:pt x="694" y="146"/>
                  </a:lnTo>
                  <a:lnTo>
                    <a:pt x="690" y="146"/>
                  </a:lnTo>
                  <a:lnTo>
                    <a:pt x="690" y="142"/>
                  </a:lnTo>
                  <a:lnTo>
                    <a:pt x="686" y="142"/>
                  </a:lnTo>
                  <a:lnTo>
                    <a:pt x="678" y="138"/>
                  </a:lnTo>
                  <a:lnTo>
                    <a:pt x="682" y="138"/>
                  </a:lnTo>
                  <a:lnTo>
                    <a:pt x="686" y="138"/>
                  </a:lnTo>
                  <a:lnTo>
                    <a:pt x="686" y="136"/>
                  </a:lnTo>
                  <a:lnTo>
                    <a:pt x="690" y="136"/>
                  </a:lnTo>
                  <a:lnTo>
                    <a:pt x="694" y="136"/>
                  </a:lnTo>
                  <a:lnTo>
                    <a:pt x="698" y="136"/>
                  </a:lnTo>
                  <a:lnTo>
                    <a:pt x="694" y="136"/>
                  </a:lnTo>
                  <a:lnTo>
                    <a:pt x="690" y="136"/>
                  </a:lnTo>
                  <a:lnTo>
                    <a:pt x="686" y="136"/>
                  </a:lnTo>
                  <a:lnTo>
                    <a:pt x="682" y="136"/>
                  </a:lnTo>
                  <a:lnTo>
                    <a:pt x="678" y="136"/>
                  </a:lnTo>
                  <a:lnTo>
                    <a:pt x="676" y="136"/>
                  </a:lnTo>
                  <a:lnTo>
                    <a:pt x="672" y="136"/>
                  </a:lnTo>
                  <a:lnTo>
                    <a:pt x="668" y="132"/>
                  </a:lnTo>
                  <a:lnTo>
                    <a:pt x="668" y="128"/>
                  </a:lnTo>
                  <a:lnTo>
                    <a:pt x="672" y="128"/>
                  </a:lnTo>
                  <a:lnTo>
                    <a:pt x="672" y="132"/>
                  </a:lnTo>
                  <a:lnTo>
                    <a:pt x="676" y="132"/>
                  </a:lnTo>
                  <a:lnTo>
                    <a:pt x="678" y="132"/>
                  </a:lnTo>
                  <a:lnTo>
                    <a:pt x="676" y="128"/>
                  </a:lnTo>
                  <a:lnTo>
                    <a:pt x="672" y="128"/>
                  </a:lnTo>
                  <a:lnTo>
                    <a:pt x="668" y="128"/>
                  </a:lnTo>
                  <a:lnTo>
                    <a:pt x="664" y="128"/>
                  </a:lnTo>
                  <a:lnTo>
                    <a:pt x="664" y="124"/>
                  </a:lnTo>
                  <a:lnTo>
                    <a:pt x="660" y="124"/>
                  </a:lnTo>
                  <a:lnTo>
                    <a:pt x="664" y="124"/>
                  </a:lnTo>
                  <a:lnTo>
                    <a:pt x="668" y="120"/>
                  </a:lnTo>
                  <a:lnTo>
                    <a:pt x="668" y="124"/>
                  </a:lnTo>
                  <a:lnTo>
                    <a:pt x="668" y="120"/>
                  </a:lnTo>
                  <a:lnTo>
                    <a:pt x="672" y="120"/>
                  </a:lnTo>
                  <a:lnTo>
                    <a:pt x="676" y="120"/>
                  </a:lnTo>
                  <a:lnTo>
                    <a:pt x="676" y="116"/>
                  </a:lnTo>
                  <a:lnTo>
                    <a:pt x="676" y="120"/>
                  </a:lnTo>
                  <a:lnTo>
                    <a:pt x="678" y="120"/>
                  </a:lnTo>
                  <a:lnTo>
                    <a:pt x="682" y="120"/>
                  </a:lnTo>
                  <a:lnTo>
                    <a:pt x="686" y="120"/>
                  </a:lnTo>
                  <a:lnTo>
                    <a:pt x="690" y="120"/>
                  </a:lnTo>
                  <a:lnTo>
                    <a:pt x="694" y="120"/>
                  </a:lnTo>
                  <a:lnTo>
                    <a:pt x="698" y="116"/>
                  </a:lnTo>
                  <a:lnTo>
                    <a:pt x="702" y="116"/>
                  </a:lnTo>
                  <a:lnTo>
                    <a:pt x="706" y="116"/>
                  </a:lnTo>
                  <a:lnTo>
                    <a:pt x="708" y="116"/>
                  </a:lnTo>
                  <a:lnTo>
                    <a:pt x="712" y="116"/>
                  </a:lnTo>
                  <a:lnTo>
                    <a:pt x="716" y="116"/>
                  </a:lnTo>
                  <a:lnTo>
                    <a:pt x="712" y="116"/>
                  </a:lnTo>
                  <a:lnTo>
                    <a:pt x="708" y="116"/>
                  </a:lnTo>
                  <a:lnTo>
                    <a:pt x="706" y="116"/>
                  </a:lnTo>
                  <a:lnTo>
                    <a:pt x="702" y="116"/>
                  </a:lnTo>
                  <a:lnTo>
                    <a:pt x="694" y="116"/>
                  </a:lnTo>
                  <a:lnTo>
                    <a:pt x="690" y="116"/>
                  </a:lnTo>
                  <a:lnTo>
                    <a:pt x="686" y="116"/>
                  </a:lnTo>
                  <a:lnTo>
                    <a:pt x="682" y="116"/>
                  </a:lnTo>
                  <a:lnTo>
                    <a:pt x="686" y="116"/>
                  </a:lnTo>
                  <a:lnTo>
                    <a:pt x="686" y="112"/>
                  </a:lnTo>
                  <a:lnTo>
                    <a:pt x="690" y="112"/>
                  </a:lnTo>
                  <a:lnTo>
                    <a:pt x="694" y="116"/>
                  </a:lnTo>
                  <a:lnTo>
                    <a:pt x="694" y="112"/>
                  </a:lnTo>
                  <a:lnTo>
                    <a:pt x="698" y="112"/>
                  </a:lnTo>
                  <a:lnTo>
                    <a:pt x="702" y="112"/>
                  </a:lnTo>
                  <a:lnTo>
                    <a:pt x="706" y="112"/>
                  </a:lnTo>
                  <a:lnTo>
                    <a:pt x="702" y="112"/>
                  </a:lnTo>
                  <a:lnTo>
                    <a:pt x="698" y="112"/>
                  </a:lnTo>
                  <a:lnTo>
                    <a:pt x="694" y="112"/>
                  </a:lnTo>
                  <a:lnTo>
                    <a:pt x="690" y="112"/>
                  </a:lnTo>
                  <a:lnTo>
                    <a:pt x="686" y="112"/>
                  </a:lnTo>
                  <a:lnTo>
                    <a:pt x="690" y="112"/>
                  </a:lnTo>
                  <a:lnTo>
                    <a:pt x="690" y="108"/>
                  </a:lnTo>
                  <a:lnTo>
                    <a:pt x="686" y="108"/>
                  </a:lnTo>
                  <a:lnTo>
                    <a:pt x="682" y="108"/>
                  </a:lnTo>
                  <a:lnTo>
                    <a:pt x="682" y="112"/>
                  </a:lnTo>
                  <a:lnTo>
                    <a:pt x="678" y="112"/>
                  </a:lnTo>
                  <a:lnTo>
                    <a:pt x="678" y="108"/>
                  </a:lnTo>
                  <a:lnTo>
                    <a:pt x="678" y="112"/>
                  </a:lnTo>
                  <a:lnTo>
                    <a:pt x="676" y="112"/>
                  </a:lnTo>
                  <a:lnTo>
                    <a:pt x="676" y="108"/>
                  </a:lnTo>
                  <a:lnTo>
                    <a:pt x="672" y="112"/>
                  </a:lnTo>
                  <a:lnTo>
                    <a:pt x="668" y="116"/>
                  </a:lnTo>
                  <a:lnTo>
                    <a:pt x="664" y="116"/>
                  </a:lnTo>
                  <a:lnTo>
                    <a:pt x="660" y="116"/>
                  </a:lnTo>
                  <a:lnTo>
                    <a:pt x="664" y="112"/>
                  </a:lnTo>
                  <a:lnTo>
                    <a:pt x="660" y="112"/>
                  </a:lnTo>
                  <a:lnTo>
                    <a:pt x="656" y="112"/>
                  </a:lnTo>
                  <a:lnTo>
                    <a:pt x="660" y="112"/>
                  </a:lnTo>
                  <a:lnTo>
                    <a:pt x="656" y="112"/>
                  </a:lnTo>
                  <a:lnTo>
                    <a:pt x="652" y="112"/>
                  </a:lnTo>
                  <a:lnTo>
                    <a:pt x="652" y="116"/>
                  </a:lnTo>
                  <a:lnTo>
                    <a:pt x="650" y="116"/>
                  </a:lnTo>
                  <a:lnTo>
                    <a:pt x="646" y="112"/>
                  </a:lnTo>
                  <a:lnTo>
                    <a:pt x="642" y="112"/>
                  </a:lnTo>
                  <a:lnTo>
                    <a:pt x="642" y="108"/>
                  </a:lnTo>
                  <a:lnTo>
                    <a:pt x="642" y="106"/>
                  </a:lnTo>
                  <a:lnTo>
                    <a:pt x="646" y="106"/>
                  </a:lnTo>
                  <a:lnTo>
                    <a:pt x="650" y="106"/>
                  </a:lnTo>
                  <a:lnTo>
                    <a:pt x="652" y="106"/>
                  </a:lnTo>
                  <a:lnTo>
                    <a:pt x="656" y="106"/>
                  </a:lnTo>
                  <a:lnTo>
                    <a:pt x="660" y="106"/>
                  </a:lnTo>
                  <a:lnTo>
                    <a:pt x="660" y="102"/>
                  </a:lnTo>
                  <a:lnTo>
                    <a:pt x="656" y="102"/>
                  </a:lnTo>
                  <a:lnTo>
                    <a:pt x="652" y="106"/>
                  </a:lnTo>
                  <a:lnTo>
                    <a:pt x="650" y="106"/>
                  </a:lnTo>
                  <a:lnTo>
                    <a:pt x="646" y="106"/>
                  </a:lnTo>
                  <a:lnTo>
                    <a:pt x="642" y="106"/>
                  </a:lnTo>
                  <a:lnTo>
                    <a:pt x="638" y="106"/>
                  </a:lnTo>
                  <a:lnTo>
                    <a:pt x="638" y="102"/>
                  </a:lnTo>
                  <a:lnTo>
                    <a:pt x="634" y="102"/>
                  </a:lnTo>
                  <a:lnTo>
                    <a:pt x="630" y="98"/>
                  </a:lnTo>
                  <a:lnTo>
                    <a:pt x="626" y="98"/>
                  </a:lnTo>
                  <a:lnTo>
                    <a:pt x="630" y="98"/>
                  </a:lnTo>
                  <a:lnTo>
                    <a:pt x="634" y="98"/>
                  </a:lnTo>
                  <a:lnTo>
                    <a:pt x="630" y="94"/>
                  </a:lnTo>
                  <a:lnTo>
                    <a:pt x="626" y="94"/>
                  </a:lnTo>
                  <a:lnTo>
                    <a:pt x="630" y="94"/>
                  </a:lnTo>
                  <a:lnTo>
                    <a:pt x="626" y="94"/>
                  </a:lnTo>
                  <a:lnTo>
                    <a:pt x="626" y="90"/>
                  </a:lnTo>
                  <a:lnTo>
                    <a:pt x="630" y="90"/>
                  </a:lnTo>
                  <a:lnTo>
                    <a:pt x="634" y="90"/>
                  </a:lnTo>
                  <a:lnTo>
                    <a:pt x="638" y="90"/>
                  </a:lnTo>
                  <a:lnTo>
                    <a:pt x="638" y="94"/>
                  </a:lnTo>
                  <a:lnTo>
                    <a:pt x="642" y="94"/>
                  </a:lnTo>
                  <a:lnTo>
                    <a:pt x="646" y="94"/>
                  </a:lnTo>
                  <a:lnTo>
                    <a:pt x="650" y="94"/>
                  </a:lnTo>
                  <a:lnTo>
                    <a:pt x="652" y="94"/>
                  </a:lnTo>
                  <a:lnTo>
                    <a:pt x="656" y="94"/>
                  </a:lnTo>
                  <a:lnTo>
                    <a:pt x="660" y="94"/>
                  </a:lnTo>
                  <a:lnTo>
                    <a:pt x="656" y="94"/>
                  </a:lnTo>
                  <a:lnTo>
                    <a:pt x="652" y="90"/>
                  </a:lnTo>
                  <a:lnTo>
                    <a:pt x="656" y="90"/>
                  </a:lnTo>
                  <a:lnTo>
                    <a:pt x="660" y="90"/>
                  </a:lnTo>
                  <a:lnTo>
                    <a:pt x="664" y="90"/>
                  </a:lnTo>
                  <a:lnTo>
                    <a:pt x="660" y="90"/>
                  </a:lnTo>
                  <a:lnTo>
                    <a:pt x="656" y="86"/>
                  </a:lnTo>
                  <a:lnTo>
                    <a:pt x="656" y="90"/>
                  </a:lnTo>
                  <a:lnTo>
                    <a:pt x="652" y="90"/>
                  </a:lnTo>
                  <a:lnTo>
                    <a:pt x="650" y="90"/>
                  </a:lnTo>
                  <a:lnTo>
                    <a:pt x="646" y="90"/>
                  </a:lnTo>
                  <a:lnTo>
                    <a:pt x="642" y="90"/>
                  </a:lnTo>
                  <a:lnTo>
                    <a:pt x="642" y="86"/>
                  </a:lnTo>
                  <a:lnTo>
                    <a:pt x="646" y="86"/>
                  </a:lnTo>
                  <a:lnTo>
                    <a:pt x="650" y="86"/>
                  </a:lnTo>
                  <a:lnTo>
                    <a:pt x="646" y="86"/>
                  </a:lnTo>
                  <a:lnTo>
                    <a:pt x="642" y="86"/>
                  </a:lnTo>
                  <a:lnTo>
                    <a:pt x="638" y="86"/>
                  </a:lnTo>
                  <a:lnTo>
                    <a:pt x="638" y="90"/>
                  </a:lnTo>
                  <a:lnTo>
                    <a:pt x="638" y="86"/>
                  </a:lnTo>
                  <a:lnTo>
                    <a:pt x="634" y="86"/>
                  </a:lnTo>
                  <a:lnTo>
                    <a:pt x="630" y="86"/>
                  </a:lnTo>
                  <a:lnTo>
                    <a:pt x="626" y="82"/>
                  </a:lnTo>
                  <a:lnTo>
                    <a:pt x="630" y="82"/>
                  </a:lnTo>
                  <a:lnTo>
                    <a:pt x="634" y="82"/>
                  </a:lnTo>
                  <a:lnTo>
                    <a:pt x="638" y="82"/>
                  </a:lnTo>
                  <a:lnTo>
                    <a:pt x="642" y="82"/>
                  </a:lnTo>
                  <a:lnTo>
                    <a:pt x="646" y="82"/>
                  </a:lnTo>
                  <a:lnTo>
                    <a:pt x="642" y="82"/>
                  </a:lnTo>
                  <a:lnTo>
                    <a:pt x="638" y="78"/>
                  </a:lnTo>
                  <a:lnTo>
                    <a:pt x="638" y="76"/>
                  </a:lnTo>
                  <a:lnTo>
                    <a:pt x="642" y="76"/>
                  </a:lnTo>
                  <a:lnTo>
                    <a:pt x="646" y="76"/>
                  </a:lnTo>
                  <a:lnTo>
                    <a:pt x="650" y="76"/>
                  </a:lnTo>
                  <a:lnTo>
                    <a:pt x="652" y="76"/>
                  </a:lnTo>
                  <a:lnTo>
                    <a:pt x="652" y="78"/>
                  </a:lnTo>
                  <a:lnTo>
                    <a:pt x="656" y="78"/>
                  </a:lnTo>
                  <a:lnTo>
                    <a:pt x="660" y="78"/>
                  </a:lnTo>
                  <a:lnTo>
                    <a:pt x="664" y="78"/>
                  </a:lnTo>
                  <a:lnTo>
                    <a:pt x="668" y="78"/>
                  </a:lnTo>
                  <a:lnTo>
                    <a:pt x="664" y="78"/>
                  </a:lnTo>
                  <a:lnTo>
                    <a:pt x="664" y="76"/>
                  </a:lnTo>
                  <a:lnTo>
                    <a:pt x="660" y="76"/>
                  </a:lnTo>
                  <a:lnTo>
                    <a:pt x="656" y="76"/>
                  </a:lnTo>
                  <a:lnTo>
                    <a:pt x="660" y="76"/>
                  </a:lnTo>
                  <a:lnTo>
                    <a:pt x="664" y="76"/>
                  </a:lnTo>
                  <a:lnTo>
                    <a:pt x="664" y="72"/>
                  </a:lnTo>
                  <a:lnTo>
                    <a:pt x="660" y="72"/>
                  </a:lnTo>
                  <a:lnTo>
                    <a:pt x="656" y="72"/>
                  </a:lnTo>
                  <a:lnTo>
                    <a:pt x="652" y="72"/>
                  </a:lnTo>
                  <a:lnTo>
                    <a:pt x="650" y="72"/>
                  </a:lnTo>
                  <a:lnTo>
                    <a:pt x="646" y="72"/>
                  </a:lnTo>
                  <a:lnTo>
                    <a:pt x="642" y="72"/>
                  </a:lnTo>
                  <a:lnTo>
                    <a:pt x="646" y="68"/>
                  </a:lnTo>
                  <a:lnTo>
                    <a:pt x="650" y="68"/>
                  </a:lnTo>
                  <a:lnTo>
                    <a:pt x="646" y="68"/>
                  </a:lnTo>
                  <a:lnTo>
                    <a:pt x="650" y="64"/>
                  </a:lnTo>
                  <a:lnTo>
                    <a:pt x="652" y="64"/>
                  </a:lnTo>
                  <a:lnTo>
                    <a:pt x="656" y="64"/>
                  </a:lnTo>
                  <a:lnTo>
                    <a:pt x="660" y="64"/>
                  </a:lnTo>
                  <a:lnTo>
                    <a:pt x="664" y="64"/>
                  </a:lnTo>
                  <a:lnTo>
                    <a:pt x="668" y="64"/>
                  </a:lnTo>
                  <a:lnTo>
                    <a:pt x="664" y="64"/>
                  </a:lnTo>
                  <a:lnTo>
                    <a:pt x="660" y="60"/>
                  </a:lnTo>
                  <a:lnTo>
                    <a:pt x="664" y="60"/>
                  </a:lnTo>
                  <a:lnTo>
                    <a:pt x="668" y="60"/>
                  </a:lnTo>
                  <a:lnTo>
                    <a:pt x="672" y="64"/>
                  </a:lnTo>
                  <a:lnTo>
                    <a:pt x="676" y="64"/>
                  </a:lnTo>
                  <a:lnTo>
                    <a:pt x="676" y="60"/>
                  </a:lnTo>
                  <a:lnTo>
                    <a:pt x="678" y="60"/>
                  </a:lnTo>
                  <a:lnTo>
                    <a:pt x="676" y="56"/>
                  </a:lnTo>
                  <a:lnTo>
                    <a:pt x="672" y="56"/>
                  </a:lnTo>
                  <a:lnTo>
                    <a:pt x="668" y="60"/>
                  </a:lnTo>
                  <a:lnTo>
                    <a:pt x="664" y="60"/>
                  </a:lnTo>
                  <a:lnTo>
                    <a:pt x="664" y="56"/>
                  </a:lnTo>
                  <a:lnTo>
                    <a:pt x="660" y="56"/>
                  </a:lnTo>
                  <a:lnTo>
                    <a:pt x="660" y="52"/>
                  </a:lnTo>
                  <a:lnTo>
                    <a:pt x="664" y="52"/>
                  </a:lnTo>
                  <a:lnTo>
                    <a:pt x="668" y="52"/>
                  </a:lnTo>
                  <a:lnTo>
                    <a:pt x="672" y="56"/>
                  </a:lnTo>
                  <a:lnTo>
                    <a:pt x="672" y="52"/>
                  </a:lnTo>
                  <a:lnTo>
                    <a:pt x="676" y="52"/>
                  </a:lnTo>
                  <a:lnTo>
                    <a:pt x="678" y="52"/>
                  </a:lnTo>
                  <a:lnTo>
                    <a:pt x="678" y="56"/>
                  </a:lnTo>
                  <a:lnTo>
                    <a:pt x="682" y="56"/>
                  </a:lnTo>
                  <a:lnTo>
                    <a:pt x="686" y="56"/>
                  </a:lnTo>
                  <a:lnTo>
                    <a:pt x="690" y="56"/>
                  </a:lnTo>
                  <a:lnTo>
                    <a:pt x="694" y="56"/>
                  </a:lnTo>
                  <a:lnTo>
                    <a:pt x="694" y="60"/>
                  </a:lnTo>
                  <a:lnTo>
                    <a:pt x="698" y="60"/>
                  </a:lnTo>
                  <a:lnTo>
                    <a:pt x="698" y="64"/>
                  </a:lnTo>
                  <a:lnTo>
                    <a:pt x="694" y="64"/>
                  </a:lnTo>
                  <a:lnTo>
                    <a:pt x="698" y="64"/>
                  </a:lnTo>
                  <a:lnTo>
                    <a:pt x="702" y="64"/>
                  </a:lnTo>
                  <a:lnTo>
                    <a:pt x="702" y="68"/>
                  </a:lnTo>
                  <a:lnTo>
                    <a:pt x="706" y="72"/>
                  </a:lnTo>
                  <a:lnTo>
                    <a:pt x="708" y="72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8"/>
                  </a:lnTo>
                  <a:lnTo>
                    <a:pt x="716" y="78"/>
                  </a:lnTo>
                  <a:lnTo>
                    <a:pt x="720" y="78"/>
                  </a:lnTo>
                  <a:lnTo>
                    <a:pt x="724" y="78"/>
                  </a:lnTo>
                  <a:lnTo>
                    <a:pt x="728" y="78"/>
                  </a:lnTo>
                  <a:lnTo>
                    <a:pt x="732" y="78"/>
                  </a:lnTo>
                  <a:lnTo>
                    <a:pt x="734" y="78"/>
                  </a:lnTo>
                  <a:lnTo>
                    <a:pt x="734" y="82"/>
                  </a:lnTo>
                  <a:lnTo>
                    <a:pt x="732" y="82"/>
                  </a:lnTo>
                  <a:lnTo>
                    <a:pt x="734" y="82"/>
                  </a:lnTo>
                  <a:lnTo>
                    <a:pt x="734" y="86"/>
                  </a:lnTo>
                  <a:lnTo>
                    <a:pt x="732" y="86"/>
                  </a:lnTo>
                  <a:lnTo>
                    <a:pt x="734" y="86"/>
                  </a:lnTo>
                  <a:lnTo>
                    <a:pt x="734" y="90"/>
                  </a:lnTo>
                  <a:lnTo>
                    <a:pt x="738" y="90"/>
                  </a:lnTo>
                  <a:lnTo>
                    <a:pt x="742" y="90"/>
                  </a:lnTo>
                  <a:lnTo>
                    <a:pt x="746" y="90"/>
                  </a:lnTo>
                  <a:lnTo>
                    <a:pt x="746" y="86"/>
                  </a:lnTo>
                  <a:lnTo>
                    <a:pt x="742" y="86"/>
                  </a:lnTo>
                  <a:lnTo>
                    <a:pt x="738" y="82"/>
                  </a:lnTo>
                  <a:lnTo>
                    <a:pt x="742" y="82"/>
                  </a:lnTo>
                  <a:lnTo>
                    <a:pt x="746" y="82"/>
                  </a:lnTo>
                  <a:lnTo>
                    <a:pt x="748" y="82"/>
                  </a:lnTo>
                  <a:lnTo>
                    <a:pt x="752" y="82"/>
                  </a:lnTo>
                  <a:lnTo>
                    <a:pt x="756" y="86"/>
                  </a:lnTo>
                  <a:lnTo>
                    <a:pt x="756" y="90"/>
                  </a:lnTo>
                  <a:lnTo>
                    <a:pt x="752" y="90"/>
                  </a:lnTo>
                  <a:lnTo>
                    <a:pt x="748" y="90"/>
                  </a:lnTo>
                  <a:lnTo>
                    <a:pt x="748" y="94"/>
                  </a:lnTo>
                  <a:lnTo>
                    <a:pt x="752" y="94"/>
                  </a:lnTo>
                  <a:lnTo>
                    <a:pt x="752" y="90"/>
                  </a:lnTo>
                  <a:lnTo>
                    <a:pt x="756" y="90"/>
                  </a:lnTo>
                  <a:lnTo>
                    <a:pt x="760" y="90"/>
                  </a:lnTo>
                  <a:lnTo>
                    <a:pt x="760" y="94"/>
                  </a:lnTo>
                  <a:lnTo>
                    <a:pt x="764" y="94"/>
                  </a:lnTo>
                  <a:lnTo>
                    <a:pt x="760" y="98"/>
                  </a:lnTo>
                  <a:lnTo>
                    <a:pt x="756" y="98"/>
                  </a:lnTo>
                  <a:lnTo>
                    <a:pt x="760" y="98"/>
                  </a:lnTo>
                  <a:lnTo>
                    <a:pt x="764" y="98"/>
                  </a:lnTo>
                  <a:lnTo>
                    <a:pt x="764" y="102"/>
                  </a:lnTo>
                  <a:lnTo>
                    <a:pt x="760" y="106"/>
                  </a:lnTo>
                  <a:lnTo>
                    <a:pt x="756" y="106"/>
                  </a:lnTo>
                  <a:lnTo>
                    <a:pt x="756" y="108"/>
                  </a:lnTo>
                  <a:lnTo>
                    <a:pt x="760" y="108"/>
                  </a:lnTo>
                  <a:lnTo>
                    <a:pt x="760" y="106"/>
                  </a:lnTo>
                  <a:lnTo>
                    <a:pt x="764" y="106"/>
                  </a:lnTo>
                  <a:lnTo>
                    <a:pt x="768" y="106"/>
                  </a:lnTo>
                  <a:lnTo>
                    <a:pt x="764" y="108"/>
                  </a:lnTo>
                  <a:lnTo>
                    <a:pt x="768" y="108"/>
                  </a:lnTo>
                  <a:lnTo>
                    <a:pt x="768" y="106"/>
                  </a:lnTo>
                  <a:lnTo>
                    <a:pt x="772" y="106"/>
                  </a:lnTo>
                  <a:lnTo>
                    <a:pt x="776" y="106"/>
                  </a:lnTo>
                  <a:lnTo>
                    <a:pt x="778" y="108"/>
                  </a:lnTo>
                  <a:lnTo>
                    <a:pt x="776" y="108"/>
                  </a:lnTo>
                  <a:lnTo>
                    <a:pt x="778" y="108"/>
                  </a:lnTo>
                  <a:lnTo>
                    <a:pt x="778" y="106"/>
                  </a:lnTo>
                  <a:lnTo>
                    <a:pt x="782" y="106"/>
                  </a:lnTo>
                  <a:lnTo>
                    <a:pt x="786" y="108"/>
                  </a:lnTo>
                  <a:lnTo>
                    <a:pt x="786" y="112"/>
                  </a:lnTo>
                  <a:lnTo>
                    <a:pt x="790" y="112"/>
                  </a:lnTo>
                  <a:lnTo>
                    <a:pt x="794" y="112"/>
                  </a:lnTo>
                  <a:lnTo>
                    <a:pt x="794" y="116"/>
                  </a:lnTo>
                  <a:lnTo>
                    <a:pt x="790" y="116"/>
                  </a:lnTo>
                  <a:lnTo>
                    <a:pt x="786" y="116"/>
                  </a:lnTo>
                  <a:lnTo>
                    <a:pt x="782" y="120"/>
                  </a:lnTo>
                  <a:lnTo>
                    <a:pt x="778" y="120"/>
                  </a:lnTo>
                  <a:lnTo>
                    <a:pt x="776" y="120"/>
                  </a:lnTo>
                  <a:lnTo>
                    <a:pt x="772" y="120"/>
                  </a:lnTo>
                  <a:lnTo>
                    <a:pt x="768" y="124"/>
                  </a:lnTo>
                  <a:lnTo>
                    <a:pt x="764" y="124"/>
                  </a:lnTo>
                  <a:lnTo>
                    <a:pt x="764" y="120"/>
                  </a:lnTo>
                  <a:lnTo>
                    <a:pt x="764" y="124"/>
                  </a:lnTo>
                  <a:lnTo>
                    <a:pt x="764" y="128"/>
                  </a:lnTo>
                  <a:lnTo>
                    <a:pt x="760" y="128"/>
                  </a:lnTo>
                  <a:lnTo>
                    <a:pt x="756" y="132"/>
                  </a:lnTo>
                  <a:lnTo>
                    <a:pt x="756" y="136"/>
                  </a:lnTo>
                  <a:lnTo>
                    <a:pt x="752" y="136"/>
                  </a:lnTo>
                  <a:lnTo>
                    <a:pt x="752" y="132"/>
                  </a:lnTo>
                  <a:lnTo>
                    <a:pt x="748" y="132"/>
                  </a:lnTo>
                  <a:lnTo>
                    <a:pt x="748" y="128"/>
                  </a:lnTo>
                  <a:lnTo>
                    <a:pt x="748" y="124"/>
                  </a:lnTo>
                  <a:lnTo>
                    <a:pt x="752" y="124"/>
                  </a:lnTo>
                  <a:lnTo>
                    <a:pt x="752" y="120"/>
                  </a:lnTo>
                  <a:lnTo>
                    <a:pt x="748" y="124"/>
                  </a:lnTo>
                  <a:lnTo>
                    <a:pt x="746" y="124"/>
                  </a:lnTo>
                  <a:lnTo>
                    <a:pt x="746" y="128"/>
                  </a:lnTo>
                  <a:lnTo>
                    <a:pt x="746" y="132"/>
                  </a:lnTo>
                  <a:lnTo>
                    <a:pt x="748" y="132"/>
                  </a:lnTo>
                  <a:lnTo>
                    <a:pt x="748" y="136"/>
                  </a:lnTo>
                  <a:lnTo>
                    <a:pt x="748" y="138"/>
                  </a:lnTo>
                  <a:lnTo>
                    <a:pt x="746" y="138"/>
                  </a:lnTo>
                  <a:lnTo>
                    <a:pt x="746" y="136"/>
                  </a:lnTo>
                  <a:lnTo>
                    <a:pt x="742" y="136"/>
                  </a:lnTo>
                  <a:lnTo>
                    <a:pt x="738" y="136"/>
                  </a:lnTo>
                  <a:lnTo>
                    <a:pt x="742" y="138"/>
                  </a:lnTo>
                  <a:lnTo>
                    <a:pt x="742" y="142"/>
                  </a:lnTo>
                  <a:lnTo>
                    <a:pt x="738" y="142"/>
                  </a:lnTo>
                  <a:lnTo>
                    <a:pt x="738" y="146"/>
                  </a:lnTo>
                  <a:lnTo>
                    <a:pt x="738" y="146"/>
                  </a:lnTo>
                  <a:lnTo>
                    <a:pt x="738" y="146"/>
                  </a:lnTo>
                  <a:close/>
                  <a:moveTo>
                    <a:pt x="596" y="106"/>
                  </a:moveTo>
                  <a:lnTo>
                    <a:pt x="596" y="102"/>
                  </a:lnTo>
                  <a:lnTo>
                    <a:pt x="592" y="102"/>
                  </a:lnTo>
                  <a:lnTo>
                    <a:pt x="590" y="102"/>
                  </a:lnTo>
                  <a:lnTo>
                    <a:pt x="590" y="98"/>
                  </a:lnTo>
                  <a:lnTo>
                    <a:pt x="586" y="98"/>
                  </a:lnTo>
                  <a:lnTo>
                    <a:pt x="582" y="98"/>
                  </a:lnTo>
                  <a:lnTo>
                    <a:pt x="578" y="98"/>
                  </a:lnTo>
                  <a:lnTo>
                    <a:pt x="578" y="94"/>
                  </a:lnTo>
                  <a:lnTo>
                    <a:pt x="578" y="90"/>
                  </a:lnTo>
                  <a:lnTo>
                    <a:pt x="582" y="90"/>
                  </a:lnTo>
                  <a:lnTo>
                    <a:pt x="586" y="90"/>
                  </a:lnTo>
                  <a:lnTo>
                    <a:pt x="590" y="90"/>
                  </a:lnTo>
                  <a:lnTo>
                    <a:pt x="592" y="90"/>
                  </a:lnTo>
                  <a:lnTo>
                    <a:pt x="596" y="90"/>
                  </a:lnTo>
                  <a:lnTo>
                    <a:pt x="596" y="94"/>
                  </a:lnTo>
                  <a:lnTo>
                    <a:pt x="600" y="102"/>
                  </a:lnTo>
                  <a:lnTo>
                    <a:pt x="596" y="102"/>
                  </a:lnTo>
                  <a:lnTo>
                    <a:pt x="596" y="106"/>
                  </a:lnTo>
                  <a:lnTo>
                    <a:pt x="596" y="106"/>
                  </a:lnTo>
                  <a:lnTo>
                    <a:pt x="596" y="106"/>
                  </a:lnTo>
                  <a:close/>
                  <a:moveTo>
                    <a:pt x="526" y="132"/>
                  </a:moveTo>
                  <a:lnTo>
                    <a:pt x="526" y="128"/>
                  </a:lnTo>
                  <a:lnTo>
                    <a:pt x="526" y="132"/>
                  </a:lnTo>
                  <a:lnTo>
                    <a:pt x="522" y="132"/>
                  </a:lnTo>
                  <a:lnTo>
                    <a:pt x="522" y="128"/>
                  </a:lnTo>
                  <a:lnTo>
                    <a:pt x="526" y="128"/>
                  </a:lnTo>
                  <a:lnTo>
                    <a:pt x="526" y="124"/>
                  </a:lnTo>
                  <a:lnTo>
                    <a:pt x="522" y="124"/>
                  </a:lnTo>
                  <a:lnTo>
                    <a:pt x="518" y="124"/>
                  </a:lnTo>
                  <a:lnTo>
                    <a:pt x="514" y="124"/>
                  </a:lnTo>
                  <a:lnTo>
                    <a:pt x="514" y="128"/>
                  </a:lnTo>
                  <a:lnTo>
                    <a:pt x="510" y="128"/>
                  </a:lnTo>
                  <a:lnTo>
                    <a:pt x="508" y="128"/>
                  </a:lnTo>
                  <a:lnTo>
                    <a:pt x="510" y="124"/>
                  </a:lnTo>
                  <a:lnTo>
                    <a:pt x="514" y="124"/>
                  </a:lnTo>
                  <a:lnTo>
                    <a:pt x="510" y="120"/>
                  </a:lnTo>
                  <a:lnTo>
                    <a:pt x="508" y="120"/>
                  </a:lnTo>
                  <a:lnTo>
                    <a:pt x="508" y="124"/>
                  </a:lnTo>
                  <a:lnTo>
                    <a:pt x="504" y="124"/>
                  </a:lnTo>
                  <a:lnTo>
                    <a:pt x="500" y="124"/>
                  </a:lnTo>
                  <a:lnTo>
                    <a:pt x="500" y="120"/>
                  </a:lnTo>
                  <a:lnTo>
                    <a:pt x="504" y="112"/>
                  </a:lnTo>
                  <a:lnTo>
                    <a:pt x="508" y="112"/>
                  </a:lnTo>
                  <a:lnTo>
                    <a:pt x="510" y="112"/>
                  </a:lnTo>
                  <a:lnTo>
                    <a:pt x="514" y="112"/>
                  </a:lnTo>
                  <a:lnTo>
                    <a:pt x="518" y="112"/>
                  </a:lnTo>
                  <a:lnTo>
                    <a:pt x="522" y="112"/>
                  </a:lnTo>
                  <a:lnTo>
                    <a:pt x="526" y="112"/>
                  </a:lnTo>
                  <a:lnTo>
                    <a:pt x="530" y="112"/>
                  </a:lnTo>
                  <a:lnTo>
                    <a:pt x="534" y="112"/>
                  </a:lnTo>
                  <a:lnTo>
                    <a:pt x="536" y="116"/>
                  </a:lnTo>
                  <a:lnTo>
                    <a:pt x="540" y="116"/>
                  </a:lnTo>
                  <a:lnTo>
                    <a:pt x="540" y="120"/>
                  </a:lnTo>
                  <a:lnTo>
                    <a:pt x="544" y="120"/>
                  </a:lnTo>
                  <a:lnTo>
                    <a:pt x="540" y="124"/>
                  </a:lnTo>
                  <a:lnTo>
                    <a:pt x="544" y="128"/>
                  </a:lnTo>
                  <a:lnTo>
                    <a:pt x="544" y="124"/>
                  </a:lnTo>
                  <a:lnTo>
                    <a:pt x="548" y="124"/>
                  </a:lnTo>
                  <a:lnTo>
                    <a:pt x="552" y="120"/>
                  </a:lnTo>
                  <a:lnTo>
                    <a:pt x="556" y="120"/>
                  </a:lnTo>
                  <a:lnTo>
                    <a:pt x="560" y="120"/>
                  </a:lnTo>
                  <a:lnTo>
                    <a:pt x="564" y="124"/>
                  </a:lnTo>
                  <a:lnTo>
                    <a:pt x="566" y="124"/>
                  </a:lnTo>
                  <a:lnTo>
                    <a:pt x="564" y="128"/>
                  </a:lnTo>
                  <a:lnTo>
                    <a:pt x="566" y="128"/>
                  </a:lnTo>
                  <a:lnTo>
                    <a:pt x="570" y="128"/>
                  </a:lnTo>
                  <a:lnTo>
                    <a:pt x="574" y="128"/>
                  </a:lnTo>
                  <a:lnTo>
                    <a:pt x="574" y="132"/>
                  </a:lnTo>
                  <a:lnTo>
                    <a:pt x="578" y="132"/>
                  </a:lnTo>
                  <a:lnTo>
                    <a:pt x="582" y="132"/>
                  </a:lnTo>
                  <a:lnTo>
                    <a:pt x="578" y="136"/>
                  </a:lnTo>
                  <a:lnTo>
                    <a:pt x="582" y="136"/>
                  </a:lnTo>
                  <a:lnTo>
                    <a:pt x="586" y="136"/>
                  </a:lnTo>
                  <a:lnTo>
                    <a:pt x="586" y="138"/>
                  </a:lnTo>
                  <a:lnTo>
                    <a:pt x="582" y="138"/>
                  </a:lnTo>
                  <a:lnTo>
                    <a:pt x="582" y="142"/>
                  </a:lnTo>
                  <a:lnTo>
                    <a:pt x="586" y="142"/>
                  </a:lnTo>
                  <a:lnTo>
                    <a:pt x="586" y="146"/>
                  </a:lnTo>
                  <a:lnTo>
                    <a:pt x="590" y="146"/>
                  </a:lnTo>
                  <a:lnTo>
                    <a:pt x="592" y="146"/>
                  </a:lnTo>
                  <a:lnTo>
                    <a:pt x="592" y="150"/>
                  </a:lnTo>
                  <a:lnTo>
                    <a:pt x="596" y="150"/>
                  </a:lnTo>
                  <a:lnTo>
                    <a:pt x="592" y="150"/>
                  </a:lnTo>
                  <a:lnTo>
                    <a:pt x="592" y="154"/>
                  </a:lnTo>
                  <a:lnTo>
                    <a:pt x="590" y="158"/>
                  </a:lnTo>
                  <a:lnTo>
                    <a:pt x="586" y="158"/>
                  </a:lnTo>
                  <a:lnTo>
                    <a:pt x="582" y="158"/>
                  </a:lnTo>
                  <a:lnTo>
                    <a:pt x="578" y="158"/>
                  </a:lnTo>
                  <a:lnTo>
                    <a:pt x="574" y="158"/>
                  </a:lnTo>
                  <a:lnTo>
                    <a:pt x="570" y="154"/>
                  </a:lnTo>
                  <a:lnTo>
                    <a:pt x="566" y="150"/>
                  </a:lnTo>
                  <a:lnTo>
                    <a:pt x="566" y="146"/>
                  </a:lnTo>
                  <a:lnTo>
                    <a:pt x="564" y="146"/>
                  </a:lnTo>
                  <a:lnTo>
                    <a:pt x="560" y="146"/>
                  </a:lnTo>
                  <a:lnTo>
                    <a:pt x="556" y="142"/>
                  </a:lnTo>
                  <a:lnTo>
                    <a:pt x="548" y="142"/>
                  </a:lnTo>
                  <a:lnTo>
                    <a:pt x="544" y="142"/>
                  </a:lnTo>
                  <a:lnTo>
                    <a:pt x="544" y="146"/>
                  </a:lnTo>
                  <a:lnTo>
                    <a:pt x="540" y="146"/>
                  </a:lnTo>
                  <a:lnTo>
                    <a:pt x="540" y="142"/>
                  </a:lnTo>
                  <a:lnTo>
                    <a:pt x="536" y="142"/>
                  </a:lnTo>
                  <a:lnTo>
                    <a:pt x="534" y="142"/>
                  </a:lnTo>
                  <a:lnTo>
                    <a:pt x="530" y="142"/>
                  </a:lnTo>
                  <a:lnTo>
                    <a:pt x="526" y="142"/>
                  </a:lnTo>
                  <a:lnTo>
                    <a:pt x="526" y="146"/>
                  </a:lnTo>
                  <a:lnTo>
                    <a:pt x="522" y="146"/>
                  </a:lnTo>
                  <a:lnTo>
                    <a:pt x="518" y="146"/>
                  </a:lnTo>
                  <a:lnTo>
                    <a:pt x="518" y="142"/>
                  </a:lnTo>
                  <a:lnTo>
                    <a:pt x="514" y="142"/>
                  </a:lnTo>
                  <a:lnTo>
                    <a:pt x="510" y="142"/>
                  </a:lnTo>
                  <a:lnTo>
                    <a:pt x="510" y="138"/>
                  </a:lnTo>
                  <a:lnTo>
                    <a:pt x="508" y="138"/>
                  </a:lnTo>
                  <a:lnTo>
                    <a:pt x="508" y="136"/>
                  </a:lnTo>
                  <a:lnTo>
                    <a:pt x="510" y="136"/>
                  </a:lnTo>
                  <a:lnTo>
                    <a:pt x="514" y="136"/>
                  </a:lnTo>
                  <a:lnTo>
                    <a:pt x="518" y="136"/>
                  </a:lnTo>
                  <a:lnTo>
                    <a:pt x="522" y="136"/>
                  </a:lnTo>
                  <a:lnTo>
                    <a:pt x="526" y="136"/>
                  </a:lnTo>
                  <a:lnTo>
                    <a:pt x="530" y="138"/>
                  </a:lnTo>
                  <a:lnTo>
                    <a:pt x="530" y="136"/>
                  </a:lnTo>
                  <a:lnTo>
                    <a:pt x="534" y="136"/>
                  </a:lnTo>
                  <a:lnTo>
                    <a:pt x="530" y="136"/>
                  </a:lnTo>
                  <a:lnTo>
                    <a:pt x="526" y="136"/>
                  </a:lnTo>
                  <a:lnTo>
                    <a:pt x="522" y="136"/>
                  </a:lnTo>
                  <a:lnTo>
                    <a:pt x="526" y="132"/>
                  </a:lnTo>
                  <a:lnTo>
                    <a:pt x="530" y="132"/>
                  </a:lnTo>
                  <a:lnTo>
                    <a:pt x="534" y="132"/>
                  </a:lnTo>
                  <a:lnTo>
                    <a:pt x="534" y="128"/>
                  </a:lnTo>
                  <a:lnTo>
                    <a:pt x="530" y="128"/>
                  </a:lnTo>
                  <a:lnTo>
                    <a:pt x="530" y="132"/>
                  </a:lnTo>
                  <a:lnTo>
                    <a:pt x="526" y="132"/>
                  </a:lnTo>
                  <a:lnTo>
                    <a:pt x="526" y="132"/>
                  </a:lnTo>
                  <a:lnTo>
                    <a:pt x="526" y="132"/>
                  </a:lnTo>
                  <a:close/>
                  <a:moveTo>
                    <a:pt x="622" y="158"/>
                  </a:moveTo>
                  <a:lnTo>
                    <a:pt x="620" y="154"/>
                  </a:lnTo>
                  <a:lnTo>
                    <a:pt x="622" y="154"/>
                  </a:lnTo>
                  <a:lnTo>
                    <a:pt x="620" y="154"/>
                  </a:lnTo>
                  <a:lnTo>
                    <a:pt x="616" y="154"/>
                  </a:lnTo>
                  <a:lnTo>
                    <a:pt x="616" y="150"/>
                  </a:lnTo>
                  <a:lnTo>
                    <a:pt x="612" y="150"/>
                  </a:lnTo>
                  <a:lnTo>
                    <a:pt x="616" y="150"/>
                  </a:lnTo>
                  <a:lnTo>
                    <a:pt x="620" y="150"/>
                  </a:lnTo>
                  <a:lnTo>
                    <a:pt x="622" y="150"/>
                  </a:lnTo>
                  <a:lnTo>
                    <a:pt x="622" y="146"/>
                  </a:lnTo>
                  <a:lnTo>
                    <a:pt x="620" y="146"/>
                  </a:lnTo>
                  <a:lnTo>
                    <a:pt x="616" y="146"/>
                  </a:lnTo>
                  <a:lnTo>
                    <a:pt x="612" y="146"/>
                  </a:lnTo>
                  <a:lnTo>
                    <a:pt x="612" y="142"/>
                  </a:lnTo>
                  <a:lnTo>
                    <a:pt x="608" y="142"/>
                  </a:lnTo>
                  <a:lnTo>
                    <a:pt x="608" y="138"/>
                  </a:lnTo>
                  <a:lnTo>
                    <a:pt x="604" y="138"/>
                  </a:lnTo>
                  <a:lnTo>
                    <a:pt x="604" y="136"/>
                  </a:lnTo>
                  <a:lnTo>
                    <a:pt x="608" y="136"/>
                  </a:lnTo>
                  <a:lnTo>
                    <a:pt x="604" y="136"/>
                  </a:lnTo>
                  <a:lnTo>
                    <a:pt x="604" y="132"/>
                  </a:lnTo>
                  <a:lnTo>
                    <a:pt x="604" y="128"/>
                  </a:lnTo>
                  <a:lnTo>
                    <a:pt x="608" y="128"/>
                  </a:lnTo>
                  <a:lnTo>
                    <a:pt x="612" y="128"/>
                  </a:lnTo>
                  <a:lnTo>
                    <a:pt x="616" y="128"/>
                  </a:lnTo>
                  <a:lnTo>
                    <a:pt x="616" y="132"/>
                  </a:lnTo>
                  <a:lnTo>
                    <a:pt x="620" y="132"/>
                  </a:lnTo>
                  <a:lnTo>
                    <a:pt x="622" y="132"/>
                  </a:lnTo>
                  <a:lnTo>
                    <a:pt x="626" y="132"/>
                  </a:lnTo>
                  <a:lnTo>
                    <a:pt x="630" y="132"/>
                  </a:lnTo>
                  <a:lnTo>
                    <a:pt x="630" y="136"/>
                  </a:lnTo>
                  <a:lnTo>
                    <a:pt x="634" y="136"/>
                  </a:lnTo>
                  <a:lnTo>
                    <a:pt x="638" y="138"/>
                  </a:lnTo>
                  <a:lnTo>
                    <a:pt x="642" y="138"/>
                  </a:lnTo>
                  <a:lnTo>
                    <a:pt x="642" y="136"/>
                  </a:lnTo>
                  <a:lnTo>
                    <a:pt x="642" y="138"/>
                  </a:lnTo>
                  <a:lnTo>
                    <a:pt x="646" y="138"/>
                  </a:lnTo>
                  <a:lnTo>
                    <a:pt x="650" y="138"/>
                  </a:lnTo>
                  <a:lnTo>
                    <a:pt x="652" y="138"/>
                  </a:lnTo>
                  <a:lnTo>
                    <a:pt x="652" y="142"/>
                  </a:lnTo>
                  <a:lnTo>
                    <a:pt x="650" y="142"/>
                  </a:lnTo>
                  <a:lnTo>
                    <a:pt x="646" y="146"/>
                  </a:lnTo>
                  <a:lnTo>
                    <a:pt x="650" y="146"/>
                  </a:lnTo>
                  <a:lnTo>
                    <a:pt x="652" y="146"/>
                  </a:lnTo>
                  <a:lnTo>
                    <a:pt x="652" y="150"/>
                  </a:lnTo>
                  <a:lnTo>
                    <a:pt x="650" y="150"/>
                  </a:lnTo>
                  <a:lnTo>
                    <a:pt x="650" y="154"/>
                  </a:lnTo>
                  <a:lnTo>
                    <a:pt x="646" y="154"/>
                  </a:lnTo>
                  <a:lnTo>
                    <a:pt x="642" y="154"/>
                  </a:lnTo>
                  <a:lnTo>
                    <a:pt x="638" y="154"/>
                  </a:lnTo>
                  <a:lnTo>
                    <a:pt x="634" y="154"/>
                  </a:lnTo>
                  <a:lnTo>
                    <a:pt x="630" y="158"/>
                  </a:lnTo>
                  <a:lnTo>
                    <a:pt x="630" y="154"/>
                  </a:lnTo>
                  <a:lnTo>
                    <a:pt x="626" y="154"/>
                  </a:lnTo>
                  <a:lnTo>
                    <a:pt x="626" y="158"/>
                  </a:lnTo>
                  <a:lnTo>
                    <a:pt x="630" y="154"/>
                  </a:lnTo>
                  <a:lnTo>
                    <a:pt x="630" y="158"/>
                  </a:lnTo>
                  <a:lnTo>
                    <a:pt x="626" y="158"/>
                  </a:lnTo>
                  <a:lnTo>
                    <a:pt x="622" y="158"/>
                  </a:lnTo>
                  <a:lnTo>
                    <a:pt x="622" y="158"/>
                  </a:lnTo>
                  <a:lnTo>
                    <a:pt x="622" y="158"/>
                  </a:lnTo>
                  <a:close/>
                  <a:moveTo>
                    <a:pt x="440" y="142"/>
                  </a:moveTo>
                  <a:lnTo>
                    <a:pt x="436" y="142"/>
                  </a:lnTo>
                  <a:lnTo>
                    <a:pt x="432" y="142"/>
                  </a:lnTo>
                  <a:lnTo>
                    <a:pt x="428" y="142"/>
                  </a:lnTo>
                  <a:lnTo>
                    <a:pt x="424" y="142"/>
                  </a:lnTo>
                  <a:lnTo>
                    <a:pt x="422" y="138"/>
                  </a:lnTo>
                  <a:lnTo>
                    <a:pt x="422" y="142"/>
                  </a:lnTo>
                  <a:lnTo>
                    <a:pt x="418" y="142"/>
                  </a:lnTo>
                  <a:lnTo>
                    <a:pt x="414" y="142"/>
                  </a:lnTo>
                  <a:lnTo>
                    <a:pt x="410" y="142"/>
                  </a:lnTo>
                  <a:lnTo>
                    <a:pt x="408" y="142"/>
                  </a:lnTo>
                  <a:lnTo>
                    <a:pt x="404" y="142"/>
                  </a:lnTo>
                  <a:lnTo>
                    <a:pt x="400" y="142"/>
                  </a:lnTo>
                  <a:lnTo>
                    <a:pt x="396" y="142"/>
                  </a:lnTo>
                  <a:lnTo>
                    <a:pt x="392" y="142"/>
                  </a:lnTo>
                  <a:lnTo>
                    <a:pt x="392" y="138"/>
                  </a:lnTo>
                  <a:lnTo>
                    <a:pt x="396" y="138"/>
                  </a:lnTo>
                  <a:lnTo>
                    <a:pt x="400" y="138"/>
                  </a:lnTo>
                  <a:lnTo>
                    <a:pt x="404" y="138"/>
                  </a:lnTo>
                  <a:lnTo>
                    <a:pt x="408" y="136"/>
                  </a:lnTo>
                  <a:lnTo>
                    <a:pt x="410" y="136"/>
                  </a:lnTo>
                  <a:lnTo>
                    <a:pt x="414" y="136"/>
                  </a:lnTo>
                  <a:lnTo>
                    <a:pt x="418" y="136"/>
                  </a:lnTo>
                  <a:lnTo>
                    <a:pt x="422" y="132"/>
                  </a:lnTo>
                  <a:lnTo>
                    <a:pt x="424" y="132"/>
                  </a:lnTo>
                  <a:lnTo>
                    <a:pt x="428" y="132"/>
                  </a:lnTo>
                  <a:lnTo>
                    <a:pt x="432" y="132"/>
                  </a:lnTo>
                  <a:lnTo>
                    <a:pt x="436" y="132"/>
                  </a:lnTo>
                  <a:lnTo>
                    <a:pt x="440" y="132"/>
                  </a:lnTo>
                  <a:lnTo>
                    <a:pt x="444" y="136"/>
                  </a:lnTo>
                  <a:lnTo>
                    <a:pt x="448" y="136"/>
                  </a:lnTo>
                  <a:lnTo>
                    <a:pt x="448" y="138"/>
                  </a:lnTo>
                  <a:lnTo>
                    <a:pt x="448" y="142"/>
                  </a:lnTo>
                  <a:lnTo>
                    <a:pt x="444" y="142"/>
                  </a:lnTo>
                  <a:lnTo>
                    <a:pt x="440" y="142"/>
                  </a:lnTo>
                  <a:lnTo>
                    <a:pt x="440" y="142"/>
                  </a:lnTo>
                  <a:lnTo>
                    <a:pt x="440" y="142"/>
                  </a:lnTo>
                  <a:close/>
                  <a:moveTo>
                    <a:pt x="656" y="142"/>
                  </a:moveTo>
                  <a:lnTo>
                    <a:pt x="660" y="146"/>
                  </a:lnTo>
                  <a:lnTo>
                    <a:pt x="656" y="146"/>
                  </a:lnTo>
                  <a:lnTo>
                    <a:pt x="656" y="142"/>
                  </a:lnTo>
                  <a:lnTo>
                    <a:pt x="656" y="142"/>
                  </a:lnTo>
                  <a:lnTo>
                    <a:pt x="656" y="142"/>
                  </a:lnTo>
                  <a:close/>
                  <a:moveTo>
                    <a:pt x="540" y="142"/>
                  </a:moveTo>
                  <a:lnTo>
                    <a:pt x="540" y="146"/>
                  </a:lnTo>
                  <a:lnTo>
                    <a:pt x="536" y="146"/>
                  </a:lnTo>
                  <a:lnTo>
                    <a:pt x="536" y="150"/>
                  </a:lnTo>
                  <a:lnTo>
                    <a:pt x="534" y="150"/>
                  </a:lnTo>
                  <a:lnTo>
                    <a:pt x="534" y="146"/>
                  </a:lnTo>
                  <a:lnTo>
                    <a:pt x="536" y="146"/>
                  </a:lnTo>
                  <a:lnTo>
                    <a:pt x="536" y="142"/>
                  </a:lnTo>
                  <a:lnTo>
                    <a:pt x="540" y="142"/>
                  </a:lnTo>
                  <a:lnTo>
                    <a:pt x="540" y="142"/>
                  </a:lnTo>
                  <a:lnTo>
                    <a:pt x="540" y="142"/>
                  </a:lnTo>
                  <a:close/>
                  <a:moveTo>
                    <a:pt x="440" y="150"/>
                  </a:moveTo>
                  <a:lnTo>
                    <a:pt x="444" y="150"/>
                  </a:lnTo>
                  <a:lnTo>
                    <a:pt x="444" y="154"/>
                  </a:lnTo>
                  <a:lnTo>
                    <a:pt x="440" y="154"/>
                  </a:lnTo>
                  <a:lnTo>
                    <a:pt x="436" y="154"/>
                  </a:lnTo>
                  <a:lnTo>
                    <a:pt x="432" y="154"/>
                  </a:lnTo>
                  <a:lnTo>
                    <a:pt x="428" y="154"/>
                  </a:lnTo>
                  <a:lnTo>
                    <a:pt x="424" y="154"/>
                  </a:lnTo>
                  <a:lnTo>
                    <a:pt x="424" y="158"/>
                  </a:lnTo>
                  <a:lnTo>
                    <a:pt x="428" y="158"/>
                  </a:lnTo>
                  <a:lnTo>
                    <a:pt x="432" y="158"/>
                  </a:lnTo>
                  <a:lnTo>
                    <a:pt x="436" y="158"/>
                  </a:lnTo>
                  <a:lnTo>
                    <a:pt x="436" y="160"/>
                  </a:lnTo>
                  <a:lnTo>
                    <a:pt x="436" y="164"/>
                  </a:lnTo>
                  <a:lnTo>
                    <a:pt x="432" y="164"/>
                  </a:lnTo>
                  <a:lnTo>
                    <a:pt x="432" y="168"/>
                  </a:lnTo>
                  <a:lnTo>
                    <a:pt x="424" y="168"/>
                  </a:lnTo>
                  <a:lnTo>
                    <a:pt x="422" y="168"/>
                  </a:lnTo>
                  <a:lnTo>
                    <a:pt x="418" y="168"/>
                  </a:lnTo>
                  <a:lnTo>
                    <a:pt x="414" y="168"/>
                  </a:lnTo>
                  <a:lnTo>
                    <a:pt x="410" y="172"/>
                  </a:lnTo>
                  <a:lnTo>
                    <a:pt x="408" y="172"/>
                  </a:lnTo>
                  <a:lnTo>
                    <a:pt x="404" y="168"/>
                  </a:lnTo>
                  <a:lnTo>
                    <a:pt x="400" y="168"/>
                  </a:lnTo>
                  <a:lnTo>
                    <a:pt x="396" y="164"/>
                  </a:lnTo>
                  <a:lnTo>
                    <a:pt x="392" y="164"/>
                  </a:lnTo>
                  <a:lnTo>
                    <a:pt x="396" y="160"/>
                  </a:lnTo>
                  <a:lnTo>
                    <a:pt x="392" y="158"/>
                  </a:lnTo>
                  <a:lnTo>
                    <a:pt x="392" y="154"/>
                  </a:lnTo>
                  <a:lnTo>
                    <a:pt x="396" y="154"/>
                  </a:lnTo>
                  <a:lnTo>
                    <a:pt x="400" y="154"/>
                  </a:lnTo>
                  <a:lnTo>
                    <a:pt x="404" y="154"/>
                  </a:lnTo>
                  <a:lnTo>
                    <a:pt x="404" y="150"/>
                  </a:lnTo>
                  <a:lnTo>
                    <a:pt x="408" y="150"/>
                  </a:lnTo>
                  <a:lnTo>
                    <a:pt x="410" y="150"/>
                  </a:lnTo>
                  <a:lnTo>
                    <a:pt x="414" y="150"/>
                  </a:lnTo>
                  <a:lnTo>
                    <a:pt x="418" y="150"/>
                  </a:lnTo>
                  <a:lnTo>
                    <a:pt x="422" y="150"/>
                  </a:lnTo>
                  <a:lnTo>
                    <a:pt x="424" y="150"/>
                  </a:lnTo>
                  <a:lnTo>
                    <a:pt x="428" y="150"/>
                  </a:lnTo>
                  <a:lnTo>
                    <a:pt x="432" y="150"/>
                  </a:lnTo>
                  <a:lnTo>
                    <a:pt x="436" y="150"/>
                  </a:lnTo>
                  <a:lnTo>
                    <a:pt x="440" y="150"/>
                  </a:lnTo>
                  <a:lnTo>
                    <a:pt x="440" y="150"/>
                  </a:lnTo>
                  <a:lnTo>
                    <a:pt x="440" y="150"/>
                  </a:lnTo>
                  <a:close/>
                  <a:moveTo>
                    <a:pt x="380" y="160"/>
                  </a:moveTo>
                  <a:lnTo>
                    <a:pt x="378" y="160"/>
                  </a:lnTo>
                  <a:lnTo>
                    <a:pt x="378" y="158"/>
                  </a:lnTo>
                  <a:lnTo>
                    <a:pt x="374" y="158"/>
                  </a:lnTo>
                  <a:lnTo>
                    <a:pt x="370" y="158"/>
                  </a:lnTo>
                  <a:lnTo>
                    <a:pt x="366" y="154"/>
                  </a:lnTo>
                  <a:lnTo>
                    <a:pt x="370" y="154"/>
                  </a:lnTo>
                  <a:lnTo>
                    <a:pt x="374" y="150"/>
                  </a:lnTo>
                  <a:lnTo>
                    <a:pt x="378" y="150"/>
                  </a:lnTo>
                  <a:lnTo>
                    <a:pt x="380" y="154"/>
                  </a:lnTo>
                  <a:lnTo>
                    <a:pt x="384" y="154"/>
                  </a:lnTo>
                  <a:lnTo>
                    <a:pt x="388" y="154"/>
                  </a:lnTo>
                  <a:lnTo>
                    <a:pt x="388" y="158"/>
                  </a:lnTo>
                  <a:lnTo>
                    <a:pt x="384" y="158"/>
                  </a:lnTo>
                  <a:lnTo>
                    <a:pt x="384" y="160"/>
                  </a:lnTo>
                  <a:lnTo>
                    <a:pt x="380" y="160"/>
                  </a:lnTo>
                  <a:lnTo>
                    <a:pt x="380" y="160"/>
                  </a:lnTo>
                  <a:lnTo>
                    <a:pt x="380" y="160"/>
                  </a:lnTo>
                  <a:close/>
                  <a:moveTo>
                    <a:pt x="556" y="154"/>
                  </a:moveTo>
                  <a:lnTo>
                    <a:pt x="560" y="154"/>
                  </a:lnTo>
                  <a:lnTo>
                    <a:pt x="560" y="158"/>
                  </a:lnTo>
                  <a:lnTo>
                    <a:pt x="564" y="158"/>
                  </a:lnTo>
                  <a:lnTo>
                    <a:pt x="566" y="158"/>
                  </a:lnTo>
                  <a:lnTo>
                    <a:pt x="566" y="160"/>
                  </a:lnTo>
                  <a:lnTo>
                    <a:pt x="564" y="160"/>
                  </a:lnTo>
                  <a:lnTo>
                    <a:pt x="560" y="160"/>
                  </a:lnTo>
                  <a:lnTo>
                    <a:pt x="556" y="160"/>
                  </a:lnTo>
                  <a:lnTo>
                    <a:pt x="552" y="160"/>
                  </a:lnTo>
                  <a:lnTo>
                    <a:pt x="548" y="160"/>
                  </a:lnTo>
                  <a:lnTo>
                    <a:pt x="544" y="158"/>
                  </a:lnTo>
                  <a:lnTo>
                    <a:pt x="544" y="154"/>
                  </a:lnTo>
                  <a:lnTo>
                    <a:pt x="548" y="154"/>
                  </a:lnTo>
                  <a:lnTo>
                    <a:pt x="552" y="154"/>
                  </a:lnTo>
                  <a:lnTo>
                    <a:pt x="556" y="154"/>
                  </a:lnTo>
                  <a:lnTo>
                    <a:pt x="556" y="154"/>
                  </a:lnTo>
                  <a:lnTo>
                    <a:pt x="556" y="154"/>
                  </a:lnTo>
                  <a:close/>
                  <a:moveTo>
                    <a:pt x="676" y="160"/>
                  </a:moveTo>
                  <a:lnTo>
                    <a:pt x="678" y="160"/>
                  </a:lnTo>
                  <a:lnTo>
                    <a:pt x="676" y="160"/>
                  </a:lnTo>
                  <a:lnTo>
                    <a:pt x="672" y="164"/>
                  </a:lnTo>
                  <a:lnTo>
                    <a:pt x="672" y="168"/>
                  </a:lnTo>
                  <a:lnTo>
                    <a:pt x="668" y="168"/>
                  </a:lnTo>
                  <a:lnTo>
                    <a:pt x="660" y="168"/>
                  </a:lnTo>
                  <a:lnTo>
                    <a:pt x="660" y="164"/>
                  </a:lnTo>
                  <a:lnTo>
                    <a:pt x="652" y="164"/>
                  </a:lnTo>
                  <a:lnTo>
                    <a:pt x="650" y="164"/>
                  </a:lnTo>
                  <a:lnTo>
                    <a:pt x="650" y="168"/>
                  </a:lnTo>
                  <a:lnTo>
                    <a:pt x="646" y="164"/>
                  </a:lnTo>
                  <a:lnTo>
                    <a:pt x="642" y="164"/>
                  </a:lnTo>
                  <a:lnTo>
                    <a:pt x="638" y="164"/>
                  </a:lnTo>
                  <a:lnTo>
                    <a:pt x="634" y="164"/>
                  </a:lnTo>
                  <a:lnTo>
                    <a:pt x="630" y="160"/>
                  </a:lnTo>
                  <a:lnTo>
                    <a:pt x="634" y="160"/>
                  </a:lnTo>
                  <a:lnTo>
                    <a:pt x="634" y="158"/>
                  </a:lnTo>
                  <a:lnTo>
                    <a:pt x="638" y="158"/>
                  </a:lnTo>
                  <a:lnTo>
                    <a:pt x="642" y="158"/>
                  </a:lnTo>
                  <a:lnTo>
                    <a:pt x="646" y="158"/>
                  </a:lnTo>
                  <a:lnTo>
                    <a:pt x="650" y="158"/>
                  </a:lnTo>
                  <a:lnTo>
                    <a:pt x="652" y="158"/>
                  </a:lnTo>
                  <a:lnTo>
                    <a:pt x="656" y="158"/>
                  </a:lnTo>
                  <a:lnTo>
                    <a:pt x="660" y="158"/>
                  </a:lnTo>
                  <a:lnTo>
                    <a:pt x="664" y="158"/>
                  </a:lnTo>
                  <a:lnTo>
                    <a:pt x="668" y="158"/>
                  </a:lnTo>
                  <a:lnTo>
                    <a:pt x="672" y="158"/>
                  </a:lnTo>
                  <a:lnTo>
                    <a:pt x="676" y="158"/>
                  </a:lnTo>
                  <a:lnTo>
                    <a:pt x="676" y="160"/>
                  </a:lnTo>
                  <a:lnTo>
                    <a:pt x="676" y="160"/>
                  </a:lnTo>
                  <a:lnTo>
                    <a:pt x="676" y="160"/>
                  </a:lnTo>
                  <a:close/>
                  <a:moveTo>
                    <a:pt x="500" y="158"/>
                  </a:moveTo>
                  <a:lnTo>
                    <a:pt x="504" y="160"/>
                  </a:lnTo>
                  <a:lnTo>
                    <a:pt x="508" y="160"/>
                  </a:lnTo>
                  <a:lnTo>
                    <a:pt x="508" y="164"/>
                  </a:lnTo>
                  <a:lnTo>
                    <a:pt x="510" y="164"/>
                  </a:lnTo>
                  <a:lnTo>
                    <a:pt x="510" y="168"/>
                  </a:lnTo>
                  <a:lnTo>
                    <a:pt x="508" y="168"/>
                  </a:lnTo>
                  <a:lnTo>
                    <a:pt x="510" y="168"/>
                  </a:lnTo>
                  <a:lnTo>
                    <a:pt x="514" y="168"/>
                  </a:lnTo>
                  <a:lnTo>
                    <a:pt x="514" y="172"/>
                  </a:lnTo>
                  <a:lnTo>
                    <a:pt x="518" y="172"/>
                  </a:lnTo>
                  <a:lnTo>
                    <a:pt x="518" y="176"/>
                  </a:lnTo>
                  <a:lnTo>
                    <a:pt x="514" y="176"/>
                  </a:lnTo>
                  <a:lnTo>
                    <a:pt x="510" y="176"/>
                  </a:lnTo>
                  <a:lnTo>
                    <a:pt x="508" y="176"/>
                  </a:lnTo>
                  <a:lnTo>
                    <a:pt x="504" y="172"/>
                  </a:lnTo>
                  <a:lnTo>
                    <a:pt x="500" y="172"/>
                  </a:lnTo>
                  <a:lnTo>
                    <a:pt x="500" y="168"/>
                  </a:lnTo>
                  <a:lnTo>
                    <a:pt x="500" y="164"/>
                  </a:lnTo>
                  <a:lnTo>
                    <a:pt x="496" y="160"/>
                  </a:lnTo>
                  <a:lnTo>
                    <a:pt x="492" y="160"/>
                  </a:lnTo>
                  <a:lnTo>
                    <a:pt x="492" y="158"/>
                  </a:lnTo>
                  <a:lnTo>
                    <a:pt x="496" y="158"/>
                  </a:lnTo>
                  <a:lnTo>
                    <a:pt x="500" y="158"/>
                  </a:lnTo>
                  <a:lnTo>
                    <a:pt x="500" y="158"/>
                  </a:lnTo>
                  <a:lnTo>
                    <a:pt x="500" y="158"/>
                  </a:lnTo>
                  <a:close/>
                  <a:moveTo>
                    <a:pt x="716" y="172"/>
                  </a:moveTo>
                  <a:lnTo>
                    <a:pt x="712" y="172"/>
                  </a:lnTo>
                  <a:lnTo>
                    <a:pt x="708" y="172"/>
                  </a:lnTo>
                  <a:lnTo>
                    <a:pt x="706" y="168"/>
                  </a:lnTo>
                  <a:lnTo>
                    <a:pt x="706" y="164"/>
                  </a:lnTo>
                  <a:lnTo>
                    <a:pt x="706" y="160"/>
                  </a:lnTo>
                  <a:lnTo>
                    <a:pt x="708" y="160"/>
                  </a:lnTo>
                  <a:lnTo>
                    <a:pt x="712" y="160"/>
                  </a:lnTo>
                  <a:lnTo>
                    <a:pt x="716" y="160"/>
                  </a:lnTo>
                  <a:lnTo>
                    <a:pt x="720" y="160"/>
                  </a:lnTo>
                  <a:lnTo>
                    <a:pt x="720" y="164"/>
                  </a:lnTo>
                  <a:lnTo>
                    <a:pt x="724" y="164"/>
                  </a:lnTo>
                  <a:lnTo>
                    <a:pt x="728" y="168"/>
                  </a:lnTo>
                  <a:lnTo>
                    <a:pt x="728" y="172"/>
                  </a:lnTo>
                  <a:lnTo>
                    <a:pt x="724" y="172"/>
                  </a:lnTo>
                  <a:lnTo>
                    <a:pt x="720" y="172"/>
                  </a:lnTo>
                  <a:lnTo>
                    <a:pt x="716" y="172"/>
                  </a:lnTo>
                  <a:lnTo>
                    <a:pt x="716" y="172"/>
                  </a:lnTo>
                  <a:lnTo>
                    <a:pt x="716" y="172"/>
                  </a:lnTo>
                  <a:close/>
                  <a:moveTo>
                    <a:pt x="294" y="212"/>
                  </a:moveTo>
                  <a:lnTo>
                    <a:pt x="294" y="208"/>
                  </a:lnTo>
                  <a:lnTo>
                    <a:pt x="294" y="212"/>
                  </a:lnTo>
                  <a:lnTo>
                    <a:pt x="292" y="212"/>
                  </a:lnTo>
                  <a:lnTo>
                    <a:pt x="292" y="208"/>
                  </a:lnTo>
                  <a:lnTo>
                    <a:pt x="292" y="206"/>
                  </a:lnTo>
                  <a:lnTo>
                    <a:pt x="288" y="206"/>
                  </a:lnTo>
                  <a:lnTo>
                    <a:pt x="288" y="208"/>
                  </a:lnTo>
                  <a:lnTo>
                    <a:pt x="288" y="206"/>
                  </a:lnTo>
                  <a:lnTo>
                    <a:pt x="288" y="202"/>
                  </a:lnTo>
                  <a:lnTo>
                    <a:pt x="284" y="202"/>
                  </a:lnTo>
                  <a:lnTo>
                    <a:pt x="284" y="206"/>
                  </a:lnTo>
                  <a:lnTo>
                    <a:pt x="284" y="208"/>
                  </a:lnTo>
                  <a:lnTo>
                    <a:pt x="284" y="206"/>
                  </a:lnTo>
                  <a:lnTo>
                    <a:pt x="280" y="206"/>
                  </a:lnTo>
                  <a:lnTo>
                    <a:pt x="280" y="208"/>
                  </a:lnTo>
                  <a:lnTo>
                    <a:pt x="276" y="208"/>
                  </a:lnTo>
                  <a:lnTo>
                    <a:pt x="276" y="206"/>
                  </a:lnTo>
                  <a:lnTo>
                    <a:pt x="272" y="206"/>
                  </a:lnTo>
                  <a:lnTo>
                    <a:pt x="266" y="206"/>
                  </a:lnTo>
                  <a:lnTo>
                    <a:pt x="266" y="208"/>
                  </a:lnTo>
                  <a:lnTo>
                    <a:pt x="262" y="208"/>
                  </a:lnTo>
                  <a:lnTo>
                    <a:pt x="258" y="208"/>
                  </a:lnTo>
                  <a:lnTo>
                    <a:pt x="262" y="208"/>
                  </a:lnTo>
                  <a:lnTo>
                    <a:pt x="262" y="206"/>
                  </a:lnTo>
                  <a:lnTo>
                    <a:pt x="262" y="202"/>
                  </a:lnTo>
                  <a:lnTo>
                    <a:pt x="262" y="206"/>
                  </a:lnTo>
                  <a:lnTo>
                    <a:pt x="258" y="206"/>
                  </a:lnTo>
                  <a:lnTo>
                    <a:pt x="262" y="202"/>
                  </a:lnTo>
                  <a:lnTo>
                    <a:pt x="258" y="202"/>
                  </a:lnTo>
                  <a:lnTo>
                    <a:pt x="258" y="206"/>
                  </a:lnTo>
                  <a:lnTo>
                    <a:pt x="254" y="206"/>
                  </a:lnTo>
                  <a:lnTo>
                    <a:pt x="254" y="202"/>
                  </a:lnTo>
                  <a:lnTo>
                    <a:pt x="258" y="202"/>
                  </a:lnTo>
                  <a:lnTo>
                    <a:pt x="262" y="198"/>
                  </a:lnTo>
                  <a:lnTo>
                    <a:pt x="266" y="194"/>
                  </a:lnTo>
                  <a:lnTo>
                    <a:pt x="268" y="194"/>
                  </a:lnTo>
                  <a:lnTo>
                    <a:pt x="272" y="194"/>
                  </a:lnTo>
                  <a:lnTo>
                    <a:pt x="276" y="194"/>
                  </a:lnTo>
                  <a:lnTo>
                    <a:pt x="280" y="190"/>
                  </a:lnTo>
                  <a:lnTo>
                    <a:pt x="280" y="186"/>
                  </a:lnTo>
                  <a:lnTo>
                    <a:pt x="284" y="186"/>
                  </a:lnTo>
                  <a:lnTo>
                    <a:pt x="288" y="186"/>
                  </a:lnTo>
                  <a:lnTo>
                    <a:pt x="292" y="182"/>
                  </a:lnTo>
                  <a:lnTo>
                    <a:pt x="294" y="180"/>
                  </a:lnTo>
                  <a:lnTo>
                    <a:pt x="298" y="180"/>
                  </a:lnTo>
                  <a:lnTo>
                    <a:pt x="298" y="176"/>
                  </a:lnTo>
                  <a:lnTo>
                    <a:pt x="302" y="176"/>
                  </a:lnTo>
                  <a:lnTo>
                    <a:pt x="306" y="176"/>
                  </a:lnTo>
                  <a:lnTo>
                    <a:pt x="306" y="172"/>
                  </a:lnTo>
                  <a:lnTo>
                    <a:pt x="310" y="172"/>
                  </a:lnTo>
                  <a:lnTo>
                    <a:pt x="314" y="172"/>
                  </a:lnTo>
                  <a:lnTo>
                    <a:pt x="314" y="168"/>
                  </a:lnTo>
                  <a:lnTo>
                    <a:pt x="318" y="168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68"/>
                  </a:lnTo>
                  <a:lnTo>
                    <a:pt x="332" y="172"/>
                  </a:lnTo>
                  <a:lnTo>
                    <a:pt x="336" y="172"/>
                  </a:lnTo>
                  <a:lnTo>
                    <a:pt x="340" y="172"/>
                  </a:lnTo>
                  <a:lnTo>
                    <a:pt x="340" y="168"/>
                  </a:lnTo>
                  <a:lnTo>
                    <a:pt x="336" y="168"/>
                  </a:lnTo>
                  <a:lnTo>
                    <a:pt x="340" y="168"/>
                  </a:lnTo>
                  <a:lnTo>
                    <a:pt x="340" y="172"/>
                  </a:lnTo>
                  <a:lnTo>
                    <a:pt x="344" y="172"/>
                  </a:lnTo>
                  <a:lnTo>
                    <a:pt x="344" y="168"/>
                  </a:lnTo>
                  <a:lnTo>
                    <a:pt x="340" y="168"/>
                  </a:lnTo>
                  <a:lnTo>
                    <a:pt x="336" y="168"/>
                  </a:lnTo>
                  <a:lnTo>
                    <a:pt x="340" y="164"/>
                  </a:lnTo>
                  <a:lnTo>
                    <a:pt x="344" y="164"/>
                  </a:lnTo>
                  <a:lnTo>
                    <a:pt x="340" y="164"/>
                  </a:lnTo>
                  <a:lnTo>
                    <a:pt x="344" y="164"/>
                  </a:lnTo>
                  <a:lnTo>
                    <a:pt x="348" y="164"/>
                  </a:lnTo>
                  <a:lnTo>
                    <a:pt x="352" y="164"/>
                  </a:lnTo>
                  <a:lnTo>
                    <a:pt x="354" y="168"/>
                  </a:lnTo>
                  <a:lnTo>
                    <a:pt x="362" y="168"/>
                  </a:lnTo>
                  <a:lnTo>
                    <a:pt x="362" y="172"/>
                  </a:lnTo>
                  <a:lnTo>
                    <a:pt x="358" y="172"/>
                  </a:lnTo>
                  <a:lnTo>
                    <a:pt x="354" y="172"/>
                  </a:lnTo>
                  <a:lnTo>
                    <a:pt x="352" y="176"/>
                  </a:lnTo>
                  <a:lnTo>
                    <a:pt x="352" y="180"/>
                  </a:lnTo>
                  <a:lnTo>
                    <a:pt x="354" y="180"/>
                  </a:lnTo>
                  <a:lnTo>
                    <a:pt x="358" y="180"/>
                  </a:lnTo>
                  <a:lnTo>
                    <a:pt x="358" y="182"/>
                  </a:lnTo>
                  <a:lnTo>
                    <a:pt x="354" y="182"/>
                  </a:lnTo>
                  <a:lnTo>
                    <a:pt x="352" y="182"/>
                  </a:lnTo>
                  <a:lnTo>
                    <a:pt x="352" y="180"/>
                  </a:lnTo>
                  <a:lnTo>
                    <a:pt x="348" y="180"/>
                  </a:lnTo>
                  <a:lnTo>
                    <a:pt x="348" y="182"/>
                  </a:lnTo>
                  <a:lnTo>
                    <a:pt x="352" y="182"/>
                  </a:lnTo>
                  <a:lnTo>
                    <a:pt x="354" y="182"/>
                  </a:lnTo>
                  <a:lnTo>
                    <a:pt x="354" y="186"/>
                  </a:lnTo>
                  <a:lnTo>
                    <a:pt x="354" y="190"/>
                  </a:lnTo>
                  <a:lnTo>
                    <a:pt x="352" y="190"/>
                  </a:lnTo>
                  <a:lnTo>
                    <a:pt x="348" y="190"/>
                  </a:lnTo>
                  <a:lnTo>
                    <a:pt x="344" y="190"/>
                  </a:lnTo>
                  <a:lnTo>
                    <a:pt x="340" y="190"/>
                  </a:lnTo>
                  <a:lnTo>
                    <a:pt x="340" y="194"/>
                  </a:lnTo>
                  <a:lnTo>
                    <a:pt x="340" y="198"/>
                  </a:lnTo>
                  <a:lnTo>
                    <a:pt x="336" y="198"/>
                  </a:lnTo>
                  <a:lnTo>
                    <a:pt x="332" y="198"/>
                  </a:lnTo>
                  <a:lnTo>
                    <a:pt x="328" y="198"/>
                  </a:lnTo>
                  <a:lnTo>
                    <a:pt x="324" y="194"/>
                  </a:lnTo>
                  <a:lnTo>
                    <a:pt x="324" y="190"/>
                  </a:lnTo>
                  <a:lnTo>
                    <a:pt x="324" y="186"/>
                  </a:lnTo>
                  <a:lnTo>
                    <a:pt x="328" y="186"/>
                  </a:lnTo>
                  <a:lnTo>
                    <a:pt x="328" y="182"/>
                  </a:lnTo>
                  <a:lnTo>
                    <a:pt x="324" y="186"/>
                  </a:lnTo>
                  <a:lnTo>
                    <a:pt x="322" y="186"/>
                  </a:lnTo>
                  <a:lnTo>
                    <a:pt x="318" y="186"/>
                  </a:lnTo>
                  <a:lnTo>
                    <a:pt x="322" y="186"/>
                  </a:lnTo>
                  <a:lnTo>
                    <a:pt x="322" y="190"/>
                  </a:lnTo>
                  <a:lnTo>
                    <a:pt x="318" y="194"/>
                  </a:lnTo>
                  <a:lnTo>
                    <a:pt x="314" y="190"/>
                  </a:lnTo>
                  <a:lnTo>
                    <a:pt x="314" y="194"/>
                  </a:lnTo>
                  <a:lnTo>
                    <a:pt x="318" y="194"/>
                  </a:lnTo>
                  <a:lnTo>
                    <a:pt x="318" y="198"/>
                  </a:lnTo>
                  <a:lnTo>
                    <a:pt x="314" y="198"/>
                  </a:lnTo>
                  <a:lnTo>
                    <a:pt x="314" y="202"/>
                  </a:lnTo>
                  <a:lnTo>
                    <a:pt x="310" y="206"/>
                  </a:lnTo>
                  <a:lnTo>
                    <a:pt x="306" y="206"/>
                  </a:lnTo>
                  <a:lnTo>
                    <a:pt x="306" y="202"/>
                  </a:lnTo>
                  <a:lnTo>
                    <a:pt x="302" y="198"/>
                  </a:lnTo>
                  <a:lnTo>
                    <a:pt x="302" y="202"/>
                  </a:lnTo>
                  <a:lnTo>
                    <a:pt x="302" y="206"/>
                  </a:lnTo>
                  <a:lnTo>
                    <a:pt x="298" y="206"/>
                  </a:lnTo>
                  <a:lnTo>
                    <a:pt x="302" y="206"/>
                  </a:lnTo>
                  <a:lnTo>
                    <a:pt x="306" y="206"/>
                  </a:lnTo>
                  <a:lnTo>
                    <a:pt x="306" y="208"/>
                  </a:lnTo>
                  <a:lnTo>
                    <a:pt x="302" y="208"/>
                  </a:lnTo>
                  <a:lnTo>
                    <a:pt x="302" y="206"/>
                  </a:lnTo>
                  <a:lnTo>
                    <a:pt x="302" y="208"/>
                  </a:lnTo>
                  <a:lnTo>
                    <a:pt x="298" y="208"/>
                  </a:lnTo>
                  <a:lnTo>
                    <a:pt x="298" y="212"/>
                  </a:lnTo>
                  <a:lnTo>
                    <a:pt x="294" y="212"/>
                  </a:lnTo>
                  <a:lnTo>
                    <a:pt x="294" y="212"/>
                  </a:lnTo>
                  <a:lnTo>
                    <a:pt x="294" y="212"/>
                  </a:lnTo>
                  <a:close/>
                  <a:moveTo>
                    <a:pt x="706" y="172"/>
                  </a:moveTo>
                  <a:lnTo>
                    <a:pt x="708" y="172"/>
                  </a:lnTo>
                  <a:lnTo>
                    <a:pt x="712" y="172"/>
                  </a:lnTo>
                  <a:lnTo>
                    <a:pt x="712" y="176"/>
                  </a:lnTo>
                  <a:lnTo>
                    <a:pt x="708" y="176"/>
                  </a:lnTo>
                  <a:lnTo>
                    <a:pt x="706" y="176"/>
                  </a:lnTo>
                  <a:lnTo>
                    <a:pt x="706" y="172"/>
                  </a:lnTo>
                  <a:lnTo>
                    <a:pt x="706" y="172"/>
                  </a:lnTo>
                  <a:lnTo>
                    <a:pt x="706" y="172"/>
                  </a:lnTo>
                  <a:close/>
                  <a:moveTo>
                    <a:pt x="646" y="172"/>
                  </a:moveTo>
                  <a:lnTo>
                    <a:pt x="650" y="172"/>
                  </a:lnTo>
                  <a:lnTo>
                    <a:pt x="650" y="176"/>
                  </a:lnTo>
                  <a:lnTo>
                    <a:pt x="646" y="176"/>
                  </a:lnTo>
                  <a:lnTo>
                    <a:pt x="642" y="172"/>
                  </a:lnTo>
                  <a:lnTo>
                    <a:pt x="646" y="172"/>
                  </a:lnTo>
                  <a:lnTo>
                    <a:pt x="646" y="172"/>
                  </a:lnTo>
                  <a:lnTo>
                    <a:pt x="646" y="172"/>
                  </a:lnTo>
                  <a:close/>
                  <a:moveTo>
                    <a:pt x="522" y="176"/>
                  </a:moveTo>
                  <a:lnTo>
                    <a:pt x="518" y="176"/>
                  </a:lnTo>
                  <a:lnTo>
                    <a:pt x="522" y="176"/>
                  </a:lnTo>
                  <a:lnTo>
                    <a:pt x="522" y="176"/>
                  </a:lnTo>
                  <a:lnTo>
                    <a:pt x="522" y="176"/>
                  </a:lnTo>
                  <a:close/>
                  <a:moveTo>
                    <a:pt x="384" y="176"/>
                  </a:moveTo>
                  <a:lnTo>
                    <a:pt x="388" y="176"/>
                  </a:lnTo>
                  <a:lnTo>
                    <a:pt x="384" y="176"/>
                  </a:lnTo>
                  <a:lnTo>
                    <a:pt x="384" y="176"/>
                  </a:lnTo>
                  <a:lnTo>
                    <a:pt x="384" y="176"/>
                  </a:lnTo>
                  <a:close/>
                  <a:moveTo>
                    <a:pt x="858" y="236"/>
                  </a:moveTo>
                  <a:lnTo>
                    <a:pt x="862" y="236"/>
                  </a:lnTo>
                  <a:lnTo>
                    <a:pt x="858" y="236"/>
                  </a:lnTo>
                  <a:lnTo>
                    <a:pt x="862" y="236"/>
                  </a:lnTo>
                  <a:lnTo>
                    <a:pt x="864" y="236"/>
                  </a:lnTo>
                  <a:lnTo>
                    <a:pt x="868" y="236"/>
                  </a:lnTo>
                  <a:lnTo>
                    <a:pt x="872" y="236"/>
                  </a:lnTo>
                  <a:lnTo>
                    <a:pt x="872" y="238"/>
                  </a:lnTo>
                  <a:lnTo>
                    <a:pt x="868" y="238"/>
                  </a:lnTo>
                  <a:lnTo>
                    <a:pt x="864" y="238"/>
                  </a:lnTo>
                  <a:lnTo>
                    <a:pt x="862" y="238"/>
                  </a:lnTo>
                  <a:lnTo>
                    <a:pt x="858" y="238"/>
                  </a:lnTo>
                  <a:lnTo>
                    <a:pt x="858" y="236"/>
                  </a:lnTo>
                  <a:lnTo>
                    <a:pt x="858" y="238"/>
                  </a:lnTo>
                  <a:lnTo>
                    <a:pt x="862" y="238"/>
                  </a:lnTo>
                  <a:lnTo>
                    <a:pt x="862" y="242"/>
                  </a:lnTo>
                  <a:lnTo>
                    <a:pt x="862" y="246"/>
                  </a:lnTo>
                  <a:lnTo>
                    <a:pt x="858" y="246"/>
                  </a:lnTo>
                  <a:lnTo>
                    <a:pt x="854" y="246"/>
                  </a:lnTo>
                  <a:lnTo>
                    <a:pt x="850" y="246"/>
                  </a:lnTo>
                  <a:lnTo>
                    <a:pt x="846" y="246"/>
                  </a:lnTo>
                  <a:lnTo>
                    <a:pt x="842" y="246"/>
                  </a:lnTo>
                  <a:lnTo>
                    <a:pt x="838" y="246"/>
                  </a:lnTo>
                  <a:lnTo>
                    <a:pt x="838" y="250"/>
                  </a:lnTo>
                  <a:lnTo>
                    <a:pt x="834" y="250"/>
                  </a:lnTo>
                  <a:lnTo>
                    <a:pt x="832" y="246"/>
                  </a:lnTo>
                  <a:lnTo>
                    <a:pt x="828" y="246"/>
                  </a:lnTo>
                  <a:lnTo>
                    <a:pt x="824" y="246"/>
                  </a:lnTo>
                  <a:lnTo>
                    <a:pt x="820" y="246"/>
                  </a:lnTo>
                  <a:lnTo>
                    <a:pt x="820" y="242"/>
                  </a:lnTo>
                  <a:lnTo>
                    <a:pt x="820" y="238"/>
                  </a:lnTo>
                  <a:lnTo>
                    <a:pt x="816" y="238"/>
                  </a:lnTo>
                  <a:lnTo>
                    <a:pt x="812" y="236"/>
                  </a:lnTo>
                  <a:lnTo>
                    <a:pt x="812" y="238"/>
                  </a:lnTo>
                  <a:lnTo>
                    <a:pt x="816" y="238"/>
                  </a:lnTo>
                  <a:lnTo>
                    <a:pt x="816" y="242"/>
                  </a:lnTo>
                  <a:lnTo>
                    <a:pt x="812" y="246"/>
                  </a:lnTo>
                  <a:lnTo>
                    <a:pt x="808" y="246"/>
                  </a:lnTo>
                  <a:lnTo>
                    <a:pt x="806" y="246"/>
                  </a:lnTo>
                  <a:lnTo>
                    <a:pt x="802" y="246"/>
                  </a:lnTo>
                  <a:lnTo>
                    <a:pt x="798" y="246"/>
                  </a:lnTo>
                  <a:lnTo>
                    <a:pt x="794" y="246"/>
                  </a:lnTo>
                  <a:lnTo>
                    <a:pt x="790" y="246"/>
                  </a:lnTo>
                  <a:lnTo>
                    <a:pt x="794" y="242"/>
                  </a:lnTo>
                  <a:lnTo>
                    <a:pt x="790" y="242"/>
                  </a:lnTo>
                  <a:lnTo>
                    <a:pt x="790" y="246"/>
                  </a:lnTo>
                  <a:lnTo>
                    <a:pt x="786" y="246"/>
                  </a:lnTo>
                  <a:lnTo>
                    <a:pt x="786" y="242"/>
                  </a:lnTo>
                  <a:lnTo>
                    <a:pt x="782" y="242"/>
                  </a:lnTo>
                  <a:lnTo>
                    <a:pt x="782" y="246"/>
                  </a:lnTo>
                  <a:lnTo>
                    <a:pt x="786" y="246"/>
                  </a:lnTo>
                  <a:lnTo>
                    <a:pt x="782" y="246"/>
                  </a:lnTo>
                  <a:lnTo>
                    <a:pt x="778" y="246"/>
                  </a:lnTo>
                  <a:lnTo>
                    <a:pt x="776" y="246"/>
                  </a:lnTo>
                  <a:lnTo>
                    <a:pt x="772" y="246"/>
                  </a:lnTo>
                  <a:lnTo>
                    <a:pt x="768" y="246"/>
                  </a:lnTo>
                  <a:lnTo>
                    <a:pt x="768" y="242"/>
                  </a:lnTo>
                  <a:lnTo>
                    <a:pt x="768" y="246"/>
                  </a:lnTo>
                  <a:lnTo>
                    <a:pt x="768" y="250"/>
                  </a:lnTo>
                  <a:lnTo>
                    <a:pt x="764" y="250"/>
                  </a:lnTo>
                  <a:lnTo>
                    <a:pt x="760" y="250"/>
                  </a:lnTo>
                  <a:lnTo>
                    <a:pt x="760" y="246"/>
                  </a:lnTo>
                  <a:lnTo>
                    <a:pt x="756" y="250"/>
                  </a:lnTo>
                  <a:lnTo>
                    <a:pt x="752" y="250"/>
                  </a:lnTo>
                  <a:lnTo>
                    <a:pt x="752" y="246"/>
                  </a:lnTo>
                  <a:lnTo>
                    <a:pt x="752" y="250"/>
                  </a:lnTo>
                  <a:lnTo>
                    <a:pt x="748" y="250"/>
                  </a:lnTo>
                  <a:lnTo>
                    <a:pt x="746" y="246"/>
                  </a:lnTo>
                  <a:lnTo>
                    <a:pt x="742" y="246"/>
                  </a:lnTo>
                  <a:lnTo>
                    <a:pt x="746" y="242"/>
                  </a:lnTo>
                  <a:lnTo>
                    <a:pt x="746" y="238"/>
                  </a:lnTo>
                  <a:lnTo>
                    <a:pt x="742" y="238"/>
                  </a:lnTo>
                  <a:lnTo>
                    <a:pt x="742" y="236"/>
                  </a:lnTo>
                  <a:lnTo>
                    <a:pt x="742" y="238"/>
                  </a:lnTo>
                  <a:lnTo>
                    <a:pt x="738" y="238"/>
                  </a:lnTo>
                  <a:lnTo>
                    <a:pt x="738" y="242"/>
                  </a:lnTo>
                  <a:lnTo>
                    <a:pt x="738" y="238"/>
                  </a:lnTo>
                  <a:lnTo>
                    <a:pt x="734" y="238"/>
                  </a:lnTo>
                  <a:lnTo>
                    <a:pt x="734" y="242"/>
                  </a:lnTo>
                  <a:lnTo>
                    <a:pt x="732" y="242"/>
                  </a:lnTo>
                  <a:lnTo>
                    <a:pt x="732" y="238"/>
                  </a:lnTo>
                  <a:lnTo>
                    <a:pt x="732" y="242"/>
                  </a:lnTo>
                  <a:lnTo>
                    <a:pt x="734" y="242"/>
                  </a:lnTo>
                  <a:lnTo>
                    <a:pt x="734" y="246"/>
                  </a:lnTo>
                  <a:lnTo>
                    <a:pt x="732" y="246"/>
                  </a:lnTo>
                  <a:lnTo>
                    <a:pt x="728" y="246"/>
                  </a:lnTo>
                  <a:lnTo>
                    <a:pt x="724" y="246"/>
                  </a:lnTo>
                  <a:lnTo>
                    <a:pt x="720" y="246"/>
                  </a:lnTo>
                  <a:lnTo>
                    <a:pt x="716" y="246"/>
                  </a:lnTo>
                  <a:lnTo>
                    <a:pt x="712" y="246"/>
                  </a:lnTo>
                  <a:lnTo>
                    <a:pt x="712" y="242"/>
                  </a:lnTo>
                  <a:lnTo>
                    <a:pt x="708" y="242"/>
                  </a:lnTo>
                  <a:lnTo>
                    <a:pt x="708" y="238"/>
                  </a:lnTo>
                  <a:lnTo>
                    <a:pt x="712" y="238"/>
                  </a:lnTo>
                  <a:lnTo>
                    <a:pt x="708" y="238"/>
                  </a:lnTo>
                  <a:lnTo>
                    <a:pt x="706" y="238"/>
                  </a:lnTo>
                  <a:lnTo>
                    <a:pt x="706" y="242"/>
                  </a:lnTo>
                  <a:lnTo>
                    <a:pt x="706" y="238"/>
                  </a:lnTo>
                  <a:lnTo>
                    <a:pt x="706" y="242"/>
                  </a:lnTo>
                  <a:lnTo>
                    <a:pt x="702" y="242"/>
                  </a:lnTo>
                  <a:lnTo>
                    <a:pt x="698" y="242"/>
                  </a:lnTo>
                  <a:lnTo>
                    <a:pt x="694" y="242"/>
                  </a:lnTo>
                  <a:lnTo>
                    <a:pt x="694" y="238"/>
                  </a:lnTo>
                  <a:lnTo>
                    <a:pt x="694" y="236"/>
                  </a:lnTo>
                  <a:lnTo>
                    <a:pt x="690" y="236"/>
                  </a:lnTo>
                  <a:lnTo>
                    <a:pt x="690" y="232"/>
                  </a:lnTo>
                  <a:lnTo>
                    <a:pt x="694" y="232"/>
                  </a:lnTo>
                  <a:lnTo>
                    <a:pt x="690" y="232"/>
                  </a:lnTo>
                  <a:lnTo>
                    <a:pt x="686" y="228"/>
                  </a:lnTo>
                  <a:lnTo>
                    <a:pt x="686" y="224"/>
                  </a:lnTo>
                  <a:lnTo>
                    <a:pt x="686" y="220"/>
                  </a:lnTo>
                  <a:lnTo>
                    <a:pt x="690" y="220"/>
                  </a:lnTo>
                  <a:lnTo>
                    <a:pt x="694" y="220"/>
                  </a:lnTo>
                  <a:lnTo>
                    <a:pt x="694" y="216"/>
                  </a:lnTo>
                  <a:lnTo>
                    <a:pt x="690" y="212"/>
                  </a:lnTo>
                  <a:lnTo>
                    <a:pt x="690" y="208"/>
                  </a:lnTo>
                  <a:lnTo>
                    <a:pt x="686" y="208"/>
                  </a:lnTo>
                  <a:lnTo>
                    <a:pt x="686" y="206"/>
                  </a:lnTo>
                  <a:lnTo>
                    <a:pt x="682" y="206"/>
                  </a:lnTo>
                  <a:lnTo>
                    <a:pt x="682" y="202"/>
                  </a:lnTo>
                  <a:lnTo>
                    <a:pt x="678" y="202"/>
                  </a:lnTo>
                  <a:lnTo>
                    <a:pt x="678" y="198"/>
                  </a:lnTo>
                  <a:lnTo>
                    <a:pt x="676" y="198"/>
                  </a:lnTo>
                  <a:lnTo>
                    <a:pt x="672" y="198"/>
                  </a:lnTo>
                  <a:lnTo>
                    <a:pt x="668" y="198"/>
                  </a:lnTo>
                  <a:lnTo>
                    <a:pt x="668" y="202"/>
                  </a:lnTo>
                  <a:lnTo>
                    <a:pt x="664" y="198"/>
                  </a:lnTo>
                  <a:lnTo>
                    <a:pt x="660" y="198"/>
                  </a:lnTo>
                  <a:lnTo>
                    <a:pt x="656" y="198"/>
                  </a:lnTo>
                  <a:lnTo>
                    <a:pt x="652" y="198"/>
                  </a:lnTo>
                  <a:lnTo>
                    <a:pt x="650" y="202"/>
                  </a:lnTo>
                  <a:lnTo>
                    <a:pt x="646" y="202"/>
                  </a:lnTo>
                  <a:lnTo>
                    <a:pt x="646" y="198"/>
                  </a:lnTo>
                  <a:lnTo>
                    <a:pt x="650" y="198"/>
                  </a:lnTo>
                  <a:lnTo>
                    <a:pt x="652" y="198"/>
                  </a:lnTo>
                  <a:lnTo>
                    <a:pt x="650" y="198"/>
                  </a:lnTo>
                  <a:lnTo>
                    <a:pt x="646" y="198"/>
                  </a:lnTo>
                  <a:lnTo>
                    <a:pt x="642" y="198"/>
                  </a:lnTo>
                  <a:lnTo>
                    <a:pt x="642" y="194"/>
                  </a:lnTo>
                  <a:lnTo>
                    <a:pt x="638" y="194"/>
                  </a:lnTo>
                  <a:lnTo>
                    <a:pt x="634" y="194"/>
                  </a:lnTo>
                  <a:lnTo>
                    <a:pt x="638" y="194"/>
                  </a:lnTo>
                  <a:lnTo>
                    <a:pt x="642" y="194"/>
                  </a:lnTo>
                  <a:lnTo>
                    <a:pt x="642" y="190"/>
                  </a:lnTo>
                  <a:lnTo>
                    <a:pt x="638" y="190"/>
                  </a:lnTo>
                  <a:lnTo>
                    <a:pt x="634" y="190"/>
                  </a:lnTo>
                  <a:lnTo>
                    <a:pt x="630" y="190"/>
                  </a:lnTo>
                  <a:lnTo>
                    <a:pt x="630" y="186"/>
                  </a:lnTo>
                  <a:lnTo>
                    <a:pt x="626" y="186"/>
                  </a:lnTo>
                  <a:lnTo>
                    <a:pt x="622" y="186"/>
                  </a:lnTo>
                  <a:lnTo>
                    <a:pt x="622" y="182"/>
                  </a:lnTo>
                  <a:lnTo>
                    <a:pt x="626" y="186"/>
                  </a:lnTo>
                  <a:lnTo>
                    <a:pt x="630" y="186"/>
                  </a:lnTo>
                  <a:lnTo>
                    <a:pt x="634" y="186"/>
                  </a:lnTo>
                  <a:lnTo>
                    <a:pt x="630" y="182"/>
                  </a:lnTo>
                  <a:lnTo>
                    <a:pt x="626" y="182"/>
                  </a:lnTo>
                  <a:lnTo>
                    <a:pt x="622" y="182"/>
                  </a:lnTo>
                  <a:lnTo>
                    <a:pt x="626" y="180"/>
                  </a:lnTo>
                  <a:lnTo>
                    <a:pt x="630" y="180"/>
                  </a:lnTo>
                  <a:lnTo>
                    <a:pt x="634" y="180"/>
                  </a:lnTo>
                  <a:lnTo>
                    <a:pt x="638" y="180"/>
                  </a:lnTo>
                  <a:lnTo>
                    <a:pt x="642" y="176"/>
                  </a:lnTo>
                  <a:lnTo>
                    <a:pt x="642" y="180"/>
                  </a:lnTo>
                  <a:lnTo>
                    <a:pt x="646" y="180"/>
                  </a:lnTo>
                  <a:lnTo>
                    <a:pt x="650" y="180"/>
                  </a:lnTo>
                  <a:lnTo>
                    <a:pt x="652" y="180"/>
                  </a:lnTo>
                  <a:lnTo>
                    <a:pt x="656" y="180"/>
                  </a:lnTo>
                  <a:lnTo>
                    <a:pt x="660" y="182"/>
                  </a:lnTo>
                  <a:lnTo>
                    <a:pt x="664" y="182"/>
                  </a:lnTo>
                  <a:lnTo>
                    <a:pt x="664" y="180"/>
                  </a:lnTo>
                  <a:lnTo>
                    <a:pt x="668" y="180"/>
                  </a:lnTo>
                  <a:lnTo>
                    <a:pt x="668" y="182"/>
                  </a:lnTo>
                  <a:lnTo>
                    <a:pt x="672" y="182"/>
                  </a:lnTo>
                  <a:lnTo>
                    <a:pt x="676" y="186"/>
                  </a:lnTo>
                  <a:lnTo>
                    <a:pt x="676" y="190"/>
                  </a:lnTo>
                  <a:lnTo>
                    <a:pt x="672" y="194"/>
                  </a:lnTo>
                  <a:lnTo>
                    <a:pt x="672" y="198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78" y="190"/>
                  </a:lnTo>
                  <a:lnTo>
                    <a:pt x="682" y="190"/>
                  </a:lnTo>
                  <a:lnTo>
                    <a:pt x="686" y="190"/>
                  </a:lnTo>
                  <a:lnTo>
                    <a:pt x="690" y="190"/>
                  </a:lnTo>
                  <a:lnTo>
                    <a:pt x="694" y="190"/>
                  </a:lnTo>
                  <a:lnTo>
                    <a:pt x="694" y="186"/>
                  </a:lnTo>
                  <a:lnTo>
                    <a:pt x="698" y="186"/>
                  </a:lnTo>
                  <a:lnTo>
                    <a:pt x="702" y="186"/>
                  </a:lnTo>
                  <a:lnTo>
                    <a:pt x="706" y="186"/>
                  </a:lnTo>
                  <a:lnTo>
                    <a:pt x="708" y="190"/>
                  </a:lnTo>
                  <a:lnTo>
                    <a:pt x="712" y="190"/>
                  </a:lnTo>
                  <a:lnTo>
                    <a:pt x="716" y="190"/>
                  </a:lnTo>
                  <a:lnTo>
                    <a:pt x="716" y="194"/>
                  </a:lnTo>
                  <a:lnTo>
                    <a:pt x="712" y="194"/>
                  </a:lnTo>
                  <a:lnTo>
                    <a:pt x="708" y="194"/>
                  </a:lnTo>
                  <a:lnTo>
                    <a:pt x="706" y="194"/>
                  </a:lnTo>
                  <a:lnTo>
                    <a:pt x="702" y="194"/>
                  </a:lnTo>
                  <a:lnTo>
                    <a:pt x="706" y="194"/>
                  </a:lnTo>
                  <a:lnTo>
                    <a:pt x="708" y="194"/>
                  </a:lnTo>
                  <a:lnTo>
                    <a:pt x="712" y="194"/>
                  </a:lnTo>
                  <a:lnTo>
                    <a:pt x="716" y="194"/>
                  </a:lnTo>
                  <a:lnTo>
                    <a:pt x="716" y="198"/>
                  </a:lnTo>
                  <a:lnTo>
                    <a:pt x="720" y="198"/>
                  </a:lnTo>
                  <a:lnTo>
                    <a:pt x="724" y="198"/>
                  </a:lnTo>
                  <a:lnTo>
                    <a:pt x="728" y="198"/>
                  </a:lnTo>
                  <a:lnTo>
                    <a:pt x="732" y="198"/>
                  </a:lnTo>
                  <a:lnTo>
                    <a:pt x="734" y="202"/>
                  </a:lnTo>
                  <a:lnTo>
                    <a:pt x="732" y="202"/>
                  </a:lnTo>
                  <a:lnTo>
                    <a:pt x="728" y="202"/>
                  </a:lnTo>
                  <a:lnTo>
                    <a:pt x="724" y="202"/>
                  </a:lnTo>
                  <a:lnTo>
                    <a:pt x="716" y="202"/>
                  </a:lnTo>
                  <a:lnTo>
                    <a:pt x="720" y="202"/>
                  </a:lnTo>
                  <a:lnTo>
                    <a:pt x="716" y="202"/>
                  </a:lnTo>
                  <a:lnTo>
                    <a:pt x="712" y="202"/>
                  </a:lnTo>
                  <a:lnTo>
                    <a:pt x="708" y="202"/>
                  </a:lnTo>
                  <a:lnTo>
                    <a:pt x="706" y="202"/>
                  </a:lnTo>
                  <a:lnTo>
                    <a:pt x="702" y="202"/>
                  </a:lnTo>
                  <a:lnTo>
                    <a:pt x="702" y="198"/>
                  </a:lnTo>
                  <a:lnTo>
                    <a:pt x="698" y="198"/>
                  </a:lnTo>
                  <a:lnTo>
                    <a:pt x="698" y="202"/>
                  </a:lnTo>
                  <a:lnTo>
                    <a:pt x="702" y="202"/>
                  </a:lnTo>
                  <a:lnTo>
                    <a:pt x="706" y="202"/>
                  </a:lnTo>
                  <a:lnTo>
                    <a:pt x="708" y="202"/>
                  </a:lnTo>
                  <a:lnTo>
                    <a:pt x="712" y="206"/>
                  </a:lnTo>
                  <a:lnTo>
                    <a:pt x="708" y="206"/>
                  </a:lnTo>
                  <a:lnTo>
                    <a:pt x="712" y="206"/>
                  </a:lnTo>
                  <a:lnTo>
                    <a:pt x="716" y="206"/>
                  </a:lnTo>
                  <a:lnTo>
                    <a:pt x="720" y="206"/>
                  </a:lnTo>
                  <a:lnTo>
                    <a:pt x="716" y="206"/>
                  </a:lnTo>
                  <a:lnTo>
                    <a:pt x="712" y="206"/>
                  </a:lnTo>
                  <a:lnTo>
                    <a:pt x="708" y="206"/>
                  </a:lnTo>
                  <a:lnTo>
                    <a:pt x="706" y="206"/>
                  </a:lnTo>
                  <a:lnTo>
                    <a:pt x="708" y="208"/>
                  </a:lnTo>
                  <a:lnTo>
                    <a:pt x="706" y="208"/>
                  </a:lnTo>
                  <a:lnTo>
                    <a:pt x="706" y="212"/>
                  </a:lnTo>
                  <a:lnTo>
                    <a:pt x="706" y="208"/>
                  </a:lnTo>
                  <a:lnTo>
                    <a:pt x="708" y="208"/>
                  </a:lnTo>
                  <a:lnTo>
                    <a:pt x="708" y="206"/>
                  </a:lnTo>
                  <a:lnTo>
                    <a:pt x="712" y="206"/>
                  </a:lnTo>
                  <a:lnTo>
                    <a:pt x="712" y="208"/>
                  </a:lnTo>
                  <a:lnTo>
                    <a:pt x="716" y="208"/>
                  </a:lnTo>
                  <a:lnTo>
                    <a:pt x="712" y="208"/>
                  </a:lnTo>
                  <a:lnTo>
                    <a:pt x="716" y="208"/>
                  </a:lnTo>
                  <a:lnTo>
                    <a:pt x="720" y="208"/>
                  </a:lnTo>
                  <a:lnTo>
                    <a:pt x="720" y="206"/>
                  </a:lnTo>
                  <a:lnTo>
                    <a:pt x="724" y="206"/>
                  </a:lnTo>
                  <a:lnTo>
                    <a:pt x="724" y="208"/>
                  </a:lnTo>
                  <a:lnTo>
                    <a:pt x="728" y="208"/>
                  </a:lnTo>
                  <a:lnTo>
                    <a:pt x="724" y="212"/>
                  </a:lnTo>
                  <a:lnTo>
                    <a:pt x="728" y="212"/>
                  </a:lnTo>
                  <a:lnTo>
                    <a:pt x="728" y="208"/>
                  </a:lnTo>
                  <a:lnTo>
                    <a:pt x="732" y="212"/>
                  </a:lnTo>
                  <a:lnTo>
                    <a:pt x="734" y="212"/>
                  </a:lnTo>
                  <a:lnTo>
                    <a:pt x="732" y="216"/>
                  </a:lnTo>
                  <a:lnTo>
                    <a:pt x="728" y="216"/>
                  </a:lnTo>
                  <a:lnTo>
                    <a:pt x="724" y="220"/>
                  </a:lnTo>
                  <a:lnTo>
                    <a:pt x="728" y="216"/>
                  </a:lnTo>
                  <a:lnTo>
                    <a:pt x="728" y="220"/>
                  </a:lnTo>
                  <a:lnTo>
                    <a:pt x="728" y="216"/>
                  </a:lnTo>
                  <a:lnTo>
                    <a:pt x="732" y="216"/>
                  </a:lnTo>
                  <a:lnTo>
                    <a:pt x="734" y="220"/>
                  </a:lnTo>
                  <a:lnTo>
                    <a:pt x="734" y="224"/>
                  </a:lnTo>
                  <a:lnTo>
                    <a:pt x="738" y="224"/>
                  </a:lnTo>
                  <a:lnTo>
                    <a:pt x="738" y="220"/>
                  </a:lnTo>
                  <a:lnTo>
                    <a:pt x="738" y="216"/>
                  </a:lnTo>
                  <a:lnTo>
                    <a:pt x="742" y="216"/>
                  </a:lnTo>
                  <a:lnTo>
                    <a:pt x="746" y="216"/>
                  </a:lnTo>
                  <a:lnTo>
                    <a:pt x="746" y="220"/>
                  </a:lnTo>
                  <a:lnTo>
                    <a:pt x="748" y="220"/>
                  </a:lnTo>
                  <a:lnTo>
                    <a:pt x="752" y="220"/>
                  </a:lnTo>
                  <a:lnTo>
                    <a:pt x="756" y="220"/>
                  </a:lnTo>
                  <a:lnTo>
                    <a:pt x="756" y="216"/>
                  </a:lnTo>
                  <a:lnTo>
                    <a:pt x="760" y="216"/>
                  </a:lnTo>
                  <a:lnTo>
                    <a:pt x="764" y="216"/>
                  </a:lnTo>
                  <a:lnTo>
                    <a:pt x="764" y="220"/>
                  </a:lnTo>
                  <a:lnTo>
                    <a:pt x="768" y="220"/>
                  </a:lnTo>
                  <a:lnTo>
                    <a:pt x="772" y="220"/>
                  </a:lnTo>
                  <a:lnTo>
                    <a:pt x="772" y="224"/>
                  </a:lnTo>
                  <a:lnTo>
                    <a:pt x="768" y="224"/>
                  </a:lnTo>
                  <a:lnTo>
                    <a:pt x="772" y="224"/>
                  </a:lnTo>
                  <a:lnTo>
                    <a:pt x="776" y="224"/>
                  </a:lnTo>
                  <a:lnTo>
                    <a:pt x="778" y="224"/>
                  </a:lnTo>
                  <a:lnTo>
                    <a:pt x="782" y="224"/>
                  </a:lnTo>
                  <a:lnTo>
                    <a:pt x="778" y="220"/>
                  </a:lnTo>
                  <a:lnTo>
                    <a:pt x="776" y="220"/>
                  </a:lnTo>
                  <a:lnTo>
                    <a:pt x="778" y="220"/>
                  </a:lnTo>
                  <a:lnTo>
                    <a:pt x="782" y="220"/>
                  </a:lnTo>
                  <a:lnTo>
                    <a:pt x="786" y="220"/>
                  </a:lnTo>
                  <a:lnTo>
                    <a:pt x="790" y="216"/>
                  </a:lnTo>
                  <a:lnTo>
                    <a:pt x="794" y="216"/>
                  </a:lnTo>
                  <a:lnTo>
                    <a:pt x="798" y="216"/>
                  </a:lnTo>
                  <a:lnTo>
                    <a:pt x="802" y="216"/>
                  </a:lnTo>
                  <a:lnTo>
                    <a:pt x="806" y="212"/>
                  </a:lnTo>
                  <a:lnTo>
                    <a:pt x="808" y="212"/>
                  </a:lnTo>
                  <a:lnTo>
                    <a:pt x="812" y="212"/>
                  </a:lnTo>
                  <a:lnTo>
                    <a:pt x="816" y="212"/>
                  </a:lnTo>
                  <a:lnTo>
                    <a:pt x="820" y="212"/>
                  </a:lnTo>
                  <a:lnTo>
                    <a:pt x="824" y="212"/>
                  </a:lnTo>
                  <a:lnTo>
                    <a:pt x="828" y="212"/>
                  </a:lnTo>
                  <a:lnTo>
                    <a:pt x="832" y="212"/>
                  </a:lnTo>
                  <a:lnTo>
                    <a:pt x="834" y="212"/>
                  </a:lnTo>
                  <a:lnTo>
                    <a:pt x="838" y="212"/>
                  </a:lnTo>
                  <a:lnTo>
                    <a:pt x="842" y="212"/>
                  </a:lnTo>
                  <a:lnTo>
                    <a:pt x="846" y="212"/>
                  </a:lnTo>
                  <a:lnTo>
                    <a:pt x="846" y="216"/>
                  </a:lnTo>
                  <a:lnTo>
                    <a:pt x="850" y="216"/>
                  </a:lnTo>
                  <a:lnTo>
                    <a:pt x="854" y="216"/>
                  </a:lnTo>
                  <a:lnTo>
                    <a:pt x="858" y="216"/>
                  </a:lnTo>
                  <a:lnTo>
                    <a:pt x="862" y="216"/>
                  </a:lnTo>
                  <a:lnTo>
                    <a:pt x="864" y="220"/>
                  </a:lnTo>
                  <a:lnTo>
                    <a:pt x="862" y="220"/>
                  </a:lnTo>
                  <a:lnTo>
                    <a:pt x="858" y="220"/>
                  </a:lnTo>
                  <a:lnTo>
                    <a:pt x="862" y="220"/>
                  </a:lnTo>
                  <a:lnTo>
                    <a:pt x="864" y="220"/>
                  </a:lnTo>
                  <a:lnTo>
                    <a:pt x="868" y="220"/>
                  </a:lnTo>
                  <a:lnTo>
                    <a:pt x="868" y="224"/>
                  </a:lnTo>
                  <a:lnTo>
                    <a:pt x="868" y="228"/>
                  </a:lnTo>
                  <a:lnTo>
                    <a:pt x="872" y="228"/>
                  </a:lnTo>
                  <a:lnTo>
                    <a:pt x="868" y="228"/>
                  </a:lnTo>
                  <a:lnTo>
                    <a:pt x="864" y="232"/>
                  </a:lnTo>
                  <a:lnTo>
                    <a:pt x="864" y="228"/>
                  </a:lnTo>
                  <a:lnTo>
                    <a:pt x="864" y="232"/>
                  </a:lnTo>
                  <a:lnTo>
                    <a:pt x="862" y="232"/>
                  </a:lnTo>
                  <a:lnTo>
                    <a:pt x="858" y="232"/>
                  </a:lnTo>
                  <a:lnTo>
                    <a:pt x="858" y="236"/>
                  </a:lnTo>
                  <a:lnTo>
                    <a:pt x="858" y="236"/>
                  </a:lnTo>
                  <a:lnTo>
                    <a:pt x="858" y="236"/>
                  </a:lnTo>
                  <a:close/>
                  <a:moveTo>
                    <a:pt x="620" y="180"/>
                  </a:moveTo>
                  <a:lnTo>
                    <a:pt x="622" y="180"/>
                  </a:lnTo>
                  <a:lnTo>
                    <a:pt x="620" y="180"/>
                  </a:lnTo>
                  <a:lnTo>
                    <a:pt x="616" y="180"/>
                  </a:lnTo>
                  <a:lnTo>
                    <a:pt x="620" y="180"/>
                  </a:lnTo>
                  <a:lnTo>
                    <a:pt x="620" y="180"/>
                  </a:lnTo>
                  <a:lnTo>
                    <a:pt x="620" y="180"/>
                  </a:lnTo>
                  <a:close/>
                  <a:moveTo>
                    <a:pt x="380" y="186"/>
                  </a:moveTo>
                  <a:lnTo>
                    <a:pt x="374" y="186"/>
                  </a:lnTo>
                  <a:lnTo>
                    <a:pt x="370" y="186"/>
                  </a:lnTo>
                  <a:lnTo>
                    <a:pt x="370" y="182"/>
                  </a:lnTo>
                  <a:lnTo>
                    <a:pt x="374" y="182"/>
                  </a:lnTo>
                  <a:lnTo>
                    <a:pt x="378" y="182"/>
                  </a:lnTo>
                  <a:lnTo>
                    <a:pt x="380" y="182"/>
                  </a:lnTo>
                  <a:lnTo>
                    <a:pt x="384" y="182"/>
                  </a:lnTo>
                  <a:lnTo>
                    <a:pt x="388" y="182"/>
                  </a:lnTo>
                  <a:lnTo>
                    <a:pt x="388" y="186"/>
                  </a:lnTo>
                  <a:lnTo>
                    <a:pt x="384" y="186"/>
                  </a:lnTo>
                  <a:lnTo>
                    <a:pt x="380" y="186"/>
                  </a:lnTo>
                  <a:lnTo>
                    <a:pt x="380" y="186"/>
                  </a:lnTo>
                  <a:lnTo>
                    <a:pt x="380" y="186"/>
                  </a:lnTo>
                  <a:close/>
                  <a:moveTo>
                    <a:pt x="370" y="236"/>
                  </a:moveTo>
                  <a:lnTo>
                    <a:pt x="366" y="236"/>
                  </a:lnTo>
                  <a:lnTo>
                    <a:pt x="366" y="232"/>
                  </a:lnTo>
                  <a:lnTo>
                    <a:pt x="366" y="228"/>
                  </a:lnTo>
                  <a:lnTo>
                    <a:pt x="366" y="232"/>
                  </a:lnTo>
                  <a:lnTo>
                    <a:pt x="362" y="232"/>
                  </a:lnTo>
                  <a:lnTo>
                    <a:pt x="358" y="232"/>
                  </a:lnTo>
                  <a:lnTo>
                    <a:pt x="362" y="232"/>
                  </a:lnTo>
                  <a:lnTo>
                    <a:pt x="362" y="236"/>
                  </a:lnTo>
                  <a:lnTo>
                    <a:pt x="358" y="236"/>
                  </a:lnTo>
                  <a:lnTo>
                    <a:pt x="354" y="236"/>
                  </a:lnTo>
                  <a:lnTo>
                    <a:pt x="352" y="232"/>
                  </a:lnTo>
                  <a:lnTo>
                    <a:pt x="352" y="228"/>
                  </a:lnTo>
                  <a:lnTo>
                    <a:pt x="348" y="228"/>
                  </a:lnTo>
                  <a:lnTo>
                    <a:pt x="344" y="232"/>
                  </a:lnTo>
                  <a:lnTo>
                    <a:pt x="336" y="232"/>
                  </a:lnTo>
                  <a:lnTo>
                    <a:pt x="336" y="228"/>
                  </a:lnTo>
                  <a:lnTo>
                    <a:pt x="332" y="228"/>
                  </a:lnTo>
                  <a:lnTo>
                    <a:pt x="328" y="228"/>
                  </a:lnTo>
                  <a:lnTo>
                    <a:pt x="332" y="224"/>
                  </a:lnTo>
                  <a:lnTo>
                    <a:pt x="336" y="224"/>
                  </a:lnTo>
                  <a:lnTo>
                    <a:pt x="336" y="220"/>
                  </a:lnTo>
                  <a:lnTo>
                    <a:pt x="340" y="220"/>
                  </a:lnTo>
                  <a:lnTo>
                    <a:pt x="344" y="220"/>
                  </a:lnTo>
                  <a:lnTo>
                    <a:pt x="352" y="220"/>
                  </a:lnTo>
                  <a:lnTo>
                    <a:pt x="354" y="220"/>
                  </a:lnTo>
                  <a:lnTo>
                    <a:pt x="358" y="220"/>
                  </a:lnTo>
                  <a:lnTo>
                    <a:pt x="358" y="216"/>
                  </a:lnTo>
                  <a:lnTo>
                    <a:pt x="362" y="216"/>
                  </a:lnTo>
                  <a:lnTo>
                    <a:pt x="366" y="216"/>
                  </a:lnTo>
                  <a:lnTo>
                    <a:pt x="370" y="216"/>
                  </a:lnTo>
                  <a:lnTo>
                    <a:pt x="366" y="216"/>
                  </a:lnTo>
                  <a:lnTo>
                    <a:pt x="362" y="216"/>
                  </a:lnTo>
                  <a:lnTo>
                    <a:pt x="358" y="216"/>
                  </a:lnTo>
                  <a:lnTo>
                    <a:pt x="354" y="216"/>
                  </a:lnTo>
                  <a:lnTo>
                    <a:pt x="352" y="216"/>
                  </a:lnTo>
                  <a:lnTo>
                    <a:pt x="352" y="220"/>
                  </a:lnTo>
                  <a:lnTo>
                    <a:pt x="348" y="220"/>
                  </a:lnTo>
                  <a:lnTo>
                    <a:pt x="344" y="220"/>
                  </a:lnTo>
                  <a:lnTo>
                    <a:pt x="336" y="220"/>
                  </a:lnTo>
                  <a:lnTo>
                    <a:pt x="336" y="216"/>
                  </a:lnTo>
                  <a:lnTo>
                    <a:pt x="340" y="216"/>
                  </a:lnTo>
                  <a:lnTo>
                    <a:pt x="340" y="212"/>
                  </a:lnTo>
                  <a:lnTo>
                    <a:pt x="344" y="212"/>
                  </a:lnTo>
                  <a:lnTo>
                    <a:pt x="348" y="212"/>
                  </a:lnTo>
                  <a:lnTo>
                    <a:pt x="352" y="212"/>
                  </a:lnTo>
                  <a:lnTo>
                    <a:pt x="354" y="212"/>
                  </a:lnTo>
                  <a:lnTo>
                    <a:pt x="358" y="212"/>
                  </a:lnTo>
                  <a:lnTo>
                    <a:pt x="358" y="208"/>
                  </a:lnTo>
                  <a:lnTo>
                    <a:pt x="358" y="212"/>
                  </a:lnTo>
                  <a:lnTo>
                    <a:pt x="362" y="212"/>
                  </a:lnTo>
                  <a:lnTo>
                    <a:pt x="362" y="208"/>
                  </a:lnTo>
                  <a:lnTo>
                    <a:pt x="366" y="208"/>
                  </a:lnTo>
                  <a:lnTo>
                    <a:pt x="370" y="208"/>
                  </a:lnTo>
                  <a:lnTo>
                    <a:pt x="366" y="208"/>
                  </a:lnTo>
                  <a:lnTo>
                    <a:pt x="362" y="208"/>
                  </a:lnTo>
                  <a:lnTo>
                    <a:pt x="358" y="208"/>
                  </a:lnTo>
                  <a:lnTo>
                    <a:pt x="354" y="208"/>
                  </a:lnTo>
                  <a:lnTo>
                    <a:pt x="352" y="208"/>
                  </a:lnTo>
                  <a:lnTo>
                    <a:pt x="348" y="208"/>
                  </a:lnTo>
                  <a:lnTo>
                    <a:pt x="344" y="208"/>
                  </a:lnTo>
                  <a:lnTo>
                    <a:pt x="348" y="208"/>
                  </a:lnTo>
                  <a:lnTo>
                    <a:pt x="348" y="206"/>
                  </a:lnTo>
                  <a:lnTo>
                    <a:pt x="344" y="206"/>
                  </a:lnTo>
                  <a:lnTo>
                    <a:pt x="348" y="202"/>
                  </a:lnTo>
                  <a:lnTo>
                    <a:pt x="352" y="202"/>
                  </a:lnTo>
                  <a:lnTo>
                    <a:pt x="354" y="202"/>
                  </a:lnTo>
                  <a:lnTo>
                    <a:pt x="358" y="202"/>
                  </a:lnTo>
                  <a:lnTo>
                    <a:pt x="362" y="202"/>
                  </a:lnTo>
                  <a:lnTo>
                    <a:pt x="366" y="202"/>
                  </a:lnTo>
                  <a:lnTo>
                    <a:pt x="370" y="202"/>
                  </a:lnTo>
                  <a:lnTo>
                    <a:pt x="374" y="202"/>
                  </a:lnTo>
                  <a:lnTo>
                    <a:pt x="370" y="202"/>
                  </a:lnTo>
                  <a:lnTo>
                    <a:pt x="366" y="202"/>
                  </a:lnTo>
                  <a:lnTo>
                    <a:pt x="362" y="202"/>
                  </a:lnTo>
                  <a:lnTo>
                    <a:pt x="358" y="202"/>
                  </a:lnTo>
                  <a:lnTo>
                    <a:pt x="354" y="202"/>
                  </a:lnTo>
                  <a:lnTo>
                    <a:pt x="354" y="198"/>
                  </a:lnTo>
                  <a:lnTo>
                    <a:pt x="358" y="194"/>
                  </a:lnTo>
                  <a:lnTo>
                    <a:pt x="362" y="194"/>
                  </a:lnTo>
                  <a:lnTo>
                    <a:pt x="366" y="194"/>
                  </a:lnTo>
                  <a:lnTo>
                    <a:pt x="370" y="194"/>
                  </a:lnTo>
                  <a:lnTo>
                    <a:pt x="374" y="194"/>
                  </a:lnTo>
                  <a:lnTo>
                    <a:pt x="378" y="194"/>
                  </a:lnTo>
                  <a:lnTo>
                    <a:pt x="380" y="194"/>
                  </a:lnTo>
                  <a:lnTo>
                    <a:pt x="380" y="198"/>
                  </a:lnTo>
                  <a:lnTo>
                    <a:pt x="380" y="202"/>
                  </a:lnTo>
                  <a:lnTo>
                    <a:pt x="384" y="202"/>
                  </a:lnTo>
                  <a:lnTo>
                    <a:pt x="388" y="202"/>
                  </a:lnTo>
                  <a:lnTo>
                    <a:pt x="392" y="198"/>
                  </a:lnTo>
                  <a:lnTo>
                    <a:pt x="396" y="198"/>
                  </a:lnTo>
                  <a:lnTo>
                    <a:pt x="400" y="198"/>
                  </a:lnTo>
                  <a:lnTo>
                    <a:pt x="400" y="202"/>
                  </a:lnTo>
                  <a:lnTo>
                    <a:pt x="404" y="202"/>
                  </a:lnTo>
                  <a:lnTo>
                    <a:pt x="404" y="206"/>
                  </a:lnTo>
                  <a:lnTo>
                    <a:pt x="408" y="206"/>
                  </a:lnTo>
                  <a:lnTo>
                    <a:pt x="410" y="206"/>
                  </a:lnTo>
                  <a:lnTo>
                    <a:pt x="410" y="208"/>
                  </a:lnTo>
                  <a:lnTo>
                    <a:pt x="414" y="208"/>
                  </a:lnTo>
                  <a:lnTo>
                    <a:pt x="410" y="208"/>
                  </a:lnTo>
                  <a:lnTo>
                    <a:pt x="408" y="208"/>
                  </a:lnTo>
                  <a:lnTo>
                    <a:pt x="408" y="212"/>
                  </a:lnTo>
                  <a:lnTo>
                    <a:pt x="410" y="212"/>
                  </a:lnTo>
                  <a:lnTo>
                    <a:pt x="414" y="212"/>
                  </a:lnTo>
                  <a:lnTo>
                    <a:pt x="418" y="212"/>
                  </a:lnTo>
                  <a:lnTo>
                    <a:pt x="418" y="216"/>
                  </a:lnTo>
                  <a:lnTo>
                    <a:pt x="418" y="220"/>
                  </a:lnTo>
                  <a:lnTo>
                    <a:pt x="422" y="220"/>
                  </a:lnTo>
                  <a:lnTo>
                    <a:pt x="424" y="220"/>
                  </a:lnTo>
                  <a:lnTo>
                    <a:pt x="428" y="220"/>
                  </a:lnTo>
                  <a:lnTo>
                    <a:pt x="432" y="220"/>
                  </a:lnTo>
                  <a:lnTo>
                    <a:pt x="436" y="220"/>
                  </a:lnTo>
                  <a:lnTo>
                    <a:pt x="440" y="220"/>
                  </a:lnTo>
                  <a:lnTo>
                    <a:pt x="444" y="220"/>
                  </a:lnTo>
                  <a:lnTo>
                    <a:pt x="448" y="220"/>
                  </a:lnTo>
                  <a:lnTo>
                    <a:pt x="450" y="220"/>
                  </a:lnTo>
                  <a:lnTo>
                    <a:pt x="454" y="220"/>
                  </a:lnTo>
                  <a:lnTo>
                    <a:pt x="454" y="216"/>
                  </a:lnTo>
                  <a:lnTo>
                    <a:pt x="450" y="212"/>
                  </a:lnTo>
                  <a:lnTo>
                    <a:pt x="448" y="212"/>
                  </a:lnTo>
                  <a:lnTo>
                    <a:pt x="444" y="212"/>
                  </a:lnTo>
                  <a:lnTo>
                    <a:pt x="444" y="208"/>
                  </a:lnTo>
                  <a:lnTo>
                    <a:pt x="440" y="208"/>
                  </a:lnTo>
                  <a:lnTo>
                    <a:pt x="436" y="208"/>
                  </a:lnTo>
                  <a:lnTo>
                    <a:pt x="440" y="208"/>
                  </a:lnTo>
                  <a:lnTo>
                    <a:pt x="444" y="208"/>
                  </a:lnTo>
                  <a:lnTo>
                    <a:pt x="448" y="206"/>
                  </a:lnTo>
                  <a:lnTo>
                    <a:pt x="448" y="202"/>
                  </a:lnTo>
                  <a:lnTo>
                    <a:pt x="444" y="202"/>
                  </a:lnTo>
                  <a:lnTo>
                    <a:pt x="440" y="202"/>
                  </a:lnTo>
                  <a:lnTo>
                    <a:pt x="436" y="202"/>
                  </a:lnTo>
                  <a:lnTo>
                    <a:pt x="436" y="198"/>
                  </a:lnTo>
                  <a:lnTo>
                    <a:pt x="432" y="198"/>
                  </a:lnTo>
                  <a:lnTo>
                    <a:pt x="432" y="194"/>
                  </a:lnTo>
                  <a:lnTo>
                    <a:pt x="436" y="194"/>
                  </a:lnTo>
                  <a:lnTo>
                    <a:pt x="440" y="194"/>
                  </a:lnTo>
                  <a:lnTo>
                    <a:pt x="444" y="194"/>
                  </a:lnTo>
                  <a:lnTo>
                    <a:pt x="444" y="190"/>
                  </a:lnTo>
                  <a:lnTo>
                    <a:pt x="440" y="190"/>
                  </a:lnTo>
                  <a:lnTo>
                    <a:pt x="444" y="190"/>
                  </a:lnTo>
                  <a:lnTo>
                    <a:pt x="444" y="186"/>
                  </a:lnTo>
                  <a:lnTo>
                    <a:pt x="448" y="182"/>
                  </a:lnTo>
                  <a:lnTo>
                    <a:pt x="450" y="182"/>
                  </a:lnTo>
                  <a:lnTo>
                    <a:pt x="454" y="182"/>
                  </a:lnTo>
                  <a:lnTo>
                    <a:pt x="458" y="182"/>
                  </a:lnTo>
                  <a:lnTo>
                    <a:pt x="458" y="186"/>
                  </a:lnTo>
                  <a:lnTo>
                    <a:pt x="458" y="190"/>
                  </a:lnTo>
                  <a:lnTo>
                    <a:pt x="454" y="190"/>
                  </a:lnTo>
                  <a:lnTo>
                    <a:pt x="458" y="190"/>
                  </a:lnTo>
                  <a:lnTo>
                    <a:pt x="458" y="194"/>
                  </a:lnTo>
                  <a:lnTo>
                    <a:pt x="462" y="194"/>
                  </a:lnTo>
                  <a:lnTo>
                    <a:pt x="462" y="198"/>
                  </a:lnTo>
                  <a:lnTo>
                    <a:pt x="466" y="198"/>
                  </a:lnTo>
                  <a:lnTo>
                    <a:pt x="462" y="202"/>
                  </a:lnTo>
                  <a:lnTo>
                    <a:pt x="462" y="206"/>
                  </a:lnTo>
                  <a:lnTo>
                    <a:pt x="466" y="206"/>
                  </a:lnTo>
                  <a:lnTo>
                    <a:pt x="470" y="206"/>
                  </a:lnTo>
                  <a:lnTo>
                    <a:pt x="474" y="206"/>
                  </a:lnTo>
                  <a:lnTo>
                    <a:pt x="470" y="208"/>
                  </a:lnTo>
                  <a:lnTo>
                    <a:pt x="466" y="208"/>
                  </a:lnTo>
                  <a:lnTo>
                    <a:pt x="466" y="212"/>
                  </a:lnTo>
                  <a:lnTo>
                    <a:pt x="470" y="212"/>
                  </a:lnTo>
                  <a:lnTo>
                    <a:pt x="470" y="208"/>
                  </a:lnTo>
                  <a:lnTo>
                    <a:pt x="474" y="208"/>
                  </a:lnTo>
                  <a:lnTo>
                    <a:pt x="478" y="208"/>
                  </a:lnTo>
                  <a:lnTo>
                    <a:pt x="480" y="208"/>
                  </a:lnTo>
                  <a:lnTo>
                    <a:pt x="480" y="212"/>
                  </a:lnTo>
                  <a:lnTo>
                    <a:pt x="484" y="212"/>
                  </a:lnTo>
                  <a:lnTo>
                    <a:pt x="480" y="212"/>
                  </a:lnTo>
                  <a:lnTo>
                    <a:pt x="480" y="208"/>
                  </a:lnTo>
                  <a:lnTo>
                    <a:pt x="484" y="206"/>
                  </a:lnTo>
                  <a:lnTo>
                    <a:pt x="488" y="206"/>
                  </a:lnTo>
                  <a:lnTo>
                    <a:pt x="492" y="206"/>
                  </a:lnTo>
                  <a:lnTo>
                    <a:pt x="496" y="206"/>
                  </a:lnTo>
                  <a:lnTo>
                    <a:pt x="500" y="208"/>
                  </a:lnTo>
                  <a:lnTo>
                    <a:pt x="504" y="208"/>
                  </a:lnTo>
                  <a:lnTo>
                    <a:pt x="504" y="212"/>
                  </a:lnTo>
                  <a:lnTo>
                    <a:pt x="504" y="216"/>
                  </a:lnTo>
                  <a:lnTo>
                    <a:pt x="504" y="220"/>
                  </a:lnTo>
                  <a:lnTo>
                    <a:pt x="500" y="220"/>
                  </a:lnTo>
                  <a:lnTo>
                    <a:pt x="500" y="224"/>
                  </a:lnTo>
                  <a:lnTo>
                    <a:pt x="500" y="228"/>
                  </a:lnTo>
                  <a:lnTo>
                    <a:pt x="496" y="228"/>
                  </a:lnTo>
                  <a:lnTo>
                    <a:pt x="496" y="232"/>
                  </a:lnTo>
                  <a:lnTo>
                    <a:pt x="492" y="232"/>
                  </a:lnTo>
                  <a:lnTo>
                    <a:pt x="496" y="232"/>
                  </a:lnTo>
                  <a:lnTo>
                    <a:pt x="492" y="236"/>
                  </a:lnTo>
                  <a:lnTo>
                    <a:pt x="488" y="236"/>
                  </a:lnTo>
                  <a:lnTo>
                    <a:pt x="484" y="236"/>
                  </a:lnTo>
                  <a:lnTo>
                    <a:pt x="480" y="236"/>
                  </a:lnTo>
                  <a:lnTo>
                    <a:pt x="478" y="236"/>
                  </a:lnTo>
                  <a:lnTo>
                    <a:pt x="474" y="236"/>
                  </a:lnTo>
                  <a:lnTo>
                    <a:pt x="470" y="236"/>
                  </a:lnTo>
                  <a:lnTo>
                    <a:pt x="470" y="232"/>
                  </a:lnTo>
                  <a:lnTo>
                    <a:pt x="470" y="236"/>
                  </a:lnTo>
                  <a:lnTo>
                    <a:pt x="466" y="236"/>
                  </a:lnTo>
                  <a:lnTo>
                    <a:pt x="462" y="236"/>
                  </a:lnTo>
                  <a:lnTo>
                    <a:pt x="458" y="236"/>
                  </a:lnTo>
                  <a:lnTo>
                    <a:pt x="454" y="236"/>
                  </a:lnTo>
                  <a:lnTo>
                    <a:pt x="458" y="236"/>
                  </a:lnTo>
                  <a:lnTo>
                    <a:pt x="458" y="232"/>
                  </a:lnTo>
                  <a:lnTo>
                    <a:pt x="454" y="232"/>
                  </a:lnTo>
                  <a:lnTo>
                    <a:pt x="450" y="236"/>
                  </a:lnTo>
                  <a:lnTo>
                    <a:pt x="448" y="236"/>
                  </a:lnTo>
                  <a:lnTo>
                    <a:pt x="444" y="238"/>
                  </a:lnTo>
                  <a:lnTo>
                    <a:pt x="440" y="238"/>
                  </a:lnTo>
                  <a:lnTo>
                    <a:pt x="436" y="238"/>
                  </a:lnTo>
                  <a:lnTo>
                    <a:pt x="432" y="238"/>
                  </a:lnTo>
                  <a:lnTo>
                    <a:pt x="428" y="238"/>
                  </a:lnTo>
                  <a:lnTo>
                    <a:pt x="428" y="242"/>
                  </a:lnTo>
                  <a:lnTo>
                    <a:pt x="424" y="242"/>
                  </a:lnTo>
                  <a:lnTo>
                    <a:pt x="422" y="246"/>
                  </a:lnTo>
                  <a:lnTo>
                    <a:pt x="418" y="246"/>
                  </a:lnTo>
                  <a:lnTo>
                    <a:pt x="414" y="246"/>
                  </a:lnTo>
                  <a:lnTo>
                    <a:pt x="410" y="250"/>
                  </a:lnTo>
                  <a:lnTo>
                    <a:pt x="408" y="250"/>
                  </a:lnTo>
                  <a:lnTo>
                    <a:pt x="404" y="250"/>
                  </a:lnTo>
                  <a:lnTo>
                    <a:pt x="400" y="250"/>
                  </a:lnTo>
                  <a:lnTo>
                    <a:pt x="396" y="250"/>
                  </a:lnTo>
                  <a:lnTo>
                    <a:pt x="392" y="250"/>
                  </a:lnTo>
                  <a:lnTo>
                    <a:pt x="388" y="250"/>
                  </a:lnTo>
                  <a:lnTo>
                    <a:pt x="384" y="246"/>
                  </a:lnTo>
                  <a:lnTo>
                    <a:pt x="380" y="246"/>
                  </a:lnTo>
                  <a:lnTo>
                    <a:pt x="378" y="246"/>
                  </a:lnTo>
                  <a:lnTo>
                    <a:pt x="378" y="242"/>
                  </a:lnTo>
                  <a:lnTo>
                    <a:pt x="380" y="238"/>
                  </a:lnTo>
                  <a:lnTo>
                    <a:pt x="384" y="238"/>
                  </a:lnTo>
                  <a:lnTo>
                    <a:pt x="388" y="238"/>
                  </a:lnTo>
                  <a:lnTo>
                    <a:pt x="392" y="238"/>
                  </a:lnTo>
                  <a:lnTo>
                    <a:pt x="392" y="236"/>
                  </a:lnTo>
                  <a:lnTo>
                    <a:pt x="396" y="236"/>
                  </a:lnTo>
                  <a:lnTo>
                    <a:pt x="400" y="236"/>
                  </a:lnTo>
                  <a:lnTo>
                    <a:pt x="404" y="236"/>
                  </a:lnTo>
                  <a:lnTo>
                    <a:pt x="408" y="236"/>
                  </a:lnTo>
                  <a:lnTo>
                    <a:pt x="410" y="236"/>
                  </a:lnTo>
                  <a:lnTo>
                    <a:pt x="414" y="236"/>
                  </a:lnTo>
                  <a:lnTo>
                    <a:pt x="418" y="236"/>
                  </a:lnTo>
                  <a:lnTo>
                    <a:pt x="422" y="232"/>
                  </a:lnTo>
                  <a:lnTo>
                    <a:pt x="424" y="228"/>
                  </a:lnTo>
                  <a:lnTo>
                    <a:pt x="422" y="228"/>
                  </a:lnTo>
                  <a:lnTo>
                    <a:pt x="418" y="228"/>
                  </a:lnTo>
                  <a:lnTo>
                    <a:pt x="418" y="232"/>
                  </a:lnTo>
                  <a:lnTo>
                    <a:pt x="414" y="232"/>
                  </a:lnTo>
                  <a:lnTo>
                    <a:pt x="414" y="228"/>
                  </a:lnTo>
                  <a:lnTo>
                    <a:pt x="410" y="232"/>
                  </a:lnTo>
                  <a:lnTo>
                    <a:pt x="408" y="232"/>
                  </a:lnTo>
                  <a:lnTo>
                    <a:pt x="404" y="232"/>
                  </a:lnTo>
                  <a:lnTo>
                    <a:pt x="408" y="228"/>
                  </a:lnTo>
                  <a:lnTo>
                    <a:pt x="404" y="228"/>
                  </a:lnTo>
                  <a:lnTo>
                    <a:pt x="400" y="228"/>
                  </a:lnTo>
                  <a:lnTo>
                    <a:pt x="400" y="232"/>
                  </a:lnTo>
                  <a:lnTo>
                    <a:pt x="396" y="232"/>
                  </a:lnTo>
                  <a:lnTo>
                    <a:pt x="392" y="232"/>
                  </a:lnTo>
                  <a:lnTo>
                    <a:pt x="388" y="232"/>
                  </a:lnTo>
                  <a:lnTo>
                    <a:pt x="384" y="232"/>
                  </a:lnTo>
                  <a:lnTo>
                    <a:pt x="380" y="232"/>
                  </a:lnTo>
                  <a:lnTo>
                    <a:pt x="384" y="228"/>
                  </a:lnTo>
                  <a:lnTo>
                    <a:pt x="384" y="224"/>
                  </a:lnTo>
                  <a:lnTo>
                    <a:pt x="388" y="224"/>
                  </a:lnTo>
                  <a:lnTo>
                    <a:pt x="392" y="224"/>
                  </a:lnTo>
                  <a:lnTo>
                    <a:pt x="388" y="224"/>
                  </a:lnTo>
                  <a:lnTo>
                    <a:pt x="384" y="224"/>
                  </a:lnTo>
                  <a:lnTo>
                    <a:pt x="380" y="224"/>
                  </a:lnTo>
                  <a:lnTo>
                    <a:pt x="380" y="220"/>
                  </a:lnTo>
                  <a:lnTo>
                    <a:pt x="380" y="224"/>
                  </a:lnTo>
                  <a:lnTo>
                    <a:pt x="380" y="228"/>
                  </a:lnTo>
                  <a:lnTo>
                    <a:pt x="378" y="228"/>
                  </a:lnTo>
                  <a:lnTo>
                    <a:pt x="374" y="224"/>
                  </a:lnTo>
                  <a:lnTo>
                    <a:pt x="374" y="228"/>
                  </a:lnTo>
                  <a:lnTo>
                    <a:pt x="378" y="228"/>
                  </a:lnTo>
                  <a:lnTo>
                    <a:pt x="378" y="232"/>
                  </a:lnTo>
                  <a:lnTo>
                    <a:pt x="374" y="232"/>
                  </a:lnTo>
                  <a:lnTo>
                    <a:pt x="374" y="236"/>
                  </a:lnTo>
                  <a:lnTo>
                    <a:pt x="370" y="236"/>
                  </a:lnTo>
                  <a:lnTo>
                    <a:pt x="370" y="236"/>
                  </a:lnTo>
                  <a:lnTo>
                    <a:pt x="370" y="236"/>
                  </a:lnTo>
                  <a:close/>
                  <a:moveTo>
                    <a:pt x="724" y="194"/>
                  </a:moveTo>
                  <a:lnTo>
                    <a:pt x="720" y="194"/>
                  </a:lnTo>
                  <a:lnTo>
                    <a:pt x="720" y="190"/>
                  </a:lnTo>
                  <a:lnTo>
                    <a:pt x="716" y="190"/>
                  </a:lnTo>
                  <a:lnTo>
                    <a:pt x="716" y="186"/>
                  </a:lnTo>
                  <a:lnTo>
                    <a:pt x="712" y="186"/>
                  </a:lnTo>
                  <a:lnTo>
                    <a:pt x="716" y="186"/>
                  </a:lnTo>
                  <a:lnTo>
                    <a:pt x="716" y="182"/>
                  </a:lnTo>
                  <a:lnTo>
                    <a:pt x="720" y="182"/>
                  </a:lnTo>
                  <a:lnTo>
                    <a:pt x="724" y="182"/>
                  </a:lnTo>
                  <a:lnTo>
                    <a:pt x="724" y="186"/>
                  </a:lnTo>
                  <a:lnTo>
                    <a:pt x="728" y="186"/>
                  </a:lnTo>
                  <a:lnTo>
                    <a:pt x="724" y="186"/>
                  </a:lnTo>
                  <a:lnTo>
                    <a:pt x="724" y="190"/>
                  </a:lnTo>
                  <a:lnTo>
                    <a:pt x="724" y="194"/>
                  </a:lnTo>
                  <a:lnTo>
                    <a:pt x="728" y="194"/>
                  </a:lnTo>
                  <a:lnTo>
                    <a:pt x="724" y="194"/>
                  </a:lnTo>
                  <a:lnTo>
                    <a:pt x="724" y="194"/>
                  </a:lnTo>
                  <a:lnTo>
                    <a:pt x="724" y="194"/>
                  </a:lnTo>
                  <a:close/>
                  <a:moveTo>
                    <a:pt x="574" y="186"/>
                  </a:moveTo>
                  <a:lnTo>
                    <a:pt x="570" y="190"/>
                  </a:lnTo>
                  <a:lnTo>
                    <a:pt x="566" y="190"/>
                  </a:lnTo>
                  <a:lnTo>
                    <a:pt x="564" y="190"/>
                  </a:lnTo>
                  <a:lnTo>
                    <a:pt x="560" y="190"/>
                  </a:lnTo>
                  <a:lnTo>
                    <a:pt x="556" y="190"/>
                  </a:lnTo>
                  <a:lnTo>
                    <a:pt x="560" y="190"/>
                  </a:lnTo>
                  <a:lnTo>
                    <a:pt x="564" y="190"/>
                  </a:lnTo>
                  <a:lnTo>
                    <a:pt x="564" y="186"/>
                  </a:lnTo>
                  <a:lnTo>
                    <a:pt x="566" y="186"/>
                  </a:lnTo>
                  <a:lnTo>
                    <a:pt x="570" y="186"/>
                  </a:lnTo>
                  <a:lnTo>
                    <a:pt x="574" y="186"/>
                  </a:lnTo>
                  <a:lnTo>
                    <a:pt x="578" y="186"/>
                  </a:lnTo>
                  <a:lnTo>
                    <a:pt x="574" y="186"/>
                  </a:lnTo>
                  <a:lnTo>
                    <a:pt x="574" y="186"/>
                  </a:lnTo>
                  <a:lnTo>
                    <a:pt x="574" y="186"/>
                  </a:lnTo>
                  <a:close/>
                  <a:moveTo>
                    <a:pt x="586" y="186"/>
                  </a:moveTo>
                  <a:lnTo>
                    <a:pt x="590" y="186"/>
                  </a:lnTo>
                  <a:lnTo>
                    <a:pt x="586" y="186"/>
                  </a:lnTo>
                  <a:lnTo>
                    <a:pt x="582" y="186"/>
                  </a:lnTo>
                  <a:lnTo>
                    <a:pt x="578" y="186"/>
                  </a:lnTo>
                  <a:lnTo>
                    <a:pt x="582" y="186"/>
                  </a:lnTo>
                  <a:lnTo>
                    <a:pt x="586" y="186"/>
                  </a:lnTo>
                  <a:lnTo>
                    <a:pt x="586" y="186"/>
                  </a:lnTo>
                  <a:lnTo>
                    <a:pt x="586" y="186"/>
                  </a:lnTo>
                  <a:close/>
                  <a:moveTo>
                    <a:pt x="586" y="236"/>
                  </a:moveTo>
                  <a:lnTo>
                    <a:pt x="582" y="236"/>
                  </a:lnTo>
                  <a:lnTo>
                    <a:pt x="578" y="236"/>
                  </a:lnTo>
                  <a:lnTo>
                    <a:pt x="574" y="236"/>
                  </a:lnTo>
                  <a:lnTo>
                    <a:pt x="574" y="232"/>
                  </a:lnTo>
                  <a:lnTo>
                    <a:pt x="574" y="228"/>
                  </a:lnTo>
                  <a:lnTo>
                    <a:pt x="570" y="228"/>
                  </a:lnTo>
                  <a:lnTo>
                    <a:pt x="574" y="228"/>
                  </a:lnTo>
                  <a:lnTo>
                    <a:pt x="578" y="228"/>
                  </a:lnTo>
                  <a:lnTo>
                    <a:pt x="582" y="228"/>
                  </a:lnTo>
                  <a:lnTo>
                    <a:pt x="578" y="228"/>
                  </a:lnTo>
                  <a:lnTo>
                    <a:pt x="574" y="228"/>
                  </a:lnTo>
                  <a:lnTo>
                    <a:pt x="578" y="224"/>
                  </a:lnTo>
                  <a:lnTo>
                    <a:pt x="574" y="224"/>
                  </a:lnTo>
                  <a:lnTo>
                    <a:pt x="574" y="228"/>
                  </a:lnTo>
                  <a:lnTo>
                    <a:pt x="570" y="224"/>
                  </a:lnTo>
                  <a:lnTo>
                    <a:pt x="574" y="224"/>
                  </a:lnTo>
                  <a:lnTo>
                    <a:pt x="570" y="224"/>
                  </a:lnTo>
                  <a:lnTo>
                    <a:pt x="574" y="220"/>
                  </a:lnTo>
                  <a:lnTo>
                    <a:pt x="578" y="220"/>
                  </a:lnTo>
                  <a:lnTo>
                    <a:pt x="574" y="220"/>
                  </a:lnTo>
                  <a:lnTo>
                    <a:pt x="578" y="220"/>
                  </a:lnTo>
                  <a:lnTo>
                    <a:pt x="582" y="220"/>
                  </a:lnTo>
                  <a:lnTo>
                    <a:pt x="578" y="220"/>
                  </a:lnTo>
                  <a:lnTo>
                    <a:pt x="582" y="216"/>
                  </a:lnTo>
                  <a:lnTo>
                    <a:pt x="586" y="216"/>
                  </a:lnTo>
                  <a:lnTo>
                    <a:pt x="582" y="216"/>
                  </a:lnTo>
                  <a:lnTo>
                    <a:pt x="590" y="216"/>
                  </a:lnTo>
                  <a:lnTo>
                    <a:pt x="592" y="216"/>
                  </a:lnTo>
                  <a:lnTo>
                    <a:pt x="596" y="216"/>
                  </a:lnTo>
                  <a:lnTo>
                    <a:pt x="592" y="216"/>
                  </a:lnTo>
                  <a:lnTo>
                    <a:pt x="590" y="216"/>
                  </a:lnTo>
                  <a:lnTo>
                    <a:pt x="586" y="216"/>
                  </a:lnTo>
                  <a:lnTo>
                    <a:pt x="582" y="216"/>
                  </a:lnTo>
                  <a:lnTo>
                    <a:pt x="578" y="216"/>
                  </a:lnTo>
                  <a:lnTo>
                    <a:pt x="574" y="216"/>
                  </a:lnTo>
                  <a:lnTo>
                    <a:pt x="570" y="216"/>
                  </a:lnTo>
                  <a:lnTo>
                    <a:pt x="566" y="216"/>
                  </a:lnTo>
                  <a:lnTo>
                    <a:pt x="564" y="216"/>
                  </a:lnTo>
                  <a:lnTo>
                    <a:pt x="560" y="216"/>
                  </a:lnTo>
                  <a:lnTo>
                    <a:pt x="556" y="220"/>
                  </a:lnTo>
                  <a:lnTo>
                    <a:pt x="552" y="220"/>
                  </a:lnTo>
                  <a:lnTo>
                    <a:pt x="548" y="220"/>
                  </a:lnTo>
                  <a:lnTo>
                    <a:pt x="544" y="220"/>
                  </a:lnTo>
                  <a:lnTo>
                    <a:pt x="540" y="220"/>
                  </a:lnTo>
                  <a:lnTo>
                    <a:pt x="540" y="216"/>
                  </a:lnTo>
                  <a:lnTo>
                    <a:pt x="544" y="212"/>
                  </a:lnTo>
                  <a:lnTo>
                    <a:pt x="548" y="212"/>
                  </a:lnTo>
                  <a:lnTo>
                    <a:pt x="548" y="216"/>
                  </a:lnTo>
                  <a:lnTo>
                    <a:pt x="552" y="216"/>
                  </a:lnTo>
                  <a:lnTo>
                    <a:pt x="552" y="212"/>
                  </a:lnTo>
                  <a:lnTo>
                    <a:pt x="548" y="212"/>
                  </a:lnTo>
                  <a:lnTo>
                    <a:pt x="548" y="208"/>
                  </a:lnTo>
                  <a:lnTo>
                    <a:pt x="552" y="208"/>
                  </a:lnTo>
                  <a:lnTo>
                    <a:pt x="556" y="208"/>
                  </a:lnTo>
                  <a:lnTo>
                    <a:pt x="560" y="212"/>
                  </a:lnTo>
                  <a:lnTo>
                    <a:pt x="564" y="212"/>
                  </a:lnTo>
                  <a:lnTo>
                    <a:pt x="560" y="212"/>
                  </a:lnTo>
                  <a:lnTo>
                    <a:pt x="560" y="208"/>
                  </a:lnTo>
                  <a:lnTo>
                    <a:pt x="564" y="206"/>
                  </a:lnTo>
                  <a:lnTo>
                    <a:pt x="560" y="206"/>
                  </a:lnTo>
                  <a:lnTo>
                    <a:pt x="556" y="208"/>
                  </a:lnTo>
                  <a:lnTo>
                    <a:pt x="556" y="206"/>
                  </a:lnTo>
                  <a:lnTo>
                    <a:pt x="552" y="206"/>
                  </a:lnTo>
                  <a:lnTo>
                    <a:pt x="556" y="202"/>
                  </a:lnTo>
                  <a:lnTo>
                    <a:pt x="560" y="202"/>
                  </a:lnTo>
                  <a:lnTo>
                    <a:pt x="556" y="202"/>
                  </a:lnTo>
                  <a:lnTo>
                    <a:pt x="552" y="202"/>
                  </a:lnTo>
                  <a:lnTo>
                    <a:pt x="548" y="202"/>
                  </a:lnTo>
                  <a:lnTo>
                    <a:pt x="552" y="202"/>
                  </a:lnTo>
                  <a:lnTo>
                    <a:pt x="552" y="198"/>
                  </a:lnTo>
                  <a:lnTo>
                    <a:pt x="552" y="194"/>
                  </a:lnTo>
                  <a:lnTo>
                    <a:pt x="556" y="194"/>
                  </a:lnTo>
                  <a:lnTo>
                    <a:pt x="560" y="194"/>
                  </a:lnTo>
                  <a:lnTo>
                    <a:pt x="564" y="194"/>
                  </a:lnTo>
                  <a:lnTo>
                    <a:pt x="564" y="198"/>
                  </a:lnTo>
                  <a:lnTo>
                    <a:pt x="566" y="202"/>
                  </a:lnTo>
                  <a:lnTo>
                    <a:pt x="570" y="202"/>
                  </a:lnTo>
                  <a:lnTo>
                    <a:pt x="574" y="206"/>
                  </a:lnTo>
                  <a:lnTo>
                    <a:pt x="578" y="208"/>
                  </a:lnTo>
                  <a:lnTo>
                    <a:pt x="582" y="208"/>
                  </a:lnTo>
                  <a:lnTo>
                    <a:pt x="586" y="208"/>
                  </a:lnTo>
                  <a:lnTo>
                    <a:pt x="590" y="208"/>
                  </a:lnTo>
                  <a:lnTo>
                    <a:pt x="586" y="208"/>
                  </a:lnTo>
                  <a:lnTo>
                    <a:pt x="582" y="208"/>
                  </a:lnTo>
                  <a:lnTo>
                    <a:pt x="578" y="206"/>
                  </a:lnTo>
                  <a:lnTo>
                    <a:pt x="578" y="202"/>
                  </a:lnTo>
                  <a:lnTo>
                    <a:pt x="582" y="202"/>
                  </a:lnTo>
                  <a:lnTo>
                    <a:pt x="586" y="206"/>
                  </a:lnTo>
                  <a:lnTo>
                    <a:pt x="586" y="202"/>
                  </a:lnTo>
                  <a:lnTo>
                    <a:pt x="590" y="202"/>
                  </a:lnTo>
                  <a:lnTo>
                    <a:pt x="586" y="202"/>
                  </a:lnTo>
                  <a:lnTo>
                    <a:pt x="582" y="202"/>
                  </a:lnTo>
                  <a:lnTo>
                    <a:pt x="578" y="202"/>
                  </a:lnTo>
                  <a:lnTo>
                    <a:pt x="574" y="202"/>
                  </a:lnTo>
                  <a:lnTo>
                    <a:pt x="574" y="198"/>
                  </a:lnTo>
                  <a:lnTo>
                    <a:pt x="578" y="198"/>
                  </a:lnTo>
                  <a:lnTo>
                    <a:pt x="582" y="198"/>
                  </a:lnTo>
                  <a:lnTo>
                    <a:pt x="578" y="198"/>
                  </a:lnTo>
                  <a:lnTo>
                    <a:pt x="574" y="198"/>
                  </a:lnTo>
                  <a:lnTo>
                    <a:pt x="570" y="198"/>
                  </a:lnTo>
                  <a:lnTo>
                    <a:pt x="566" y="194"/>
                  </a:lnTo>
                  <a:lnTo>
                    <a:pt x="570" y="190"/>
                  </a:lnTo>
                  <a:lnTo>
                    <a:pt x="574" y="190"/>
                  </a:lnTo>
                  <a:lnTo>
                    <a:pt x="578" y="190"/>
                  </a:lnTo>
                  <a:lnTo>
                    <a:pt x="582" y="190"/>
                  </a:lnTo>
                  <a:lnTo>
                    <a:pt x="586" y="190"/>
                  </a:lnTo>
                  <a:lnTo>
                    <a:pt x="590" y="190"/>
                  </a:lnTo>
                  <a:lnTo>
                    <a:pt x="590" y="194"/>
                  </a:lnTo>
                  <a:lnTo>
                    <a:pt x="592" y="194"/>
                  </a:lnTo>
                  <a:lnTo>
                    <a:pt x="596" y="194"/>
                  </a:lnTo>
                  <a:lnTo>
                    <a:pt x="592" y="194"/>
                  </a:lnTo>
                  <a:lnTo>
                    <a:pt x="592" y="190"/>
                  </a:lnTo>
                  <a:lnTo>
                    <a:pt x="596" y="190"/>
                  </a:lnTo>
                  <a:lnTo>
                    <a:pt x="600" y="190"/>
                  </a:lnTo>
                  <a:lnTo>
                    <a:pt x="596" y="190"/>
                  </a:lnTo>
                  <a:lnTo>
                    <a:pt x="596" y="186"/>
                  </a:lnTo>
                  <a:lnTo>
                    <a:pt x="600" y="186"/>
                  </a:lnTo>
                  <a:lnTo>
                    <a:pt x="604" y="186"/>
                  </a:lnTo>
                  <a:lnTo>
                    <a:pt x="604" y="190"/>
                  </a:lnTo>
                  <a:lnTo>
                    <a:pt x="608" y="190"/>
                  </a:lnTo>
                  <a:lnTo>
                    <a:pt x="608" y="194"/>
                  </a:lnTo>
                  <a:lnTo>
                    <a:pt x="612" y="194"/>
                  </a:lnTo>
                  <a:lnTo>
                    <a:pt x="612" y="198"/>
                  </a:lnTo>
                  <a:lnTo>
                    <a:pt x="612" y="202"/>
                  </a:lnTo>
                  <a:lnTo>
                    <a:pt x="616" y="202"/>
                  </a:lnTo>
                  <a:lnTo>
                    <a:pt x="616" y="206"/>
                  </a:lnTo>
                  <a:lnTo>
                    <a:pt x="612" y="208"/>
                  </a:lnTo>
                  <a:lnTo>
                    <a:pt x="616" y="208"/>
                  </a:lnTo>
                  <a:lnTo>
                    <a:pt x="616" y="212"/>
                  </a:lnTo>
                  <a:lnTo>
                    <a:pt x="612" y="212"/>
                  </a:lnTo>
                  <a:lnTo>
                    <a:pt x="608" y="212"/>
                  </a:lnTo>
                  <a:lnTo>
                    <a:pt x="612" y="212"/>
                  </a:lnTo>
                  <a:lnTo>
                    <a:pt x="616" y="216"/>
                  </a:lnTo>
                  <a:lnTo>
                    <a:pt x="616" y="220"/>
                  </a:lnTo>
                  <a:lnTo>
                    <a:pt x="616" y="224"/>
                  </a:lnTo>
                  <a:lnTo>
                    <a:pt x="620" y="224"/>
                  </a:lnTo>
                  <a:lnTo>
                    <a:pt x="616" y="224"/>
                  </a:lnTo>
                  <a:lnTo>
                    <a:pt x="616" y="220"/>
                  </a:lnTo>
                  <a:lnTo>
                    <a:pt x="612" y="220"/>
                  </a:lnTo>
                  <a:lnTo>
                    <a:pt x="608" y="220"/>
                  </a:lnTo>
                  <a:lnTo>
                    <a:pt x="612" y="224"/>
                  </a:lnTo>
                  <a:lnTo>
                    <a:pt x="608" y="224"/>
                  </a:lnTo>
                  <a:lnTo>
                    <a:pt x="612" y="224"/>
                  </a:lnTo>
                  <a:lnTo>
                    <a:pt x="608" y="224"/>
                  </a:lnTo>
                  <a:lnTo>
                    <a:pt x="604" y="224"/>
                  </a:lnTo>
                  <a:lnTo>
                    <a:pt x="608" y="228"/>
                  </a:lnTo>
                  <a:lnTo>
                    <a:pt x="612" y="228"/>
                  </a:lnTo>
                  <a:lnTo>
                    <a:pt x="612" y="232"/>
                  </a:lnTo>
                  <a:lnTo>
                    <a:pt x="616" y="232"/>
                  </a:lnTo>
                  <a:lnTo>
                    <a:pt x="612" y="232"/>
                  </a:lnTo>
                  <a:lnTo>
                    <a:pt x="608" y="228"/>
                  </a:lnTo>
                  <a:lnTo>
                    <a:pt x="608" y="232"/>
                  </a:lnTo>
                  <a:lnTo>
                    <a:pt x="608" y="236"/>
                  </a:lnTo>
                  <a:lnTo>
                    <a:pt x="604" y="236"/>
                  </a:lnTo>
                  <a:lnTo>
                    <a:pt x="600" y="236"/>
                  </a:lnTo>
                  <a:lnTo>
                    <a:pt x="596" y="236"/>
                  </a:lnTo>
                  <a:lnTo>
                    <a:pt x="592" y="236"/>
                  </a:lnTo>
                  <a:lnTo>
                    <a:pt x="590" y="236"/>
                  </a:lnTo>
                  <a:lnTo>
                    <a:pt x="590" y="232"/>
                  </a:lnTo>
                  <a:lnTo>
                    <a:pt x="586" y="232"/>
                  </a:lnTo>
                  <a:lnTo>
                    <a:pt x="586" y="236"/>
                  </a:lnTo>
                  <a:lnTo>
                    <a:pt x="590" y="236"/>
                  </a:lnTo>
                  <a:lnTo>
                    <a:pt x="586" y="236"/>
                  </a:lnTo>
                  <a:lnTo>
                    <a:pt x="586" y="236"/>
                  </a:lnTo>
                  <a:lnTo>
                    <a:pt x="586" y="236"/>
                  </a:lnTo>
                  <a:close/>
                  <a:moveTo>
                    <a:pt x="522" y="186"/>
                  </a:moveTo>
                  <a:lnTo>
                    <a:pt x="522" y="190"/>
                  </a:lnTo>
                  <a:lnTo>
                    <a:pt x="526" y="190"/>
                  </a:lnTo>
                  <a:lnTo>
                    <a:pt x="522" y="190"/>
                  </a:lnTo>
                  <a:lnTo>
                    <a:pt x="526" y="190"/>
                  </a:lnTo>
                  <a:lnTo>
                    <a:pt x="530" y="190"/>
                  </a:lnTo>
                  <a:lnTo>
                    <a:pt x="530" y="194"/>
                  </a:lnTo>
                  <a:lnTo>
                    <a:pt x="534" y="194"/>
                  </a:lnTo>
                  <a:lnTo>
                    <a:pt x="536" y="194"/>
                  </a:lnTo>
                  <a:lnTo>
                    <a:pt x="536" y="198"/>
                  </a:lnTo>
                  <a:lnTo>
                    <a:pt x="534" y="198"/>
                  </a:lnTo>
                  <a:lnTo>
                    <a:pt x="530" y="198"/>
                  </a:lnTo>
                  <a:lnTo>
                    <a:pt x="526" y="198"/>
                  </a:lnTo>
                  <a:lnTo>
                    <a:pt x="522" y="198"/>
                  </a:lnTo>
                  <a:lnTo>
                    <a:pt x="518" y="198"/>
                  </a:lnTo>
                  <a:lnTo>
                    <a:pt x="518" y="194"/>
                  </a:lnTo>
                  <a:lnTo>
                    <a:pt x="514" y="194"/>
                  </a:lnTo>
                  <a:lnTo>
                    <a:pt x="514" y="190"/>
                  </a:lnTo>
                  <a:lnTo>
                    <a:pt x="518" y="190"/>
                  </a:lnTo>
                  <a:lnTo>
                    <a:pt x="518" y="186"/>
                  </a:lnTo>
                  <a:lnTo>
                    <a:pt x="522" y="186"/>
                  </a:lnTo>
                  <a:lnTo>
                    <a:pt x="522" y="186"/>
                  </a:lnTo>
                  <a:lnTo>
                    <a:pt x="522" y="186"/>
                  </a:lnTo>
                  <a:close/>
                  <a:moveTo>
                    <a:pt x="652" y="202"/>
                  </a:moveTo>
                  <a:lnTo>
                    <a:pt x="652" y="206"/>
                  </a:lnTo>
                  <a:lnTo>
                    <a:pt x="650" y="206"/>
                  </a:lnTo>
                  <a:lnTo>
                    <a:pt x="652" y="206"/>
                  </a:lnTo>
                  <a:lnTo>
                    <a:pt x="652" y="202"/>
                  </a:lnTo>
                  <a:lnTo>
                    <a:pt x="652" y="202"/>
                  </a:lnTo>
                  <a:lnTo>
                    <a:pt x="652" y="202"/>
                  </a:lnTo>
                  <a:close/>
                  <a:moveTo>
                    <a:pt x="332" y="206"/>
                  </a:moveTo>
                  <a:lnTo>
                    <a:pt x="332" y="208"/>
                  </a:lnTo>
                  <a:lnTo>
                    <a:pt x="328" y="208"/>
                  </a:lnTo>
                  <a:lnTo>
                    <a:pt x="324" y="212"/>
                  </a:lnTo>
                  <a:lnTo>
                    <a:pt x="324" y="216"/>
                  </a:lnTo>
                  <a:lnTo>
                    <a:pt x="322" y="216"/>
                  </a:lnTo>
                  <a:lnTo>
                    <a:pt x="322" y="220"/>
                  </a:lnTo>
                  <a:lnTo>
                    <a:pt x="318" y="220"/>
                  </a:lnTo>
                  <a:lnTo>
                    <a:pt x="314" y="220"/>
                  </a:lnTo>
                  <a:lnTo>
                    <a:pt x="310" y="220"/>
                  </a:lnTo>
                  <a:lnTo>
                    <a:pt x="306" y="216"/>
                  </a:lnTo>
                  <a:lnTo>
                    <a:pt x="310" y="216"/>
                  </a:lnTo>
                  <a:lnTo>
                    <a:pt x="310" y="212"/>
                  </a:lnTo>
                  <a:lnTo>
                    <a:pt x="314" y="212"/>
                  </a:lnTo>
                  <a:lnTo>
                    <a:pt x="314" y="208"/>
                  </a:lnTo>
                  <a:lnTo>
                    <a:pt x="318" y="208"/>
                  </a:lnTo>
                  <a:lnTo>
                    <a:pt x="322" y="208"/>
                  </a:lnTo>
                  <a:lnTo>
                    <a:pt x="324" y="208"/>
                  </a:lnTo>
                  <a:lnTo>
                    <a:pt x="324" y="206"/>
                  </a:lnTo>
                  <a:lnTo>
                    <a:pt x="328" y="206"/>
                  </a:lnTo>
                  <a:lnTo>
                    <a:pt x="332" y="206"/>
                  </a:lnTo>
                  <a:lnTo>
                    <a:pt x="332" y="206"/>
                  </a:lnTo>
                  <a:lnTo>
                    <a:pt x="332" y="206"/>
                  </a:lnTo>
                  <a:close/>
                  <a:moveTo>
                    <a:pt x="548" y="206"/>
                  </a:moveTo>
                  <a:lnTo>
                    <a:pt x="544" y="206"/>
                  </a:lnTo>
                  <a:lnTo>
                    <a:pt x="540" y="208"/>
                  </a:lnTo>
                  <a:lnTo>
                    <a:pt x="536" y="208"/>
                  </a:lnTo>
                  <a:lnTo>
                    <a:pt x="534" y="208"/>
                  </a:lnTo>
                  <a:lnTo>
                    <a:pt x="530" y="208"/>
                  </a:lnTo>
                  <a:lnTo>
                    <a:pt x="526" y="208"/>
                  </a:lnTo>
                  <a:lnTo>
                    <a:pt x="522" y="208"/>
                  </a:lnTo>
                  <a:lnTo>
                    <a:pt x="526" y="208"/>
                  </a:lnTo>
                  <a:lnTo>
                    <a:pt x="530" y="208"/>
                  </a:lnTo>
                  <a:lnTo>
                    <a:pt x="530" y="206"/>
                  </a:lnTo>
                  <a:lnTo>
                    <a:pt x="534" y="206"/>
                  </a:lnTo>
                  <a:lnTo>
                    <a:pt x="536" y="206"/>
                  </a:lnTo>
                  <a:lnTo>
                    <a:pt x="540" y="206"/>
                  </a:lnTo>
                  <a:lnTo>
                    <a:pt x="544" y="206"/>
                  </a:lnTo>
                  <a:lnTo>
                    <a:pt x="548" y="206"/>
                  </a:lnTo>
                  <a:lnTo>
                    <a:pt x="548" y="206"/>
                  </a:lnTo>
                  <a:lnTo>
                    <a:pt x="548" y="206"/>
                  </a:lnTo>
                  <a:close/>
                  <a:moveTo>
                    <a:pt x="552" y="208"/>
                  </a:moveTo>
                  <a:lnTo>
                    <a:pt x="548" y="208"/>
                  </a:lnTo>
                  <a:lnTo>
                    <a:pt x="544" y="208"/>
                  </a:lnTo>
                  <a:lnTo>
                    <a:pt x="544" y="212"/>
                  </a:lnTo>
                  <a:lnTo>
                    <a:pt x="540" y="212"/>
                  </a:lnTo>
                  <a:lnTo>
                    <a:pt x="536" y="212"/>
                  </a:lnTo>
                  <a:lnTo>
                    <a:pt x="534" y="212"/>
                  </a:lnTo>
                  <a:lnTo>
                    <a:pt x="536" y="208"/>
                  </a:lnTo>
                  <a:lnTo>
                    <a:pt x="540" y="208"/>
                  </a:lnTo>
                  <a:lnTo>
                    <a:pt x="544" y="208"/>
                  </a:lnTo>
                  <a:lnTo>
                    <a:pt x="548" y="208"/>
                  </a:lnTo>
                  <a:lnTo>
                    <a:pt x="548" y="206"/>
                  </a:lnTo>
                  <a:lnTo>
                    <a:pt x="552" y="208"/>
                  </a:lnTo>
                  <a:lnTo>
                    <a:pt x="552" y="208"/>
                  </a:lnTo>
                  <a:lnTo>
                    <a:pt x="552" y="208"/>
                  </a:lnTo>
                  <a:close/>
                  <a:moveTo>
                    <a:pt x="656" y="208"/>
                  </a:moveTo>
                  <a:lnTo>
                    <a:pt x="660" y="208"/>
                  </a:lnTo>
                  <a:lnTo>
                    <a:pt x="660" y="212"/>
                  </a:lnTo>
                  <a:lnTo>
                    <a:pt x="656" y="212"/>
                  </a:lnTo>
                  <a:lnTo>
                    <a:pt x="652" y="212"/>
                  </a:lnTo>
                  <a:lnTo>
                    <a:pt x="652" y="208"/>
                  </a:lnTo>
                  <a:lnTo>
                    <a:pt x="656" y="208"/>
                  </a:lnTo>
                  <a:lnTo>
                    <a:pt x="656" y="206"/>
                  </a:lnTo>
                  <a:lnTo>
                    <a:pt x="656" y="208"/>
                  </a:lnTo>
                  <a:lnTo>
                    <a:pt x="656" y="208"/>
                  </a:lnTo>
                  <a:lnTo>
                    <a:pt x="656" y="208"/>
                  </a:lnTo>
                  <a:close/>
                  <a:moveTo>
                    <a:pt x="630" y="212"/>
                  </a:moveTo>
                  <a:lnTo>
                    <a:pt x="626" y="212"/>
                  </a:lnTo>
                  <a:lnTo>
                    <a:pt x="630" y="212"/>
                  </a:lnTo>
                  <a:lnTo>
                    <a:pt x="630" y="212"/>
                  </a:lnTo>
                  <a:lnTo>
                    <a:pt x="630" y="212"/>
                  </a:lnTo>
                  <a:close/>
                  <a:moveTo>
                    <a:pt x="638" y="216"/>
                  </a:moveTo>
                  <a:lnTo>
                    <a:pt x="638" y="220"/>
                  </a:lnTo>
                  <a:lnTo>
                    <a:pt x="634" y="220"/>
                  </a:lnTo>
                  <a:lnTo>
                    <a:pt x="630" y="220"/>
                  </a:lnTo>
                  <a:lnTo>
                    <a:pt x="626" y="224"/>
                  </a:lnTo>
                  <a:lnTo>
                    <a:pt x="622" y="224"/>
                  </a:lnTo>
                  <a:lnTo>
                    <a:pt x="622" y="220"/>
                  </a:lnTo>
                  <a:lnTo>
                    <a:pt x="626" y="220"/>
                  </a:lnTo>
                  <a:lnTo>
                    <a:pt x="630" y="216"/>
                  </a:lnTo>
                  <a:lnTo>
                    <a:pt x="634" y="216"/>
                  </a:lnTo>
                  <a:lnTo>
                    <a:pt x="638" y="216"/>
                  </a:lnTo>
                  <a:lnTo>
                    <a:pt x="638" y="216"/>
                  </a:lnTo>
                  <a:lnTo>
                    <a:pt x="638" y="216"/>
                  </a:lnTo>
                  <a:close/>
                  <a:moveTo>
                    <a:pt x="638" y="238"/>
                  </a:moveTo>
                  <a:lnTo>
                    <a:pt x="634" y="236"/>
                  </a:lnTo>
                  <a:lnTo>
                    <a:pt x="630" y="236"/>
                  </a:lnTo>
                  <a:lnTo>
                    <a:pt x="626" y="236"/>
                  </a:lnTo>
                  <a:lnTo>
                    <a:pt x="626" y="232"/>
                  </a:lnTo>
                  <a:lnTo>
                    <a:pt x="630" y="232"/>
                  </a:lnTo>
                  <a:lnTo>
                    <a:pt x="630" y="228"/>
                  </a:lnTo>
                  <a:lnTo>
                    <a:pt x="634" y="228"/>
                  </a:lnTo>
                  <a:lnTo>
                    <a:pt x="638" y="228"/>
                  </a:lnTo>
                  <a:lnTo>
                    <a:pt x="634" y="224"/>
                  </a:lnTo>
                  <a:lnTo>
                    <a:pt x="638" y="224"/>
                  </a:lnTo>
                  <a:lnTo>
                    <a:pt x="634" y="224"/>
                  </a:lnTo>
                  <a:lnTo>
                    <a:pt x="638" y="224"/>
                  </a:lnTo>
                  <a:lnTo>
                    <a:pt x="642" y="224"/>
                  </a:lnTo>
                  <a:lnTo>
                    <a:pt x="638" y="224"/>
                  </a:lnTo>
                  <a:lnTo>
                    <a:pt x="638" y="220"/>
                  </a:lnTo>
                  <a:lnTo>
                    <a:pt x="642" y="220"/>
                  </a:lnTo>
                  <a:lnTo>
                    <a:pt x="646" y="220"/>
                  </a:lnTo>
                  <a:lnTo>
                    <a:pt x="646" y="216"/>
                  </a:lnTo>
                  <a:lnTo>
                    <a:pt x="650" y="216"/>
                  </a:lnTo>
                  <a:lnTo>
                    <a:pt x="652" y="216"/>
                  </a:lnTo>
                  <a:lnTo>
                    <a:pt x="656" y="216"/>
                  </a:lnTo>
                  <a:lnTo>
                    <a:pt x="660" y="216"/>
                  </a:lnTo>
                  <a:lnTo>
                    <a:pt x="660" y="220"/>
                  </a:lnTo>
                  <a:lnTo>
                    <a:pt x="664" y="220"/>
                  </a:lnTo>
                  <a:lnTo>
                    <a:pt x="664" y="224"/>
                  </a:lnTo>
                  <a:lnTo>
                    <a:pt x="668" y="224"/>
                  </a:lnTo>
                  <a:lnTo>
                    <a:pt x="672" y="228"/>
                  </a:lnTo>
                  <a:lnTo>
                    <a:pt x="672" y="232"/>
                  </a:lnTo>
                  <a:lnTo>
                    <a:pt x="672" y="236"/>
                  </a:lnTo>
                  <a:lnTo>
                    <a:pt x="676" y="238"/>
                  </a:lnTo>
                  <a:lnTo>
                    <a:pt x="672" y="242"/>
                  </a:lnTo>
                  <a:lnTo>
                    <a:pt x="668" y="242"/>
                  </a:lnTo>
                  <a:lnTo>
                    <a:pt x="664" y="242"/>
                  </a:lnTo>
                  <a:lnTo>
                    <a:pt x="660" y="242"/>
                  </a:lnTo>
                  <a:lnTo>
                    <a:pt x="656" y="242"/>
                  </a:lnTo>
                  <a:lnTo>
                    <a:pt x="650" y="242"/>
                  </a:lnTo>
                  <a:lnTo>
                    <a:pt x="646" y="238"/>
                  </a:lnTo>
                  <a:lnTo>
                    <a:pt x="642" y="238"/>
                  </a:lnTo>
                  <a:lnTo>
                    <a:pt x="638" y="238"/>
                  </a:lnTo>
                  <a:lnTo>
                    <a:pt x="638" y="238"/>
                  </a:lnTo>
                  <a:lnTo>
                    <a:pt x="638" y="238"/>
                  </a:lnTo>
                  <a:close/>
                  <a:moveTo>
                    <a:pt x="522" y="224"/>
                  </a:moveTo>
                  <a:lnTo>
                    <a:pt x="526" y="224"/>
                  </a:lnTo>
                  <a:lnTo>
                    <a:pt x="526" y="228"/>
                  </a:lnTo>
                  <a:lnTo>
                    <a:pt x="530" y="232"/>
                  </a:lnTo>
                  <a:lnTo>
                    <a:pt x="526" y="232"/>
                  </a:lnTo>
                  <a:lnTo>
                    <a:pt x="518" y="236"/>
                  </a:lnTo>
                  <a:lnTo>
                    <a:pt x="514" y="232"/>
                  </a:lnTo>
                  <a:lnTo>
                    <a:pt x="510" y="232"/>
                  </a:lnTo>
                  <a:lnTo>
                    <a:pt x="510" y="228"/>
                  </a:lnTo>
                  <a:lnTo>
                    <a:pt x="514" y="228"/>
                  </a:lnTo>
                  <a:lnTo>
                    <a:pt x="510" y="228"/>
                  </a:lnTo>
                  <a:lnTo>
                    <a:pt x="514" y="224"/>
                  </a:lnTo>
                  <a:lnTo>
                    <a:pt x="518" y="224"/>
                  </a:lnTo>
                  <a:lnTo>
                    <a:pt x="522" y="224"/>
                  </a:lnTo>
                  <a:lnTo>
                    <a:pt x="522" y="224"/>
                  </a:lnTo>
                  <a:lnTo>
                    <a:pt x="522" y="224"/>
                  </a:lnTo>
                  <a:close/>
                  <a:moveTo>
                    <a:pt x="642" y="242"/>
                  </a:moveTo>
                  <a:lnTo>
                    <a:pt x="646" y="242"/>
                  </a:lnTo>
                  <a:lnTo>
                    <a:pt x="646" y="246"/>
                  </a:lnTo>
                  <a:lnTo>
                    <a:pt x="650" y="246"/>
                  </a:lnTo>
                  <a:lnTo>
                    <a:pt x="646" y="246"/>
                  </a:lnTo>
                  <a:lnTo>
                    <a:pt x="642" y="246"/>
                  </a:lnTo>
                  <a:lnTo>
                    <a:pt x="638" y="246"/>
                  </a:lnTo>
                  <a:lnTo>
                    <a:pt x="642" y="242"/>
                  </a:lnTo>
                  <a:lnTo>
                    <a:pt x="642" y="242"/>
                  </a:lnTo>
                  <a:lnTo>
                    <a:pt x="642" y="242"/>
                  </a:lnTo>
                  <a:close/>
                  <a:moveTo>
                    <a:pt x="620" y="242"/>
                  </a:moveTo>
                  <a:lnTo>
                    <a:pt x="620" y="246"/>
                  </a:lnTo>
                  <a:lnTo>
                    <a:pt x="616" y="246"/>
                  </a:lnTo>
                  <a:lnTo>
                    <a:pt x="616" y="250"/>
                  </a:lnTo>
                  <a:lnTo>
                    <a:pt x="612" y="250"/>
                  </a:lnTo>
                  <a:lnTo>
                    <a:pt x="612" y="246"/>
                  </a:lnTo>
                  <a:lnTo>
                    <a:pt x="616" y="246"/>
                  </a:lnTo>
                  <a:lnTo>
                    <a:pt x="616" y="242"/>
                  </a:lnTo>
                  <a:lnTo>
                    <a:pt x="620" y="242"/>
                  </a:lnTo>
                  <a:lnTo>
                    <a:pt x="620" y="242"/>
                  </a:lnTo>
                  <a:lnTo>
                    <a:pt x="620" y="242"/>
                  </a:lnTo>
                  <a:close/>
                  <a:moveTo>
                    <a:pt x="250" y="332"/>
                  </a:moveTo>
                  <a:lnTo>
                    <a:pt x="246" y="332"/>
                  </a:lnTo>
                  <a:lnTo>
                    <a:pt x="246" y="328"/>
                  </a:lnTo>
                  <a:lnTo>
                    <a:pt x="242" y="324"/>
                  </a:lnTo>
                  <a:lnTo>
                    <a:pt x="242" y="322"/>
                  </a:lnTo>
                  <a:lnTo>
                    <a:pt x="238" y="322"/>
                  </a:lnTo>
                  <a:lnTo>
                    <a:pt x="236" y="322"/>
                  </a:lnTo>
                  <a:lnTo>
                    <a:pt x="232" y="322"/>
                  </a:lnTo>
                  <a:lnTo>
                    <a:pt x="232" y="318"/>
                  </a:lnTo>
                  <a:lnTo>
                    <a:pt x="228" y="318"/>
                  </a:lnTo>
                  <a:lnTo>
                    <a:pt x="224" y="318"/>
                  </a:lnTo>
                  <a:lnTo>
                    <a:pt x="224" y="314"/>
                  </a:lnTo>
                  <a:lnTo>
                    <a:pt x="228" y="318"/>
                  </a:lnTo>
                  <a:lnTo>
                    <a:pt x="228" y="314"/>
                  </a:lnTo>
                  <a:lnTo>
                    <a:pt x="224" y="314"/>
                  </a:lnTo>
                  <a:lnTo>
                    <a:pt x="220" y="314"/>
                  </a:lnTo>
                  <a:lnTo>
                    <a:pt x="216" y="314"/>
                  </a:lnTo>
                  <a:lnTo>
                    <a:pt x="212" y="314"/>
                  </a:lnTo>
                  <a:lnTo>
                    <a:pt x="216" y="314"/>
                  </a:lnTo>
                  <a:lnTo>
                    <a:pt x="216" y="310"/>
                  </a:lnTo>
                  <a:lnTo>
                    <a:pt x="216" y="306"/>
                  </a:lnTo>
                  <a:lnTo>
                    <a:pt x="220" y="306"/>
                  </a:lnTo>
                  <a:lnTo>
                    <a:pt x="220" y="302"/>
                  </a:lnTo>
                  <a:lnTo>
                    <a:pt x="224" y="302"/>
                  </a:lnTo>
                  <a:lnTo>
                    <a:pt x="224" y="298"/>
                  </a:lnTo>
                  <a:lnTo>
                    <a:pt x="228" y="298"/>
                  </a:lnTo>
                  <a:lnTo>
                    <a:pt x="228" y="294"/>
                  </a:lnTo>
                  <a:lnTo>
                    <a:pt x="228" y="292"/>
                  </a:lnTo>
                  <a:lnTo>
                    <a:pt x="232" y="292"/>
                  </a:lnTo>
                  <a:lnTo>
                    <a:pt x="236" y="292"/>
                  </a:lnTo>
                  <a:lnTo>
                    <a:pt x="236" y="288"/>
                  </a:lnTo>
                  <a:lnTo>
                    <a:pt x="232" y="288"/>
                  </a:lnTo>
                  <a:lnTo>
                    <a:pt x="228" y="288"/>
                  </a:lnTo>
                  <a:lnTo>
                    <a:pt x="228" y="284"/>
                  </a:lnTo>
                  <a:lnTo>
                    <a:pt x="232" y="284"/>
                  </a:lnTo>
                  <a:lnTo>
                    <a:pt x="232" y="280"/>
                  </a:lnTo>
                  <a:lnTo>
                    <a:pt x="236" y="280"/>
                  </a:lnTo>
                  <a:lnTo>
                    <a:pt x="236" y="276"/>
                  </a:lnTo>
                  <a:lnTo>
                    <a:pt x="238" y="276"/>
                  </a:lnTo>
                  <a:lnTo>
                    <a:pt x="238" y="272"/>
                  </a:lnTo>
                  <a:lnTo>
                    <a:pt x="238" y="268"/>
                  </a:lnTo>
                  <a:lnTo>
                    <a:pt x="242" y="268"/>
                  </a:lnTo>
                  <a:lnTo>
                    <a:pt x="242" y="264"/>
                  </a:lnTo>
                  <a:lnTo>
                    <a:pt x="238" y="264"/>
                  </a:lnTo>
                  <a:lnTo>
                    <a:pt x="236" y="262"/>
                  </a:lnTo>
                  <a:lnTo>
                    <a:pt x="236" y="258"/>
                  </a:lnTo>
                  <a:lnTo>
                    <a:pt x="232" y="254"/>
                  </a:lnTo>
                  <a:lnTo>
                    <a:pt x="228" y="254"/>
                  </a:lnTo>
                  <a:lnTo>
                    <a:pt x="232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50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4" y="250"/>
                  </a:lnTo>
                  <a:lnTo>
                    <a:pt x="258" y="250"/>
                  </a:lnTo>
                  <a:lnTo>
                    <a:pt x="262" y="250"/>
                  </a:lnTo>
                  <a:lnTo>
                    <a:pt x="266" y="250"/>
                  </a:lnTo>
                  <a:lnTo>
                    <a:pt x="268" y="246"/>
                  </a:lnTo>
                  <a:lnTo>
                    <a:pt x="272" y="246"/>
                  </a:lnTo>
                  <a:lnTo>
                    <a:pt x="276" y="246"/>
                  </a:lnTo>
                  <a:lnTo>
                    <a:pt x="280" y="246"/>
                  </a:lnTo>
                  <a:lnTo>
                    <a:pt x="284" y="246"/>
                  </a:lnTo>
                  <a:lnTo>
                    <a:pt x="284" y="250"/>
                  </a:lnTo>
                  <a:lnTo>
                    <a:pt x="288" y="250"/>
                  </a:lnTo>
                  <a:lnTo>
                    <a:pt x="292" y="254"/>
                  </a:lnTo>
                  <a:lnTo>
                    <a:pt x="294" y="254"/>
                  </a:lnTo>
                  <a:lnTo>
                    <a:pt x="298" y="254"/>
                  </a:lnTo>
                  <a:lnTo>
                    <a:pt x="302" y="254"/>
                  </a:lnTo>
                  <a:lnTo>
                    <a:pt x="302" y="258"/>
                  </a:lnTo>
                  <a:lnTo>
                    <a:pt x="298" y="258"/>
                  </a:lnTo>
                  <a:lnTo>
                    <a:pt x="298" y="262"/>
                  </a:lnTo>
                  <a:lnTo>
                    <a:pt x="302" y="262"/>
                  </a:lnTo>
                  <a:lnTo>
                    <a:pt x="302" y="258"/>
                  </a:lnTo>
                  <a:lnTo>
                    <a:pt x="306" y="254"/>
                  </a:lnTo>
                  <a:lnTo>
                    <a:pt x="310" y="254"/>
                  </a:lnTo>
                  <a:lnTo>
                    <a:pt x="310" y="258"/>
                  </a:lnTo>
                  <a:lnTo>
                    <a:pt x="310" y="262"/>
                  </a:lnTo>
                  <a:lnTo>
                    <a:pt x="314" y="262"/>
                  </a:lnTo>
                  <a:lnTo>
                    <a:pt x="314" y="258"/>
                  </a:lnTo>
                  <a:lnTo>
                    <a:pt x="314" y="254"/>
                  </a:lnTo>
                  <a:lnTo>
                    <a:pt x="318" y="254"/>
                  </a:lnTo>
                  <a:lnTo>
                    <a:pt x="324" y="254"/>
                  </a:lnTo>
                  <a:lnTo>
                    <a:pt x="328" y="254"/>
                  </a:lnTo>
                  <a:lnTo>
                    <a:pt x="332" y="254"/>
                  </a:lnTo>
                  <a:lnTo>
                    <a:pt x="336" y="254"/>
                  </a:lnTo>
                  <a:lnTo>
                    <a:pt x="336" y="258"/>
                  </a:lnTo>
                  <a:lnTo>
                    <a:pt x="344" y="258"/>
                  </a:lnTo>
                  <a:lnTo>
                    <a:pt x="344" y="262"/>
                  </a:lnTo>
                  <a:lnTo>
                    <a:pt x="348" y="262"/>
                  </a:lnTo>
                  <a:lnTo>
                    <a:pt x="348" y="264"/>
                  </a:lnTo>
                  <a:lnTo>
                    <a:pt x="352" y="264"/>
                  </a:lnTo>
                  <a:lnTo>
                    <a:pt x="354" y="264"/>
                  </a:lnTo>
                  <a:lnTo>
                    <a:pt x="354" y="268"/>
                  </a:lnTo>
                  <a:lnTo>
                    <a:pt x="358" y="268"/>
                  </a:lnTo>
                  <a:lnTo>
                    <a:pt x="362" y="272"/>
                  </a:lnTo>
                  <a:lnTo>
                    <a:pt x="362" y="276"/>
                  </a:lnTo>
                  <a:lnTo>
                    <a:pt x="358" y="276"/>
                  </a:lnTo>
                  <a:lnTo>
                    <a:pt x="354" y="280"/>
                  </a:lnTo>
                  <a:lnTo>
                    <a:pt x="352" y="280"/>
                  </a:lnTo>
                  <a:lnTo>
                    <a:pt x="348" y="280"/>
                  </a:lnTo>
                  <a:lnTo>
                    <a:pt x="344" y="284"/>
                  </a:lnTo>
                  <a:lnTo>
                    <a:pt x="340" y="284"/>
                  </a:lnTo>
                  <a:lnTo>
                    <a:pt x="336" y="284"/>
                  </a:lnTo>
                  <a:lnTo>
                    <a:pt x="336" y="288"/>
                  </a:lnTo>
                  <a:lnTo>
                    <a:pt x="332" y="288"/>
                  </a:lnTo>
                  <a:lnTo>
                    <a:pt x="328" y="288"/>
                  </a:lnTo>
                  <a:lnTo>
                    <a:pt x="328" y="292"/>
                  </a:lnTo>
                  <a:lnTo>
                    <a:pt x="324" y="292"/>
                  </a:lnTo>
                  <a:lnTo>
                    <a:pt x="322" y="292"/>
                  </a:lnTo>
                  <a:lnTo>
                    <a:pt x="318" y="294"/>
                  </a:lnTo>
                  <a:lnTo>
                    <a:pt x="314" y="294"/>
                  </a:lnTo>
                  <a:lnTo>
                    <a:pt x="310" y="298"/>
                  </a:lnTo>
                  <a:lnTo>
                    <a:pt x="306" y="302"/>
                  </a:lnTo>
                  <a:lnTo>
                    <a:pt x="306" y="306"/>
                  </a:lnTo>
                  <a:lnTo>
                    <a:pt x="302" y="306"/>
                  </a:lnTo>
                  <a:lnTo>
                    <a:pt x="302" y="310"/>
                  </a:lnTo>
                  <a:lnTo>
                    <a:pt x="298" y="310"/>
                  </a:lnTo>
                  <a:lnTo>
                    <a:pt x="294" y="306"/>
                  </a:lnTo>
                  <a:lnTo>
                    <a:pt x="294" y="310"/>
                  </a:lnTo>
                  <a:lnTo>
                    <a:pt x="294" y="314"/>
                  </a:lnTo>
                  <a:lnTo>
                    <a:pt x="292" y="314"/>
                  </a:lnTo>
                  <a:lnTo>
                    <a:pt x="292" y="318"/>
                  </a:lnTo>
                  <a:lnTo>
                    <a:pt x="292" y="322"/>
                  </a:lnTo>
                  <a:lnTo>
                    <a:pt x="292" y="324"/>
                  </a:lnTo>
                  <a:lnTo>
                    <a:pt x="288" y="328"/>
                  </a:lnTo>
                  <a:lnTo>
                    <a:pt x="284" y="328"/>
                  </a:lnTo>
                  <a:lnTo>
                    <a:pt x="280" y="328"/>
                  </a:lnTo>
                  <a:lnTo>
                    <a:pt x="276" y="328"/>
                  </a:lnTo>
                  <a:lnTo>
                    <a:pt x="272" y="328"/>
                  </a:lnTo>
                  <a:lnTo>
                    <a:pt x="268" y="328"/>
                  </a:lnTo>
                  <a:lnTo>
                    <a:pt x="268" y="332"/>
                  </a:lnTo>
                  <a:lnTo>
                    <a:pt x="266" y="332"/>
                  </a:lnTo>
                  <a:lnTo>
                    <a:pt x="266" y="336"/>
                  </a:lnTo>
                  <a:lnTo>
                    <a:pt x="262" y="336"/>
                  </a:lnTo>
                  <a:lnTo>
                    <a:pt x="258" y="336"/>
                  </a:lnTo>
                  <a:lnTo>
                    <a:pt x="258" y="340"/>
                  </a:lnTo>
                  <a:lnTo>
                    <a:pt x="254" y="340"/>
                  </a:lnTo>
                  <a:lnTo>
                    <a:pt x="254" y="336"/>
                  </a:lnTo>
                  <a:lnTo>
                    <a:pt x="250" y="336"/>
                  </a:lnTo>
                  <a:lnTo>
                    <a:pt x="250" y="332"/>
                  </a:lnTo>
                  <a:lnTo>
                    <a:pt x="250" y="332"/>
                  </a:lnTo>
                  <a:lnTo>
                    <a:pt x="250" y="332"/>
                  </a:lnTo>
                  <a:close/>
                  <a:moveTo>
                    <a:pt x="706" y="280"/>
                  </a:moveTo>
                  <a:lnTo>
                    <a:pt x="702" y="284"/>
                  </a:lnTo>
                  <a:lnTo>
                    <a:pt x="702" y="288"/>
                  </a:lnTo>
                  <a:lnTo>
                    <a:pt x="698" y="288"/>
                  </a:lnTo>
                  <a:lnTo>
                    <a:pt x="698" y="292"/>
                  </a:lnTo>
                  <a:lnTo>
                    <a:pt x="694" y="292"/>
                  </a:lnTo>
                  <a:lnTo>
                    <a:pt x="694" y="294"/>
                  </a:lnTo>
                  <a:lnTo>
                    <a:pt x="690" y="294"/>
                  </a:lnTo>
                  <a:lnTo>
                    <a:pt x="686" y="294"/>
                  </a:lnTo>
                  <a:lnTo>
                    <a:pt x="682" y="294"/>
                  </a:lnTo>
                  <a:lnTo>
                    <a:pt x="678" y="294"/>
                  </a:lnTo>
                  <a:lnTo>
                    <a:pt x="676" y="294"/>
                  </a:lnTo>
                  <a:lnTo>
                    <a:pt x="676" y="292"/>
                  </a:lnTo>
                  <a:lnTo>
                    <a:pt x="676" y="294"/>
                  </a:lnTo>
                  <a:lnTo>
                    <a:pt x="672" y="294"/>
                  </a:lnTo>
                  <a:lnTo>
                    <a:pt x="668" y="294"/>
                  </a:lnTo>
                  <a:lnTo>
                    <a:pt x="664" y="294"/>
                  </a:lnTo>
                  <a:lnTo>
                    <a:pt x="660" y="294"/>
                  </a:lnTo>
                  <a:lnTo>
                    <a:pt x="664" y="294"/>
                  </a:lnTo>
                  <a:lnTo>
                    <a:pt x="668" y="294"/>
                  </a:lnTo>
                  <a:lnTo>
                    <a:pt x="668" y="298"/>
                  </a:lnTo>
                  <a:lnTo>
                    <a:pt x="672" y="298"/>
                  </a:lnTo>
                  <a:lnTo>
                    <a:pt x="672" y="302"/>
                  </a:lnTo>
                  <a:lnTo>
                    <a:pt x="672" y="306"/>
                  </a:lnTo>
                  <a:lnTo>
                    <a:pt x="668" y="306"/>
                  </a:lnTo>
                  <a:lnTo>
                    <a:pt x="664" y="310"/>
                  </a:lnTo>
                  <a:lnTo>
                    <a:pt x="664" y="314"/>
                  </a:lnTo>
                  <a:lnTo>
                    <a:pt x="660" y="314"/>
                  </a:lnTo>
                  <a:lnTo>
                    <a:pt x="652" y="314"/>
                  </a:lnTo>
                  <a:lnTo>
                    <a:pt x="650" y="314"/>
                  </a:lnTo>
                  <a:lnTo>
                    <a:pt x="650" y="310"/>
                  </a:lnTo>
                  <a:lnTo>
                    <a:pt x="652" y="310"/>
                  </a:lnTo>
                  <a:lnTo>
                    <a:pt x="650" y="310"/>
                  </a:lnTo>
                  <a:lnTo>
                    <a:pt x="650" y="306"/>
                  </a:lnTo>
                  <a:lnTo>
                    <a:pt x="650" y="302"/>
                  </a:lnTo>
                  <a:lnTo>
                    <a:pt x="650" y="298"/>
                  </a:lnTo>
                  <a:lnTo>
                    <a:pt x="646" y="298"/>
                  </a:lnTo>
                  <a:lnTo>
                    <a:pt x="646" y="294"/>
                  </a:lnTo>
                  <a:lnTo>
                    <a:pt x="642" y="294"/>
                  </a:lnTo>
                  <a:lnTo>
                    <a:pt x="642" y="292"/>
                  </a:lnTo>
                  <a:lnTo>
                    <a:pt x="642" y="288"/>
                  </a:lnTo>
                  <a:lnTo>
                    <a:pt x="642" y="284"/>
                  </a:lnTo>
                  <a:lnTo>
                    <a:pt x="642" y="280"/>
                  </a:lnTo>
                  <a:lnTo>
                    <a:pt x="642" y="276"/>
                  </a:lnTo>
                  <a:lnTo>
                    <a:pt x="642" y="272"/>
                  </a:lnTo>
                  <a:lnTo>
                    <a:pt x="642" y="268"/>
                  </a:lnTo>
                  <a:lnTo>
                    <a:pt x="646" y="268"/>
                  </a:lnTo>
                  <a:lnTo>
                    <a:pt x="650" y="268"/>
                  </a:lnTo>
                  <a:lnTo>
                    <a:pt x="652" y="268"/>
                  </a:lnTo>
                  <a:lnTo>
                    <a:pt x="656" y="268"/>
                  </a:lnTo>
                  <a:lnTo>
                    <a:pt x="652" y="268"/>
                  </a:lnTo>
                  <a:lnTo>
                    <a:pt x="650" y="268"/>
                  </a:lnTo>
                  <a:lnTo>
                    <a:pt x="650" y="264"/>
                  </a:lnTo>
                  <a:lnTo>
                    <a:pt x="652" y="264"/>
                  </a:lnTo>
                  <a:lnTo>
                    <a:pt x="650" y="264"/>
                  </a:lnTo>
                  <a:lnTo>
                    <a:pt x="646" y="264"/>
                  </a:lnTo>
                  <a:lnTo>
                    <a:pt x="646" y="262"/>
                  </a:lnTo>
                  <a:lnTo>
                    <a:pt x="650" y="262"/>
                  </a:lnTo>
                  <a:lnTo>
                    <a:pt x="652" y="262"/>
                  </a:lnTo>
                  <a:lnTo>
                    <a:pt x="652" y="258"/>
                  </a:lnTo>
                  <a:lnTo>
                    <a:pt x="656" y="258"/>
                  </a:lnTo>
                  <a:lnTo>
                    <a:pt x="660" y="258"/>
                  </a:lnTo>
                  <a:lnTo>
                    <a:pt x="664" y="258"/>
                  </a:lnTo>
                  <a:lnTo>
                    <a:pt x="668" y="258"/>
                  </a:lnTo>
                  <a:lnTo>
                    <a:pt x="672" y="258"/>
                  </a:lnTo>
                  <a:lnTo>
                    <a:pt x="676" y="258"/>
                  </a:lnTo>
                  <a:lnTo>
                    <a:pt x="678" y="258"/>
                  </a:lnTo>
                  <a:lnTo>
                    <a:pt x="682" y="258"/>
                  </a:lnTo>
                  <a:lnTo>
                    <a:pt x="686" y="262"/>
                  </a:lnTo>
                  <a:lnTo>
                    <a:pt x="690" y="262"/>
                  </a:lnTo>
                  <a:lnTo>
                    <a:pt x="694" y="262"/>
                  </a:lnTo>
                  <a:lnTo>
                    <a:pt x="702" y="262"/>
                  </a:lnTo>
                  <a:lnTo>
                    <a:pt x="706" y="262"/>
                  </a:lnTo>
                  <a:lnTo>
                    <a:pt x="712" y="262"/>
                  </a:lnTo>
                  <a:lnTo>
                    <a:pt x="716" y="264"/>
                  </a:lnTo>
                  <a:lnTo>
                    <a:pt x="716" y="262"/>
                  </a:lnTo>
                  <a:lnTo>
                    <a:pt x="720" y="264"/>
                  </a:lnTo>
                  <a:lnTo>
                    <a:pt x="716" y="264"/>
                  </a:lnTo>
                  <a:lnTo>
                    <a:pt x="716" y="268"/>
                  </a:lnTo>
                  <a:lnTo>
                    <a:pt x="712" y="268"/>
                  </a:lnTo>
                  <a:lnTo>
                    <a:pt x="712" y="272"/>
                  </a:lnTo>
                  <a:lnTo>
                    <a:pt x="708" y="272"/>
                  </a:lnTo>
                  <a:lnTo>
                    <a:pt x="708" y="276"/>
                  </a:lnTo>
                  <a:lnTo>
                    <a:pt x="706" y="276"/>
                  </a:lnTo>
                  <a:lnTo>
                    <a:pt x="706" y="280"/>
                  </a:lnTo>
                  <a:lnTo>
                    <a:pt x="706" y="280"/>
                  </a:lnTo>
                  <a:lnTo>
                    <a:pt x="706" y="280"/>
                  </a:lnTo>
                  <a:close/>
                  <a:moveTo>
                    <a:pt x="720" y="262"/>
                  </a:moveTo>
                  <a:lnTo>
                    <a:pt x="716" y="262"/>
                  </a:lnTo>
                  <a:lnTo>
                    <a:pt x="720" y="262"/>
                  </a:lnTo>
                  <a:lnTo>
                    <a:pt x="720" y="258"/>
                  </a:lnTo>
                  <a:lnTo>
                    <a:pt x="724" y="258"/>
                  </a:lnTo>
                  <a:lnTo>
                    <a:pt x="724" y="262"/>
                  </a:lnTo>
                  <a:lnTo>
                    <a:pt x="720" y="262"/>
                  </a:lnTo>
                  <a:lnTo>
                    <a:pt x="720" y="262"/>
                  </a:lnTo>
                  <a:lnTo>
                    <a:pt x="720" y="262"/>
                  </a:lnTo>
                  <a:close/>
                  <a:moveTo>
                    <a:pt x="620" y="276"/>
                  </a:moveTo>
                  <a:lnTo>
                    <a:pt x="620" y="280"/>
                  </a:lnTo>
                  <a:lnTo>
                    <a:pt x="616" y="280"/>
                  </a:lnTo>
                  <a:lnTo>
                    <a:pt x="612" y="280"/>
                  </a:lnTo>
                  <a:lnTo>
                    <a:pt x="608" y="284"/>
                  </a:lnTo>
                  <a:lnTo>
                    <a:pt x="604" y="284"/>
                  </a:lnTo>
                  <a:lnTo>
                    <a:pt x="604" y="288"/>
                  </a:lnTo>
                  <a:lnTo>
                    <a:pt x="600" y="288"/>
                  </a:lnTo>
                  <a:lnTo>
                    <a:pt x="600" y="292"/>
                  </a:lnTo>
                  <a:lnTo>
                    <a:pt x="604" y="292"/>
                  </a:lnTo>
                  <a:lnTo>
                    <a:pt x="604" y="288"/>
                  </a:lnTo>
                  <a:lnTo>
                    <a:pt x="608" y="288"/>
                  </a:lnTo>
                  <a:lnTo>
                    <a:pt x="612" y="288"/>
                  </a:lnTo>
                  <a:lnTo>
                    <a:pt x="616" y="288"/>
                  </a:lnTo>
                  <a:lnTo>
                    <a:pt x="620" y="288"/>
                  </a:lnTo>
                  <a:lnTo>
                    <a:pt x="620" y="292"/>
                  </a:lnTo>
                  <a:lnTo>
                    <a:pt x="622" y="294"/>
                  </a:lnTo>
                  <a:lnTo>
                    <a:pt x="620" y="294"/>
                  </a:lnTo>
                  <a:lnTo>
                    <a:pt x="620" y="298"/>
                  </a:lnTo>
                  <a:lnTo>
                    <a:pt x="622" y="298"/>
                  </a:lnTo>
                  <a:lnTo>
                    <a:pt x="622" y="294"/>
                  </a:lnTo>
                  <a:lnTo>
                    <a:pt x="626" y="294"/>
                  </a:lnTo>
                  <a:lnTo>
                    <a:pt x="630" y="294"/>
                  </a:lnTo>
                  <a:lnTo>
                    <a:pt x="630" y="298"/>
                  </a:lnTo>
                  <a:lnTo>
                    <a:pt x="630" y="302"/>
                  </a:lnTo>
                  <a:lnTo>
                    <a:pt x="634" y="302"/>
                  </a:lnTo>
                  <a:lnTo>
                    <a:pt x="630" y="306"/>
                  </a:lnTo>
                  <a:lnTo>
                    <a:pt x="626" y="306"/>
                  </a:lnTo>
                  <a:lnTo>
                    <a:pt x="622" y="306"/>
                  </a:lnTo>
                  <a:lnTo>
                    <a:pt x="626" y="306"/>
                  </a:lnTo>
                  <a:lnTo>
                    <a:pt x="630" y="306"/>
                  </a:lnTo>
                  <a:lnTo>
                    <a:pt x="630" y="310"/>
                  </a:lnTo>
                  <a:lnTo>
                    <a:pt x="630" y="314"/>
                  </a:lnTo>
                  <a:lnTo>
                    <a:pt x="626" y="314"/>
                  </a:lnTo>
                  <a:lnTo>
                    <a:pt x="622" y="314"/>
                  </a:lnTo>
                  <a:lnTo>
                    <a:pt x="626" y="314"/>
                  </a:lnTo>
                  <a:lnTo>
                    <a:pt x="630" y="314"/>
                  </a:lnTo>
                  <a:lnTo>
                    <a:pt x="626" y="314"/>
                  </a:lnTo>
                  <a:lnTo>
                    <a:pt x="626" y="318"/>
                  </a:lnTo>
                  <a:lnTo>
                    <a:pt x="630" y="318"/>
                  </a:lnTo>
                  <a:lnTo>
                    <a:pt x="626" y="318"/>
                  </a:lnTo>
                  <a:lnTo>
                    <a:pt x="626" y="322"/>
                  </a:lnTo>
                  <a:lnTo>
                    <a:pt x="626" y="318"/>
                  </a:lnTo>
                  <a:lnTo>
                    <a:pt x="622" y="322"/>
                  </a:lnTo>
                  <a:lnTo>
                    <a:pt x="620" y="322"/>
                  </a:lnTo>
                  <a:lnTo>
                    <a:pt x="616" y="324"/>
                  </a:lnTo>
                  <a:lnTo>
                    <a:pt x="612" y="324"/>
                  </a:lnTo>
                  <a:lnTo>
                    <a:pt x="608" y="322"/>
                  </a:lnTo>
                  <a:lnTo>
                    <a:pt x="608" y="324"/>
                  </a:lnTo>
                  <a:lnTo>
                    <a:pt x="604" y="324"/>
                  </a:lnTo>
                  <a:lnTo>
                    <a:pt x="604" y="322"/>
                  </a:lnTo>
                  <a:lnTo>
                    <a:pt x="604" y="318"/>
                  </a:lnTo>
                  <a:lnTo>
                    <a:pt x="600" y="322"/>
                  </a:lnTo>
                  <a:lnTo>
                    <a:pt x="604" y="324"/>
                  </a:lnTo>
                  <a:lnTo>
                    <a:pt x="608" y="324"/>
                  </a:lnTo>
                  <a:lnTo>
                    <a:pt x="608" y="328"/>
                  </a:lnTo>
                  <a:lnTo>
                    <a:pt x="604" y="328"/>
                  </a:lnTo>
                  <a:lnTo>
                    <a:pt x="600" y="332"/>
                  </a:lnTo>
                  <a:lnTo>
                    <a:pt x="596" y="332"/>
                  </a:lnTo>
                  <a:lnTo>
                    <a:pt x="592" y="328"/>
                  </a:lnTo>
                  <a:lnTo>
                    <a:pt x="592" y="332"/>
                  </a:lnTo>
                  <a:lnTo>
                    <a:pt x="590" y="332"/>
                  </a:lnTo>
                  <a:lnTo>
                    <a:pt x="590" y="328"/>
                  </a:lnTo>
                  <a:lnTo>
                    <a:pt x="590" y="324"/>
                  </a:lnTo>
                  <a:lnTo>
                    <a:pt x="586" y="324"/>
                  </a:lnTo>
                  <a:lnTo>
                    <a:pt x="586" y="322"/>
                  </a:lnTo>
                  <a:lnTo>
                    <a:pt x="582" y="318"/>
                  </a:lnTo>
                  <a:lnTo>
                    <a:pt x="578" y="318"/>
                  </a:lnTo>
                  <a:lnTo>
                    <a:pt x="574" y="314"/>
                  </a:lnTo>
                  <a:lnTo>
                    <a:pt x="570" y="310"/>
                  </a:lnTo>
                  <a:lnTo>
                    <a:pt x="566" y="310"/>
                  </a:lnTo>
                  <a:lnTo>
                    <a:pt x="566" y="306"/>
                  </a:lnTo>
                  <a:lnTo>
                    <a:pt x="564" y="306"/>
                  </a:lnTo>
                  <a:lnTo>
                    <a:pt x="560" y="306"/>
                  </a:lnTo>
                  <a:lnTo>
                    <a:pt x="556" y="306"/>
                  </a:lnTo>
                  <a:lnTo>
                    <a:pt x="552" y="306"/>
                  </a:lnTo>
                  <a:lnTo>
                    <a:pt x="552" y="302"/>
                  </a:lnTo>
                  <a:lnTo>
                    <a:pt x="552" y="298"/>
                  </a:lnTo>
                  <a:lnTo>
                    <a:pt x="548" y="298"/>
                  </a:lnTo>
                  <a:lnTo>
                    <a:pt x="544" y="298"/>
                  </a:lnTo>
                  <a:lnTo>
                    <a:pt x="544" y="294"/>
                  </a:lnTo>
                  <a:lnTo>
                    <a:pt x="540" y="294"/>
                  </a:lnTo>
                  <a:lnTo>
                    <a:pt x="540" y="292"/>
                  </a:lnTo>
                  <a:lnTo>
                    <a:pt x="544" y="292"/>
                  </a:lnTo>
                  <a:lnTo>
                    <a:pt x="544" y="288"/>
                  </a:lnTo>
                  <a:lnTo>
                    <a:pt x="548" y="288"/>
                  </a:lnTo>
                  <a:lnTo>
                    <a:pt x="548" y="284"/>
                  </a:lnTo>
                  <a:lnTo>
                    <a:pt x="552" y="284"/>
                  </a:lnTo>
                  <a:lnTo>
                    <a:pt x="552" y="288"/>
                  </a:lnTo>
                  <a:lnTo>
                    <a:pt x="556" y="288"/>
                  </a:lnTo>
                  <a:lnTo>
                    <a:pt x="556" y="292"/>
                  </a:lnTo>
                  <a:lnTo>
                    <a:pt x="560" y="292"/>
                  </a:lnTo>
                  <a:lnTo>
                    <a:pt x="560" y="294"/>
                  </a:lnTo>
                  <a:lnTo>
                    <a:pt x="564" y="294"/>
                  </a:lnTo>
                  <a:lnTo>
                    <a:pt x="566" y="294"/>
                  </a:lnTo>
                  <a:lnTo>
                    <a:pt x="570" y="294"/>
                  </a:lnTo>
                  <a:lnTo>
                    <a:pt x="574" y="294"/>
                  </a:lnTo>
                  <a:lnTo>
                    <a:pt x="574" y="292"/>
                  </a:lnTo>
                  <a:lnTo>
                    <a:pt x="574" y="288"/>
                  </a:lnTo>
                  <a:lnTo>
                    <a:pt x="574" y="292"/>
                  </a:lnTo>
                  <a:lnTo>
                    <a:pt x="578" y="292"/>
                  </a:lnTo>
                  <a:lnTo>
                    <a:pt x="578" y="288"/>
                  </a:lnTo>
                  <a:lnTo>
                    <a:pt x="578" y="284"/>
                  </a:lnTo>
                  <a:lnTo>
                    <a:pt x="574" y="284"/>
                  </a:lnTo>
                  <a:lnTo>
                    <a:pt x="570" y="284"/>
                  </a:lnTo>
                  <a:lnTo>
                    <a:pt x="574" y="280"/>
                  </a:lnTo>
                  <a:lnTo>
                    <a:pt x="578" y="284"/>
                  </a:lnTo>
                  <a:lnTo>
                    <a:pt x="582" y="284"/>
                  </a:lnTo>
                  <a:lnTo>
                    <a:pt x="578" y="280"/>
                  </a:lnTo>
                  <a:lnTo>
                    <a:pt x="574" y="280"/>
                  </a:lnTo>
                  <a:lnTo>
                    <a:pt x="574" y="276"/>
                  </a:lnTo>
                  <a:lnTo>
                    <a:pt x="574" y="280"/>
                  </a:lnTo>
                  <a:lnTo>
                    <a:pt x="570" y="280"/>
                  </a:lnTo>
                  <a:lnTo>
                    <a:pt x="566" y="280"/>
                  </a:lnTo>
                  <a:lnTo>
                    <a:pt x="564" y="276"/>
                  </a:lnTo>
                  <a:lnTo>
                    <a:pt x="560" y="276"/>
                  </a:lnTo>
                  <a:lnTo>
                    <a:pt x="556" y="276"/>
                  </a:lnTo>
                  <a:lnTo>
                    <a:pt x="560" y="272"/>
                  </a:lnTo>
                  <a:lnTo>
                    <a:pt x="564" y="272"/>
                  </a:lnTo>
                  <a:lnTo>
                    <a:pt x="566" y="272"/>
                  </a:lnTo>
                  <a:lnTo>
                    <a:pt x="570" y="272"/>
                  </a:lnTo>
                  <a:lnTo>
                    <a:pt x="570" y="276"/>
                  </a:lnTo>
                  <a:lnTo>
                    <a:pt x="574" y="276"/>
                  </a:lnTo>
                  <a:lnTo>
                    <a:pt x="570" y="276"/>
                  </a:lnTo>
                  <a:lnTo>
                    <a:pt x="570" y="272"/>
                  </a:lnTo>
                  <a:lnTo>
                    <a:pt x="566" y="272"/>
                  </a:lnTo>
                  <a:lnTo>
                    <a:pt x="566" y="268"/>
                  </a:lnTo>
                  <a:lnTo>
                    <a:pt x="564" y="268"/>
                  </a:lnTo>
                  <a:lnTo>
                    <a:pt x="566" y="264"/>
                  </a:lnTo>
                  <a:lnTo>
                    <a:pt x="570" y="264"/>
                  </a:lnTo>
                  <a:lnTo>
                    <a:pt x="574" y="264"/>
                  </a:lnTo>
                  <a:lnTo>
                    <a:pt x="578" y="268"/>
                  </a:lnTo>
                  <a:lnTo>
                    <a:pt x="582" y="264"/>
                  </a:lnTo>
                  <a:lnTo>
                    <a:pt x="578" y="264"/>
                  </a:lnTo>
                  <a:lnTo>
                    <a:pt x="574" y="264"/>
                  </a:lnTo>
                  <a:lnTo>
                    <a:pt x="578" y="264"/>
                  </a:lnTo>
                  <a:lnTo>
                    <a:pt x="578" y="262"/>
                  </a:lnTo>
                  <a:lnTo>
                    <a:pt x="582" y="262"/>
                  </a:lnTo>
                  <a:lnTo>
                    <a:pt x="582" y="264"/>
                  </a:lnTo>
                  <a:lnTo>
                    <a:pt x="586" y="264"/>
                  </a:lnTo>
                  <a:lnTo>
                    <a:pt x="590" y="268"/>
                  </a:lnTo>
                  <a:lnTo>
                    <a:pt x="592" y="268"/>
                  </a:lnTo>
                  <a:lnTo>
                    <a:pt x="596" y="268"/>
                  </a:lnTo>
                  <a:lnTo>
                    <a:pt x="600" y="268"/>
                  </a:lnTo>
                  <a:lnTo>
                    <a:pt x="600" y="264"/>
                  </a:lnTo>
                  <a:lnTo>
                    <a:pt x="604" y="264"/>
                  </a:lnTo>
                  <a:lnTo>
                    <a:pt x="608" y="264"/>
                  </a:lnTo>
                  <a:lnTo>
                    <a:pt x="612" y="264"/>
                  </a:lnTo>
                  <a:lnTo>
                    <a:pt x="616" y="264"/>
                  </a:lnTo>
                  <a:lnTo>
                    <a:pt x="620" y="264"/>
                  </a:lnTo>
                  <a:lnTo>
                    <a:pt x="622" y="268"/>
                  </a:lnTo>
                  <a:lnTo>
                    <a:pt x="622" y="272"/>
                  </a:lnTo>
                  <a:lnTo>
                    <a:pt x="620" y="272"/>
                  </a:lnTo>
                  <a:lnTo>
                    <a:pt x="616" y="272"/>
                  </a:lnTo>
                  <a:lnTo>
                    <a:pt x="612" y="276"/>
                  </a:lnTo>
                  <a:lnTo>
                    <a:pt x="616" y="276"/>
                  </a:lnTo>
                  <a:lnTo>
                    <a:pt x="620" y="276"/>
                  </a:lnTo>
                  <a:lnTo>
                    <a:pt x="620" y="276"/>
                  </a:lnTo>
                  <a:lnTo>
                    <a:pt x="620" y="276"/>
                  </a:lnTo>
                  <a:close/>
                  <a:moveTo>
                    <a:pt x="1004" y="542"/>
                  </a:moveTo>
                  <a:lnTo>
                    <a:pt x="1000" y="542"/>
                  </a:lnTo>
                  <a:lnTo>
                    <a:pt x="996" y="542"/>
                  </a:lnTo>
                  <a:lnTo>
                    <a:pt x="992" y="538"/>
                  </a:lnTo>
                  <a:lnTo>
                    <a:pt x="988" y="538"/>
                  </a:lnTo>
                  <a:lnTo>
                    <a:pt x="992" y="538"/>
                  </a:lnTo>
                  <a:lnTo>
                    <a:pt x="992" y="534"/>
                  </a:lnTo>
                  <a:lnTo>
                    <a:pt x="988" y="534"/>
                  </a:lnTo>
                  <a:lnTo>
                    <a:pt x="988" y="538"/>
                  </a:lnTo>
                  <a:lnTo>
                    <a:pt x="984" y="534"/>
                  </a:lnTo>
                  <a:lnTo>
                    <a:pt x="980" y="534"/>
                  </a:lnTo>
                  <a:lnTo>
                    <a:pt x="980" y="530"/>
                  </a:lnTo>
                  <a:lnTo>
                    <a:pt x="980" y="526"/>
                  </a:lnTo>
                  <a:lnTo>
                    <a:pt x="976" y="526"/>
                  </a:lnTo>
                  <a:lnTo>
                    <a:pt x="974" y="526"/>
                  </a:lnTo>
                  <a:lnTo>
                    <a:pt x="976" y="526"/>
                  </a:lnTo>
                  <a:lnTo>
                    <a:pt x="980" y="526"/>
                  </a:lnTo>
                  <a:lnTo>
                    <a:pt x="984" y="526"/>
                  </a:lnTo>
                  <a:lnTo>
                    <a:pt x="984" y="522"/>
                  </a:lnTo>
                  <a:lnTo>
                    <a:pt x="988" y="522"/>
                  </a:lnTo>
                  <a:lnTo>
                    <a:pt x="984" y="522"/>
                  </a:lnTo>
                  <a:lnTo>
                    <a:pt x="980" y="522"/>
                  </a:lnTo>
                  <a:lnTo>
                    <a:pt x="980" y="520"/>
                  </a:lnTo>
                  <a:lnTo>
                    <a:pt x="976" y="520"/>
                  </a:lnTo>
                  <a:lnTo>
                    <a:pt x="976" y="522"/>
                  </a:lnTo>
                  <a:lnTo>
                    <a:pt x="974" y="520"/>
                  </a:lnTo>
                  <a:lnTo>
                    <a:pt x="974" y="522"/>
                  </a:lnTo>
                  <a:lnTo>
                    <a:pt x="970" y="520"/>
                  </a:lnTo>
                  <a:lnTo>
                    <a:pt x="974" y="520"/>
                  </a:lnTo>
                  <a:lnTo>
                    <a:pt x="974" y="516"/>
                  </a:lnTo>
                  <a:lnTo>
                    <a:pt x="970" y="516"/>
                  </a:lnTo>
                  <a:lnTo>
                    <a:pt x="970" y="520"/>
                  </a:lnTo>
                  <a:lnTo>
                    <a:pt x="970" y="516"/>
                  </a:lnTo>
                  <a:lnTo>
                    <a:pt x="966" y="516"/>
                  </a:lnTo>
                  <a:lnTo>
                    <a:pt x="970" y="512"/>
                  </a:lnTo>
                  <a:lnTo>
                    <a:pt x="966" y="512"/>
                  </a:lnTo>
                  <a:lnTo>
                    <a:pt x="966" y="516"/>
                  </a:lnTo>
                  <a:lnTo>
                    <a:pt x="966" y="512"/>
                  </a:lnTo>
                  <a:lnTo>
                    <a:pt x="962" y="512"/>
                  </a:lnTo>
                  <a:lnTo>
                    <a:pt x="962" y="508"/>
                  </a:lnTo>
                  <a:lnTo>
                    <a:pt x="958" y="508"/>
                  </a:lnTo>
                  <a:lnTo>
                    <a:pt x="954" y="504"/>
                  </a:lnTo>
                  <a:lnTo>
                    <a:pt x="958" y="500"/>
                  </a:lnTo>
                  <a:lnTo>
                    <a:pt x="958" y="496"/>
                  </a:lnTo>
                  <a:lnTo>
                    <a:pt x="958" y="500"/>
                  </a:lnTo>
                  <a:lnTo>
                    <a:pt x="954" y="500"/>
                  </a:lnTo>
                  <a:lnTo>
                    <a:pt x="954" y="496"/>
                  </a:lnTo>
                  <a:lnTo>
                    <a:pt x="950" y="496"/>
                  </a:lnTo>
                  <a:lnTo>
                    <a:pt x="950" y="500"/>
                  </a:lnTo>
                  <a:lnTo>
                    <a:pt x="948" y="500"/>
                  </a:lnTo>
                  <a:lnTo>
                    <a:pt x="950" y="500"/>
                  </a:lnTo>
                  <a:lnTo>
                    <a:pt x="948" y="504"/>
                  </a:lnTo>
                  <a:lnTo>
                    <a:pt x="948" y="500"/>
                  </a:lnTo>
                  <a:lnTo>
                    <a:pt x="948" y="496"/>
                  </a:lnTo>
                  <a:lnTo>
                    <a:pt x="944" y="496"/>
                  </a:lnTo>
                  <a:lnTo>
                    <a:pt x="944" y="500"/>
                  </a:lnTo>
                  <a:lnTo>
                    <a:pt x="940" y="500"/>
                  </a:lnTo>
                  <a:lnTo>
                    <a:pt x="940" y="496"/>
                  </a:lnTo>
                  <a:lnTo>
                    <a:pt x="940" y="494"/>
                  </a:lnTo>
                  <a:lnTo>
                    <a:pt x="936" y="494"/>
                  </a:lnTo>
                  <a:lnTo>
                    <a:pt x="936" y="496"/>
                  </a:lnTo>
                  <a:lnTo>
                    <a:pt x="936" y="494"/>
                  </a:lnTo>
                  <a:lnTo>
                    <a:pt x="932" y="494"/>
                  </a:lnTo>
                  <a:lnTo>
                    <a:pt x="936" y="496"/>
                  </a:lnTo>
                  <a:lnTo>
                    <a:pt x="940" y="496"/>
                  </a:lnTo>
                  <a:lnTo>
                    <a:pt x="940" y="500"/>
                  </a:lnTo>
                  <a:lnTo>
                    <a:pt x="940" y="504"/>
                  </a:lnTo>
                  <a:lnTo>
                    <a:pt x="936" y="504"/>
                  </a:lnTo>
                  <a:lnTo>
                    <a:pt x="932" y="504"/>
                  </a:lnTo>
                  <a:lnTo>
                    <a:pt x="932" y="500"/>
                  </a:lnTo>
                  <a:lnTo>
                    <a:pt x="932" y="504"/>
                  </a:lnTo>
                  <a:lnTo>
                    <a:pt x="928" y="504"/>
                  </a:lnTo>
                  <a:lnTo>
                    <a:pt x="928" y="500"/>
                  </a:lnTo>
                  <a:lnTo>
                    <a:pt x="924" y="500"/>
                  </a:lnTo>
                  <a:lnTo>
                    <a:pt x="920" y="500"/>
                  </a:lnTo>
                  <a:lnTo>
                    <a:pt x="924" y="500"/>
                  </a:lnTo>
                  <a:lnTo>
                    <a:pt x="924" y="504"/>
                  </a:lnTo>
                  <a:lnTo>
                    <a:pt x="920" y="504"/>
                  </a:lnTo>
                  <a:lnTo>
                    <a:pt x="920" y="500"/>
                  </a:lnTo>
                  <a:lnTo>
                    <a:pt x="924" y="504"/>
                  </a:lnTo>
                  <a:lnTo>
                    <a:pt x="920" y="504"/>
                  </a:lnTo>
                  <a:lnTo>
                    <a:pt x="918" y="504"/>
                  </a:lnTo>
                  <a:lnTo>
                    <a:pt x="918" y="508"/>
                  </a:lnTo>
                  <a:lnTo>
                    <a:pt x="914" y="508"/>
                  </a:lnTo>
                  <a:lnTo>
                    <a:pt x="910" y="508"/>
                  </a:lnTo>
                  <a:lnTo>
                    <a:pt x="906" y="508"/>
                  </a:lnTo>
                  <a:lnTo>
                    <a:pt x="902" y="508"/>
                  </a:lnTo>
                  <a:lnTo>
                    <a:pt x="898" y="508"/>
                  </a:lnTo>
                  <a:lnTo>
                    <a:pt x="898" y="504"/>
                  </a:lnTo>
                  <a:lnTo>
                    <a:pt x="894" y="504"/>
                  </a:lnTo>
                  <a:lnTo>
                    <a:pt x="890" y="504"/>
                  </a:lnTo>
                  <a:lnTo>
                    <a:pt x="888" y="500"/>
                  </a:lnTo>
                  <a:lnTo>
                    <a:pt x="888" y="496"/>
                  </a:lnTo>
                  <a:lnTo>
                    <a:pt x="890" y="494"/>
                  </a:lnTo>
                  <a:lnTo>
                    <a:pt x="888" y="490"/>
                  </a:lnTo>
                  <a:lnTo>
                    <a:pt x="890" y="490"/>
                  </a:lnTo>
                  <a:lnTo>
                    <a:pt x="894" y="486"/>
                  </a:lnTo>
                  <a:lnTo>
                    <a:pt x="898" y="486"/>
                  </a:lnTo>
                  <a:lnTo>
                    <a:pt x="902" y="486"/>
                  </a:lnTo>
                  <a:lnTo>
                    <a:pt x="898" y="482"/>
                  </a:lnTo>
                  <a:lnTo>
                    <a:pt x="902" y="482"/>
                  </a:lnTo>
                  <a:lnTo>
                    <a:pt x="898" y="478"/>
                  </a:lnTo>
                  <a:lnTo>
                    <a:pt x="902" y="478"/>
                  </a:lnTo>
                  <a:lnTo>
                    <a:pt x="906" y="478"/>
                  </a:lnTo>
                  <a:lnTo>
                    <a:pt x="910" y="482"/>
                  </a:lnTo>
                  <a:lnTo>
                    <a:pt x="914" y="482"/>
                  </a:lnTo>
                  <a:lnTo>
                    <a:pt x="918" y="482"/>
                  </a:lnTo>
                  <a:lnTo>
                    <a:pt x="920" y="482"/>
                  </a:lnTo>
                  <a:lnTo>
                    <a:pt x="920" y="486"/>
                  </a:lnTo>
                  <a:lnTo>
                    <a:pt x="924" y="486"/>
                  </a:lnTo>
                  <a:lnTo>
                    <a:pt x="928" y="490"/>
                  </a:lnTo>
                  <a:lnTo>
                    <a:pt x="924" y="490"/>
                  </a:lnTo>
                  <a:lnTo>
                    <a:pt x="924" y="494"/>
                  </a:lnTo>
                  <a:lnTo>
                    <a:pt x="928" y="494"/>
                  </a:lnTo>
                  <a:lnTo>
                    <a:pt x="928" y="496"/>
                  </a:lnTo>
                  <a:lnTo>
                    <a:pt x="928" y="494"/>
                  </a:lnTo>
                  <a:lnTo>
                    <a:pt x="924" y="494"/>
                  </a:lnTo>
                  <a:lnTo>
                    <a:pt x="928" y="494"/>
                  </a:lnTo>
                  <a:lnTo>
                    <a:pt x="928" y="490"/>
                  </a:lnTo>
                  <a:lnTo>
                    <a:pt x="932" y="490"/>
                  </a:lnTo>
                  <a:lnTo>
                    <a:pt x="932" y="486"/>
                  </a:lnTo>
                  <a:lnTo>
                    <a:pt x="928" y="486"/>
                  </a:lnTo>
                  <a:lnTo>
                    <a:pt x="928" y="490"/>
                  </a:lnTo>
                  <a:lnTo>
                    <a:pt x="928" y="486"/>
                  </a:lnTo>
                  <a:lnTo>
                    <a:pt x="924" y="486"/>
                  </a:lnTo>
                  <a:lnTo>
                    <a:pt x="920" y="486"/>
                  </a:lnTo>
                  <a:lnTo>
                    <a:pt x="920" y="482"/>
                  </a:lnTo>
                  <a:lnTo>
                    <a:pt x="924" y="482"/>
                  </a:lnTo>
                  <a:lnTo>
                    <a:pt x="928" y="482"/>
                  </a:lnTo>
                  <a:lnTo>
                    <a:pt x="932" y="482"/>
                  </a:lnTo>
                  <a:lnTo>
                    <a:pt x="936" y="482"/>
                  </a:lnTo>
                  <a:lnTo>
                    <a:pt x="940" y="482"/>
                  </a:lnTo>
                  <a:lnTo>
                    <a:pt x="944" y="478"/>
                  </a:lnTo>
                  <a:lnTo>
                    <a:pt x="948" y="478"/>
                  </a:lnTo>
                  <a:lnTo>
                    <a:pt x="950" y="478"/>
                  </a:lnTo>
                  <a:lnTo>
                    <a:pt x="954" y="478"/>
                  </a:lnTo>
                  <a:lnTo>
                    <a:pt x="954" y="474"/>
                  </a:lnTo>
                  <a:lnTo>
                    <a:pt x="950" y="474"/>
                  </a:lnTo>
                  <a:lnTo>
                    <a:pt x="950" y="470"/>
                  </a:lnTo>
                  <a:lnTo>
                    <a:pt x="948" y="470"/>
                  </a:lnTo>
                  <a:lnTo>
                    <a:pt x="948" y="466"/>
                  </a:lnTo>
                  <a:lnTo>
                    <a:pt x="944" y="466"/>
                  </a:lnTo>
                  <a:lnTo>
                    <a:pt x="944" y="464"/>
                  </a:lnTo>
                  <a:lnTo>
                    <a:pt x="940" y="464"/>
                  </a:lnTo>
                  <a:lnTo>
                    <a:pt x="944" y="460"/>
                  </a:lnTo>
                  <a:lnTo>
                    <a:pt x="948" y="460"/>
                  </a:lnTo>
                  <a:lnTo>
                    <a:pt x="950" y="456"/>
                  </a:lnTo>
                  <a:lnTo>
                    <a:pt x="954" y="452"/>
                  </a:lnTo>
                  <a:lnTo>
                    <a:pt x="958" y="448"/>
                  </a:lnTo>
                  <a:lnTo>
                    <a:pt x="962" y="448"/>
                  </a:lnTo>
                  <a:lnTo>
                    <a:pt x="962" y="444"/>
                  </a:lnTo>
                  <a:lnTo>
                    <a:pt x="966" y="440"/>
                  </a:lnTo>
                  <a:lnTo>
                    <a:pt x="970" y="440"/>
                  </a:lnTo>
                  <a:lnTo>
                    <a:pt x="970" y="436"/>
                  </a:lnTo>
                  <a:lnTo>
                    <a:pt x="974" y="436"/>
                  </a:lnTo>
                  <a:lnTo>
                    <a:pt x="974" y="434"/>
                  </a:lnTo>
                  <a:lnTo>
                    <a:pt x="970" y="434"/>
                  </a:lnTo>
                  <a:lnTo>
                    <a:pt x="970" y="430"/>
                  </a:lnTo>
                  <a:lnTo>
                    <a:pt x="970" y="426"/>
                  </a:lnTo>
                  <a:lnTo>
                    <a:pt x="966" y="426"/>
                  </a:lnTo>
                  <a:lnTo>
                    <a:pt x="966" y="422"/>
                  </a:lnTo>
                  <a:lnTo>
                    <a:pt x="970" y="422"/>
                  </a:lnTo>
                  <a:lnTo>
                    <a:pt x="966" y="422"/>
                  </a:lnTo>
                  <a:lnTo>
                    <a:pt x="966" y="418"/>
                  </a:lnTo>
                  <a:lnTo>
                    <a:pt x="962" y="418"/>
                  </a:lnTo>
                  <a:lnTo>
                    <a:pt x="962" y="414"/>
                  </a:lnTo>
                  <a:lnTo>
                    <a:pt x="962" y="410"/>
                  </a:lnTo>
                  <a:lnTo>
                    <a:pt x="958" y="410"/>
                  </a:lnTo>
                  <a:lnTo>
                    <a:pt x="954" y="410"/>
                  </a:lnTo>
                  <a:lnTo>
                    <a:pt x="954" y="408"/>
                  </a:lnTo>
                  <a:lnTo>
                    <a:pt x="958" y="408"/>
                  </a:lnTo>
                  <a:lnTo>
                    <a:pt x="954" y="408"/>
                  </a:lnTo>
                  <a:lnTo>
                    <a:pt x="954" y="410"/>
                  </a:lnTo>
                  <a:lnTo>
                    <a:pt x="950" y="408"/>
                  </a:lnTo>
                  <a:lnTo>
                    <a:pt x="950" y="404"/>
                  </a:lnTo>
                  <a:lnTo>
                    <a:pt x="950" y="400"/>
                  </a:lnTo>
                  <a:lnTo>
                    <a:pt x="948" y="400"/>
                  </a:lnTo>
                  <a:lnTo>
                    <a:pt x="950" y="404"/>
                  </a:lnTo>
                  <a:lnTo>
                    <a:pt x="948" y="404"/>
                  </a:lnTo>
                  <a:lnTo>
                    <a:pt x="944" y="404"/>
                  </a:lnTo>
                  <a:lnTo>
                    <a:pt x="940" y="400"/>
                  </a:lnTo>
                  <a:lnTo>
                    <a:pt x="936" y="400"/>
                  </a:lnTo>
                  <a:lnTo>
                    <a:pt x="936" y="396"/>
                  </a:lnTo>
                  <a:lnTo>
                    <a:pt x="940" y="396"/>
                  </a:lnTo>
                  <a:lnTo>
                    <a:pt x="936" y="396"/>
                  </a:lnTo>
                  <a:lnTo>
                    <a:pt x="940" y="396"/>
                  </a:lnTo>
                  <a:lnTo>
                    <a:pt x="936" y="396"/>
                  </a:lnTo>
                  <a:lnTo>
                    <a:pt x="936" y="392"/>
                  </a:lnTo>
                  <a:lnTo>
                    <a:pt x="932" y="392"/>
                  </a:lnTo>
                  <a:lnTo>
                    <a:pt x="936" y="392"/>
                  </a:lnTo>
                  <a:lnTo>
                    <a:pt x="940" y="392"/>
                  </a:lnTo>
                  <a:lnTo>
                    <a:pt x="940" y="388"/>
                  </a:lnTo>
                  <a:lnTo>
                    <a:pt x="936" y="388"/>
                  </a:lnTo>
                  <a:lnTo>
                    <a:pt x="932" y="392"/>
                  </a:lnTo>
                  <a:lnTo>
                    <a:pt x="928" y="392"/>
                  </a:lnTo>
                  <a:lnTo>
                    <a:pt x="924" y="392"/>
                  </a:lnTo>
                  <a:lnTo>
                    <a:pt x="924" y="396"/>
                  </a:lnTo>
                  <a:lnTo>
                    <a:pt x="920" y="396"/>
                  </a:lnTo>
                  <a:lnTo>
                    <a:pt x="918" y="396"/>
                  </a:lnTo>
                  <a:lnTo>
                    <a:pt x="918" y="400"/>
                  </a:lnTo>
                  <a:lnTo>
                    <a:pt x="914" y="400"/>
                  </a:lnTo>
                  <a:lnTo>
                    <a:pt x="910" y="400"/>
                  </a:lnTo>
                  <a:lnTo>
                    <a:pt x="910" y="396"/>
                  </a:lnTo>
                  <a:lnTo>
                    <a:pt x="914" y="396"/>
                  </a:lnTo>
                  <a:lnTo>
                    <a:pt x="910" y="396"/>
                  </a:lnTo>
                  <a:lnTo>
                    <a:pt x="910" y="392"/>
                  </a:lnTo>
                  <a:lnTo>
                    <a:pt x="914" y="388"/>
                  </a:lnTo>
                  <a:lnTo>
                    <a:pt x="918" y="388"/>
                  </a:lnTo>
                  <a:lnTo>
                    <a:pt x="918" y="392"/>
                  </a:lnTo>
                  <a:lnTo>
                    <a:pt x="920" y="392"/>
                  </a:lnTo>
                  <a:lnTo>
                    <a:pt x="920" y="388"/>
                  </a:lnTo>
                  <a:lnTo>
                    <a:pt x="924" y="388"/>
                  </a:lnTo>
                  <a:lnTo>
                    <a:pt x="924" y="384"/>
                  </a:lnTo>
                  <a:lnTo>
                    <a:pt x="920" y="384"/>
                  </a:lnTo>
                  <a:lnTo>
                    <a:pt x="920" y="380"/>
                  </a:lnTo>
                  <a:lnTo>
                    <a:pt x="918" y="380"/>
                  </a:lnTo>
                  <a:lnTo>
                    <a:pt x="914" y="380"/>
                  </a:lnTo>
                  <a:lnTo>
                    <a:pt x="910" y="378"/>
                  </a:lnTo>
                  <a:lnTo>
                    <a:pt x="914" y="374"/>
                  </a:lnTo>
                  <a:lnTo>
                    <a:pt x="918" y="374"/>
                  </a:lnTo>
                  <a:lnTo>
                    <a:pt x="914" y="374"/>
                  </a:lnTo>
                  <a:lnTo>
                    <a:pt x="910" y="374"/>
                  </a:lnTo>
                  <a:lnTo>
                    <a:pt x="914" y="374"/>
                  </a:lnTo>
                  <a:lnTo>
                    <a:pt x="910" y="378"/>
                  </a:lnTo>
                  <a:lnTo>
                    <a:pt x="906" y="378"/>
                  </a:lnTo>
                  <a:lnTo>
                    <a:pt x="902" y="374"/>
                  </a:lnTo>
                  <a:lnTo>
                    <a:pt x="906" y="374"/>
                  </a:lnTo>
                  <a:lnTo>
                    <a:pt x="910" y="374"/>
                  </a:lnTo>
                  <a:lnTo>
                    <a:pt x="906" y="370"/>
                  </a:lnTo>
                  <a:lnTo>
                    <a:pt x="902" y="370"/>
                  </a:lnTo>
                  <a:lnTo>
                    <a:pt x="906" y="366"/>
                  </a:lnTo>
                  <a:lnTo>
                    <a:pt x="902" y="366"/>
                  </a:lnTo>
                  <a:lnTo>
                    <a:pt x="902" y="370"/>
                  </a:lnTo>
                  <a:lnTo>
                    <a:pt x="898" y="370"/>
                  </a:lnTo>
                  <a:lnTo>
                    <a:pt x="898" y="374"/>
                  </a:lnTo>
                  <a:lnTo>
                    <a:pt x="894" y="374"/>
                  </a:lnTo>
                  <a:lnTo>
                    <a:pt x="894" y="370"/>
                  </a:lnTo>
                  <a:lnTo>
                    <a:pt x="894" y="366"/>
                  </a:lnTo>
                  <a:lnTo>
                    <a:pt x="894" y="362"/>
                  </a:lnTo>
                  <a:lnTo>
                    <a:pt x="894" y="358"/>
                  </a:lnTo>
                  <a:lnTo>
                    <a:pt x="890" y="358"/>
                  </a:lnTo>
                  <a:lnTo>
                    <a:pt x="888" y="358"/>
                  </a:lnTo>
                  <a:lnTo>
                    <a:pt x="888" y="362"/>
                  </a:lnTo>
                  <a:lnTo>
                    <a:pt x="884" y="358"/>
                  </a:lnTo>
                  <a:lnTo>
                    <a:pt x="884" y="354"/>
                  </a:lnTo>
                  <a:lnTo>
                    <a:pt x="884" y="358"/>
                  </a:lnTo>
                  <a:lnTo>
                    <a:pt x="880" y="354"/>
                  </a:lnTo>
                  <a:lnTo>
                    <a:pt x="876" y="354"/>
                  </a:lnTo>
                  <a:lnTo>
                    <a:pt x="876" y="350"/>
                  </a:lnTo>
                  <a:lnTo>
                    <a:pt x="880" y="350"/>
                  </a:lnTo>
                  <a:lnTo>
                    <a:pt x="876" y="350"/>
                  </a:lnTo>
                  <a:lnTo>
                    <a:pt x="876" y="348"/>
                  </a:lnTo>
                  <a:lnTo>
                    <a:pt x="876" y="350"/>
                  </a:lnTo>
                  <a:lnTo>
                    <a:pt x="876" y="354"/>
                  </a:lnTo>
                  <a:lnTo>
                    <a:pt x="872" y="354"/>
                  </a:lnTo>
                  <a:lnTo>
                    <a:pt x="868" y="354"/>
                  </a:lnTo>
                  <a:lnTo>
                    <a:pt x="872" y="354"/>
                  </a:lnTo>
                  <a:lnTo>
                    <a:pt x="872" y="358"/>
                  </a:lnTo>
                  <a:lnTo>
                    <a:pt x="876" y="358"/>
                  </a:lnTo>
                  <a:lnTo>
                    <a:pt x="880" y="358"/>
                  </a:lnTo>
                  <a:lnTo>
                    <a:pt x="880" y="362"/>
                  </a:lnTo>
                  <a:lnTo>
                    <a:pt x="880" y="366"/>
                  </a:lnTo>
                  <a:lnTo>
                    <a:pt x="880" y="370"/>
                  </a:lnTo>
                  <a:lnTo>
                    <a:pt x="876" y="370"/>
                  </a:lnTo>
                  <a:lnTo>
                    <a:pt x="872" y="370"/>
                  </a:lnTo>
                  <a:lnTo>
                    <a:pt x="868" y="370"/>
                  </a:lnTo>
                  <a:lnTo>
                    <a:pt x="864" y="370"/>
                  </a:lnTo>
                  <a:lnTo>
                    <a:pt x="864" y="366"/>
                  </a:lnTo>
                  <a:lnTo>
                    <a:pt x="862" y="366"/>
                  </a:lnTo>
                  <a:lnTo>
                    <a:pt x="858" y="366"/>
                  </a:lnTo>
                  <a:lnTo>
                    <a:pt x="854" y="366"/>
                  </a:lnTo>
                  <a:lnTo>
                    <a:pt x="850" y="366"/>
                  </a:lnTo>
                  <a:lnTo>
                    <a:pt x="850" y="362"/>
                  </a:lnTo>
                  <a:lnTo>
                    <a:pt x="846" y="362"/>
                  </a:lnTo>
                  <a:lnTo>
                    <a:pt x="842" y="362"/>
                  </a:lnTo>
                  <a:lnTo>
                    <a:pt x="838" y="362"/>
                  </a:lnTo>
                  <a:lnTo>
                    <a:pt x="838" y="366"/>
                  </a:lnTo>
                  <a:lnTo>
                    <a:pt x="842" y="366"/>
                  </a:lnTo>
                  <a:lnTo>
                    <a:pt x="846" y="366"/>
                  </a:lnTo>
                  <a:lnTo>
                    <a:pt x="846" y="370"/>
                  </a:lnTo>
                  <a:lnTo>
                    <a:pt x="850" y="370"/>
                  </a:lnTo>
                  <a:lnTo>
                    <a:pt x="854" y="374"/>
                  </a:lnTo>
                  <a:lnTo>
                    <a:pt x="850" y="374"/>
                  </a:lnTo>
                  <a:lnTo>
                    <a:pt x="846" y="374"/>
                  </a:lnTo>
                  <a:lnTo>
                    <a:pt x="846" y="370"/>
                  </a:lnTo>
                  <a:lnTo>
                    <a:pt x="842" y="370"/>
                  </a:lnTo>
                  <a:lnTo>
                    <a:pt x="842" y="366"/>
                  </a:lnTo>
                  <a:lnTo>
                    <a:pt x="838" y="366"/>
                  </a:lnTo>
                  <a:lnTo>
                    <a:pt x="834" y="366"/>
                  </a:lnTo>
                  <a:lnTo>
                    <a:pt x="834" y="362"/>
                  </a:lnTo>
                  <a:lnTo>
                    <a:pt x="832" y="362"/>
                  </a:lnTo>
                  <a:lnTo>
                    <a:pt x="828" y="362"/>
                  </a:lnTo>
                  <a:lnTo>
                    <a:pt x="824" y="358"/>
                  </a:lnTo>
                  <a:lnTo>
                    <a:pt x="820" y="358"/>
                  </a:lnTo>
                  <a:lnTo>
                    <a:pt x="824" y="358"/>
                  </a:lnTo>
                  <a:lnTo>
                    <a:pt x="824" y="362"/>
                  </a:lnTo>
                  <a:lnTo>
                    <a:pt x="828" y="362"/>
                  </a:lnTo>
                  <a:lnTo>
                    <a:pt x="832" y="362"/>
                  </a:lnTo>
                  <a:lnTo>
                    <a:pt x="834" y="366"/>
                  </a:lnTo>
                  <a:lnTo>
                    <a:pt x="838" y="366"/>
                  </a:lnTo>
                  <a:lnTo>
                    <a:pt x="838" y="370"/>
                  </a:lnTo>
                  <a:lnTo>
                    <a:pt x="834" y="370"/>
                  </a:lnTo>
                  <a:lnTo>
                    <a:pt x="832" y="370"/>
                  </a:lnTo>
                  <a:lnTo>
                    <a:pt x="828" y="370"/>
                  </a:lnTo>
                  <a:lnTo>
                    <a:pt x="824" y="370"/>
                  </a:lnTo>
                  <a:lnTo>
                    <a:pt x="820" y="366"/>
                  </a:lnTo>
                  <a:lnTo>
                    <a:pt x="816" y="366"/>
                  </a:lnTo>
                  <a:lnTo>
                    <a:pt x="812" y="366"/>
                  </a:lnTo>
                  <a:lnTo>
                    <a:pt x="808" y="366"/>
                  </a:lnTo>
                  <a:lnTo>
                    <a:pt x="806" y="366"/>
                  </a:lnTo>
                  <a:lnTo>
                    <a:pt x="802" y="366"/>
                  </a:lnTo>
                  <a:lnTo>
                    <a:pt x="798" y="366"/>
                  </a:lnTo>
                  <a:lnTo>
                    <a:pt x="794" y="366"/>
                  </a:lnTo>
                  <a:lnTo>
                    <a:pt x="790" y="362"/>
                  </a:lnTo>
                  <a:lnTo>
                    <a:pt x="786" y="362"/>
                  </a:lnTo>
                  <a:lnTo>
                    <a:pt x="782" y="362"/>
                  </a:lnTo>
                  <a:lnTo>
                    <a:pt x="778" y="362"/>
                  </a:lnTo>
                  <a:lnTo>
                    <a:pt x="778" y="366"/>
                  </a:lnTo>
                  <a:lnTo>
                    <a:pt x="782" y="362"/>
                  </a:lnTo>
                  <a:lnTo>
                    <a:pt x="786" y="366"/>
                  </a:lnTo>
                  <a:lnTo>
                    <a:pt x="790" y="366"/>
                  </a:lnTo>
                  <a:lnTo>
                    <a:pt x="786" y="366"/>
                  </a:lnTo>
                  <a:lnTo>
                    <a:pt x="782" y="366"/>
                  </a:lnTo>
                  <a:lnTo>
                    <a:pt x="778" y="366"/>
                  </a:lnTo>
                  <a:lnTo>
                    <a:pt x="776" y="366"/>
                  </a:lnTo>
                  <a:lnTo>
                    <a:pt x="776" y="362"/>
                  </a:lnTo>
                  <a:lnTo>
                    <a:pt x="772" y="362"/>
                  </a:lnTo>
                  <a:lnTo>
                    <a:pt x="772" y="358"/>
                  </a:lnTo>
                  <a:lnTo>
                    <a:pt x="768" y="354"/>
                  </a:lnTo>
                  <a:lnTo>
                    <a:pt x="772" y="354"/>
                  </a:lnTo>
                  <a:lnTo>
                    <a:pt x="776" y="354"/>
                  </a:lnTo>
                  <a:lnTo>
                    <a:pt x="772" y="354"/>
                  </a:lnTo>
                  <a:lnTo>
                    <a:pt x="772" y="350"/>
                  </a:lnTo>
                  <a:lnTo>
                    <a:pt x="772" y="354"/>
                  </a:lnTo>
                  <a:lnTo>
                    <a:pt x="768" y="354"/>
                  </a:lnTo>
                  <a:lnTo>
                    <a:pt x="768" y="358"/>
                  </a:lnTo>
                  <a:lnTo>
                    <a:pt x="764" y="358"/>
                  </a:lnTo>
                  <a:lnTo>
                    <a:pt x="764" y="354"/>
                  </a:lnTo>
                  <a:lnTo>
                    <a:pt x="760" y="354"/>
                  </a:lnTo>
                  <a:lnTo>
                    <a:pt x="764" y="354"/>
                  </a:lnTo>
                  <a:lnTo>
                    <a:pt x="764" y="358"/>
                  </a:lnTo>
                  <a:lnTo>
                    <a:pt x="760" y="358"/>
                  </a:lnTo>
                  <a:lnTo>
                    <a:pt x="756" y="358"/>
                  </a:lnTo>
                  <a:lnTo>
                    <a:pt x="752" y="358"/>
                  </a:lnTo>
                  <a:lnTo>
                    <a:pt x="756" y="358"/>
                  </a:lnTo>
                  <a:lnTo>
                    <a:pt x="752" y="358"/>
                  </a:lnTo>
                  <a:lnTo>
                    <a:pt x="748" y="358"/>
                  </a:lnTo>
                  <a:lnTo>
                    <a:pt x="746" y="358"/>
                  </a:lnTo>
                  <a:lnTo>
                    <a:pt x="748" y="358"/>
                  </a:lnTo>
                  <a:lnTo>
                    <a:pt x="748" y="354"/>
                  </a:lnTo>
                  <a:lnTo>
                    <a:pt x="746" y="354"/>
                  </a:lnTo>
                  <a:lnTo>
                    <a:pt x="742" y="354"/>
                  </a:lnTo>
                  <a:lnTo>
                    <a:pt x="738" y="354"/>
                  </a:lnTo>
                  <a:lnTo>
                    <a:pt x="738" y="350"/>
                  </a:lnTo>
                  <a:lnTo>
                    <a:pt x="734" y="350"/>
                  </a:lnTo>
                  <a:lnTo>
                    <a:pt x="734" y="348"/>
                  </a:lnTo>
                  <a:lnTo>
                    <a:pt x="732" y="348"/>
                  </a:lnTo>
                  <a:lnTo>
                    <a:pt x="732" y="344"/>
                  </a:lnTo>
                  <a:lnTo>
                    <a:pt x="734" y="340"/>
                  </a:lnTo>
                  <a:lnTo>
                    <a:pt x="732" y="340"/>
                  </a:lnTo>
                  <a:lnTo>
                    <a:pt x="728" y="340"/>
                  </a:lnTo>
                  <a:lnTo>
                    <a:pt x="728" y="336"/>
                  </a:lnTo>
                  <a:lnTo>
                    <a:pt x="732" y="340"/>
                  </a:lnTo>
                  <a:lnTo>
                    <a:pt x="734" y="340"/>
                  </a:lnTo>
                  <a:lnTo>
                    <a:pt x="738" y="340"/>
                  </a:lnTo>
                  <a:lnTo>
                    <a:pt x="742" y="340"/>
                  </a:lnTo>
                  <a:lnTo>
                    <a:pt x="746" y="340"/>
                  </a:lnTo>
                  <a:lnTo>
                    <a:pt x="748" y="344"/>
                  </a:lnTo>
                  <a:lnTo>
                    <a:pt x="752" y="340"/>
                  </a:lnTo>
                  <a:lnTo>
                    <a:pt x="756" y="340"/>
                  </a:lnTo>
                  <a:lnTo>
                    <a:pt x="760" y="340"/>
                  </a:lnTo>
                  <a:lnTo>
                    <a:pt x="764" y="340"/>
                  </a:lnTo>
                  <a:lnTo>
                    <a:pt x="760" y="340"/>
                  </a:lnTo>
                  <a:lnTo>
                    <a:pt x="756" y="340"/>
                  </a:lnTo>
                  <a:lnTo>
                    <a:pt x="756" y="336"/>
                  </a:lnTo>
                  <a:lnTo>
                    <a:pt x="752" y="336"/>
                  </a:lnTo>
                  <a:lnTo>
                    <a:pt x="752" y="332"/>
                  </a:lnTo>
                  <a:lnTo>
                    <a:pt x="748" y="332"/>
                  </a:lnTo>
                  <a:lnTo>
                    <a:pt x="748" y="336"/>
                  </a:lnTo>
                  <a:lnTo>
                    <a:pt x="746" y="332"/>
                  </a:lnTo>
                  <a:lnTo>
                    <a:pt x="742" y="332"/>
                  </a:lnTo>
                  <a:lnTo>
                    <a:pt x="738" y="332"/>
                  </a:lnTo>
                  <a:lnTo>
                    <a:pt x="734" y="332"/>
                  </a:lnTo>
                  <a:lnTo>
                    <a:pt x="732" y="332"/>
                  </a:lnTo>
                  <a:lnTo>
                    <a:pt x="728" y="332"/>
                  </a:lnTo>
                  <a:lnTo>
                    <a:pt x="724" y="332"/>
                  </a:lnTo>
                  <a:lnTo>
                    <a:pt x="724" y="328"/>
                  </a:lnTo>
                  <a:lnTo>
                    <a:pt x="720" y="324"/>
                  </a:lnTo>
                  <a:lnTo>
                    <a:pt x="724" y="324"/>
                  </a:lnTo>
                  <a:lnTo>
                    <a:pt x="724" y="322"/>
                  </a:lnTo>
                  <a:lnTo>
                    <a:pt x="724" y="318"/>
                  </a:lnTo>
                  <a:lnTo>
                    <a:pt x="720" y="318"/>
                  </a:lnTo>
                  <a:lnTo>
                    <a:pt x="720" y="314"/>
                  </a:lnTo>
                  <a:lnTo>
                    <a:pt x="724" y="314"/>
                  </a:lnTo>
                  <a:lnTo>
                    <a:pt x="724" y="310"/>
                  </a:lnTo>
                  <a:lnTo>
                    <a:pt x="728" y="310"/>
                  </a:lnTo>
                  <a:lnTo>
                    <a:pt x="724" y="310"/>
                  </a:lnTo>
                  <a:lnTo>
                    <a:pt x="724" y="306"/>
                  </a:lnTo>
                  <a:lnTo>
                    <a:pt x="724" y="302"/>
                  </a:lnTo>
                  <a:lnTo>
                    <a:pt x="724" y="298"/>
                  </a:lnTo>
                  <a:lnTo>
                    <a:pt x="728" y="298"/>
                  </a:lnTo>
                  <a:lnTo>
                    <a:pt x="728" y="294"/>
                  </a:lnTo>
                  <a:lnTo>
                    <a:pt x="732" y="294"/>
                  </a:lnTo>
                  <a:lnTo>
                    <a:pt x="732" y="288"/>
                  </a:lnTo>
                  <a:lnTo>
                    <a:pt x="732" y="284"/>
                  </a:lnTo>
                  <a:lnTo>
                    <a:pt x="734" y="280"/>
                  </a:lnTo>
                  <a:lnTo>
                    <a:pt x="738" y="280"/>
                  </a:lnTo>
                  <a:lnTo>
                    <a:pt x="738" y="276"/>
                  </a:lnTo>
                  <a:lnTo>
                    <a:pt x="742" y="276"/>
                  </a:lnTo>
                  <a:lnTo>
                    <a:pt x="742" y="272"/>
                  </a:lnTo>
                  <a:lnTo>
                    <a:pt x="746" y="272"/>
                  </a:lnTo>
                  <a:lnTo>
                    <a:pt x="748" y="272"/>
                  </a:lnTo>
                  <a:lnTo>
                    <a:pt x="748" y="268"/>
                  </a:lnTo>
                  <a:lnTo>
                    <a:pt x="752" y="268"/>
                  </a:lnTo>
                  <a:lnTo>
                    <a:pt x="756" y="268"/>
                  </a:lnTo>
                  <a:lnTo>
                    <a:pt x="760" y="264"/>
                  </a:lnTo>
                  <a:lnTo>
                    <a:pt x="764" y="264"/>
                  </a:lnTo>
                  <a:lnTo>
                    <a:pt x="768" y="264"/>
                  </a:lnTo>
                  <a:lnTo>
                    <a:pt x="772" y="264"/>
                  </a:lnTo>
                  <a:lnTo>
                    <a:pt x="776" y="264"/>
                  </a:lnTo>
                  <a:lnTo>
                    <a:pt x="782" y="264"/>
                  </a:lnTo>
                  <a:lnTo>
                    <a:pt x="786" y="264"/>
                  </a:lnTo>
                  <a:lnTo>
                    <a:pt x="790" y="264"/>
                  </a:lnTo>
                  <a:lnTo>
                    <a:pt x="794" y="268"/>
                  </a:lnTo>
                  <a:lnTo>
                    <a:pt x="790" y="268"/>
                  </a:lnTo>
                  <a:lnTo>
                    <a:pt x="786" y="272"/>
                  </a:lnTo>
                  <a:lnTo>
                    <a:pt x="782" y="276"/>
                  </a:lnTo>
                  <a:lnTo>
                    <a:pt x="778" y="276"/>
                  </a:lnTo>
                  <a:lnTo>
                    <a:pt x="778" y="280"/>
                  </a:lnTo>
                  <a:lnTo>
                    <a:pt x="776" y="280"/>
                  </a:lnTo>
                  <a:lnTo>
                    <a:pt x="776" y="284"/>
                  </a:lnTo>
                  <a:lnTo>
                    <a:pt x="776" y="288"/>
                  </a:lnTo>
                  <a:lnTo>
                    <a:pt x="772" y="288"/>
                  </a:lnTo>
                  <a:lnTo>
                    <a:pt x="768" y="292"/>
                  </a:lnTo>
                  <a:lnTo>
                    <a:pt x="768" y="294"/>
                  </a:lnTo>
                  <a:lnTo>
                    <a:pt x="768" y="298"/>
                  </a:lnTo>
                  <a:lnTo>
                    <a:pt x="772" y="298"/>
                  </a:lnTo>
                  <a:lnTo>
                    <a:pt x="772" y="302"/>
                  </a:lnTo>
                  <a:lnTo>
                    <a:pt x="776" y="302"/>
                  </a:lnTo>
                  <a:lnTo>
                    <a:pt x="772" y="306"/>
                  </a:lnTo>
                  <a:lnTo>
                    <a:pt x="772" y="310"/>
                  </a:lnTo>
                  <a:lnTo>
                    <a:pt x="772" y="314"/>
                  </a:lnTo>
                  <a:lnTo>
                    <a:pt x="776" y="318"/>
                  </a:lnTo>
                  <a:lnTo>
                    <a:pt x="776" y="322"/>
                  </a:lnTo>
                  <a:lnTo>
                    <a:pt x="778" y="322"/>
                  </a:lnTo>
                  <a:lnTo>
                    <a:pt x="786" y="328"/>
                  </a:lnTo>
                  <a:lnTo>
                    <a:pt x="790" y="328"/>
                  </a:lnTo>
                  <a:lnTo>
                    <a:pt x="794" y="328"/>
                  </a:lnTo>
                  <a:lnTo>
                    <a:pt x="794" y="332"/>
                  </a:lnTo>
                  <a:lnTo>
                    <a:pt x="790" y="332"/>
                  </a:lnTo>
                  <a:lnTo>
                    <a:pt x="786" y="336"/>
                  </a:lnTo>
                  <a:lnTo>
                    <a:pt x="782" y="336"/>
                  </a:lnTo>
                  <a:lnTo>
                    <a:pt x="778" y="336"/>
                  </a:lnTo>
                  <a:lnTo>
                    <a:pt x="776" y="336"/>
                  </a:lnTo>
                  <a:lnTo>
                    <a:pt x="776" y="340"/>
                  </a:lnTo>
                  <a:lnTo>
                    <a:pt x="772" y="340"/>
                  </a:lnTo>
                  <a:lnTo>
                    <a:pt x="768" y="340"/>
                  </a:lnTo>
                  <a:lnTo>
                    <a:pt x="772" y="340"/>
                  </a:lnTo>
                  <a:lnTo>
                    <a:pt x="776" y="340"/>
                  </a:lnTo>
                  <a:lnTo>
                    <a:pt x="778" y="340"/>
                  </a:lnTo>
                  <a:lnTo>
                    <a:pt x="778" y="336"/>
                  </a:lnTo>
                  <a:lnTo>
                    <a:pt x="782" y="336"/>
                  </a:lnTo>
                  <a:lnTo>
                    <a:pt x="786" y="336"/>
                  </a:lnTo>
                  <a:lnTo>
                    <a:pt x="790" y="336"/>
                  </a:lnTo>
                  <a:lnTo>
                    <a:pt x="794" y="336"/>
                  </a:lnTo>
                  <a:lnTo>
                    <a:pt x="794" y="340"/>
                  </a:lnTo>
                  <a:lnTo>
                    <a:pt x="794" y="336"/>
                  </a:lnTo>
                  <a:lnTo>
                    <a:pt x="790" y="336"/>
                  </a:lnTo>
                  <a:lnTo>
                    <a:pt x="790" y="340"/>
                  </a:lnTo>
                  <a:lnTo>
                    <a:pt x="794" y="340"/>
                  </a:lnTo>
                  <a:lnTo>
                    <a:pt x="794" y="344"/>
                  </a:lnTo>
                  <a:lnTo>
                    <a:pt x="794" y="340"/>
                  </a:lnTo>
                  <a:lnTo>
                    <a:pt x="794" y="336"/>
                  </a:lnTo>
                  <a:lnTo>
                    <a:pt x="794" y="332"/>
                  </a:lnTo>
                  <a:lnTo>
                    <a:pt x="794" y="328"/>
                  </a:lnTo>
                  <a:lnTo>
                    <a:pt x="798" y="328"/>
                  </a:lnTo>
                  <a:lnTo>
                    <a:pt x="798" y="324"/>
                  </a:lnTo>
                  <a:lnTo>
                    <a:pt x="798" y="322"/>
                  </a:lnTo>
                  <a:lnTo>
                    <a:pt x="794" y="322"/>
                  </a:lnTo>
                  <a:lnTo>
                    <a:pt x="794" y="324"/>
                  </a:lnTo>
                  <a:lnTo>
                    <a:pt x="790" y="324"/>
                  </a:lnTo>
                  <a:lnTo>
                    <a:pt x="790" y="322"/>
                  </a:lnTo>
                  <a:lnTo>
                    <a:pt x="786" y="322"/>
                  </a:lnTo>
                  <a:lnTo>
                    <a:pt x="782" y="322"/>
                  </a:lnTo>
                  <a:lnTo>
                    <a:pt x="786" y="322"/>
                  </a:lnTo>
                  <a:lnTo>
                    <a:pt x="786" y="318"/>
                  </a:lnTo>
                  <a:lnTo>
                    <a:pt x="782" y="318"/>
                  </a:lnTo>
                  <a:lnTo>
                    <a:pt x="778" y="314"/>
                  </a:lnTo>
                  <a:lnTo>
                    <a:pt x="776" y="314"/>
                  </a:lnTo>
                  <a:lnTo>
                    <a:pt x="778" y="314"/>
                  </a:lnTo>
                  <a:lnTo>
                    <a:pt x="782" y="314"/>
                  </a:lnTo>
                  <a:lnTo>
                    <a:pt x="786" y="314"/>
                  </a:lnTo>
                  <a:lnTo>
                    <a:pt x="786" y="310"/>
                  </a:lnTo>
                  <a:lnTo>
                    <a:pt x="786" y="306"/>
                  </a:lnTo>
                  <a:lnTo>
                    <a:pt x="790" y="306"/>
                  </a:lnTo>
                  <a:lnTo>
                    <a:pt x="794" y="306"/>
                  </a:lnTo>
                  <a:lnTo>
                    <a:pt x="794" y="310"/>
                  </a:lnTo>
                  <a:lnTo>
                    <a:pt x="798" y="310"/>
                  </a:lnTo>
                  <a:lnTo>
                    <a:pt x="802" y="314"/>
                  </a:lnTo>
                  <a:lnTo>
                    <a:pt x="802" y="318"/>
                  </a:lnTo>
                  <a:lnTo>
                    <a:pt x="806" y="318"/>
                  </a:lnTo>
                  <a:lnTo>
                    <a:pt x="806" y="314"/>
                  </a:lnTo>
                  <a:lnTo>
                    <a:pt x="802" y="314"/>
                  </a:lnTo>
                  <a:lnTo>
                    <a:pt x="802" y="310"/>
                  </a:lnTo>
                  <a:lnTo>
                    <a:pt x="798" y="310"/>
                  </a:lnTo>
                  <a:lnTo>
                    <a:pt x="794" y="310"/>
                  </a:lnTo>
                  <a:lnTo>
                    <a:pt x="794" y="306"/>
                  </a:lnTo>
                  <a:lnTo>
                    <a:pt x="798" y="306"/>
                  </a:lnTo>
                  <a:lnTo>
                    <a:pt x="802" y="302"/>
                  </a:lnTo>
                  <a:lnTo>
                    <a:pt x="798" y="302"/>
                  </a:lnTo>
                  <a:lnTo>
                    <a:pt x="798" y="306"/>
                  </a:lnTo>
                  <a:lnTo>
                    <a:pt x="794" y="306"/>
                  </a:lnTo>
                  <a:lnTo>
                    <a:pt x="794" y="302"/>
                  </a:lnTo>
                  <a:lnTo>
                    <a:pt x="790" y="302"/>
                  </a:lnTo>
                  <a:lnTo>
                    <a:pt x="790" y="306"/>
                  </a:lnTo>
                  <a:lnTo>
                    <a:pt x="786" y="302"/>
                  </a:lnTo>
                  <a:lnTo>
                    <a:pt x="782" y="302"/>
                  </a:lnTo>
                  <a:lnTo>
                    <a:pt x="782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82" y="294"/>
                  </a:lnTo>
                  <a:lnTo>
                    <a:pt x="782" y="292"/>
                  </a:lnTo>
                  <a:lnTo>
                    <a:pt x="782" y="288"/>
                  </a:lnTo>
                  <a:lnTo>
                    <a:pt x="786" y="288"/>
                  </a:lnTo>
                  <a:lnTo>
                    <a:pt x="790" y="292"/>
                  </a:lnTo>
                  <a:lnTo>
                    <a:pt x="794" y="292"/>
                  </a:lnTo>
                  <a:lnTo>
                    <a:pt x="798" y="292"/>
                  </a:lnTo>
                  <a:lnTo>
                    <a:pt x="802" y="292"/>
                  </a:lnTo>
                  <a:lnTo>
                    <a:pt x="802" y="294"/>
                  </a:lnTo>
                  <a:lnTo>
                    <a:pt x="806" y="294"/>
                  </a:lnTo>
                  <a:lnTo>
                    <a:pt x="802" y="294"/>
                  </a:lnTo>
                  <a:lnTo>
                    <a:pt x="802" y="292"/>
                  </a:lnTo>
                  <a:lnTo>
                    <a:pt x="798" y="292"/>
                  </a:lnTo>
                  <a:lnTo>
                    <a:pt x="794" y="292"/>
                  </a:lnTo>
                  <a:lnTo>
                    <a:pt x="794" y="288"/>
                  </a:lnTo>
                  <a:lnTo>
                    <a:pt x="790" y="288"/>
                  </a:lnTo>
                  <a:lnTo>
                    <a:pt x="782" y="288"/>
                  </a:lnTo>
                  <a:lnTo>
                    <a:pt x="786" y="284"/>
                  </a:lnTo>
                  <a:lnTo>
                    <a:pt x="786" y="288"/>
                  </a:lnTo>
                  <a:lnTo>
                    <a:pt x="790" y="288"/>
                  </a:lnTo>
                  <a:lnTo>
                    <a:pt x="790" y="284"/>
                  </a:lnTo>
                  <a:lnTo>
                    <a:pt x="794" y="284"/>
                  </a:lnTo>
                  <a:lnTo>
                    <a:pt x="794" y="288"/>
                  </a:lnTo>
                  <a:lnTo>
                    <a:pt x="798" y="288"/>
                  </a:lnTo>
                  <a:lnTo>
                    <a:pt x="802" y="288"/>
                  </a:lnTo>
                  <a:lnTo>
                    <a:pt x="806" y="288"/>
                  </a:lnTo>
                  <a:lnTo>
                    <a:pt x="808" y="288"/>
                  </a:lnTo>
                  <a:lnTo>
                    <a:pt x="812" y="288"/>
                  </a:lnTo>
                  <a:lnTo>
                    <a:pt x="808" y="288"/>
                  </a:lnTo>
                  <a:lnTo>
                    <a:pt x="806" y="288"/>
                  </a:lnTo>
                  <a:lnTo>
                    <a:pt x="802" y="288"/>
                  </a:lnTo>
                  <a:lnTo>
                    <a:pt x="802" y="284"/>
                  </a:lnTo>
                  <a:lnTo>
                    <a:pt x="798" y="284"/>
                  </a:lnTo>
                  <a:lnTo>
                    <a:pt x="794" y="284"/>
                  </a:lnTo>
                  <a:lnTo>
                    <a:pt x="790" y="284"/>
                  </a:lnTo>
                  <a:lnTo>
                    <a:pt x="790" y="280"/>
                  </a:lnTo>
                  <a:lnTo>
                    <a:pt x="794" y="280"/>
                  </a:lnTo>
                  <a:lnTo>
                    <a:pt x="794" y="276"/>
                  </a:lnTo>
                  <a:lnTo>
                    <a:pt x="798" y="280"/>
                  </a:lnTo>
                  <a:lnTo>
                    <a:pt x="802" y="280"/>
                  </a:lnTo>
                  <a:lnTo>
                    <a:pt x="798" y="280"/>
                  </a:lnTo>
                  <a:lnTo>
                    <a:pt x="798" y="276"/>
                  </a:lnTo>
                  <a:lnTo>
                    <a:pt x="802" y="276"/>
                  </a:lnTo>
                  <a:lnTo>
                    <a:pt x="806" y="276"/>
                  </a:lnTo>
                  <a:lnTo>
                    <a:pt x="808" y="276"/>
                  </a:lnTo>
                  <a:lnTo>
                    <a:pt x="808" y="280"/>
                  </a:lnTo>
                  <a:lnTo>
                    <a:pt x="812" y="280"/>
                  </a:lnTo>
                  <a:lnTo>
                    <a:pt x="812" y="276"/>
                  </a:lnTo>
                  <a:lnTo>
                    <a:pt x="808" y="276"/>
                  </a:lnTo>
                  <a:lnTo>
                    <a:pt x="806" y="276"/>
                  </a:lnTo>
                  <a:lnTo>
                    <a:pt x="806" y="272"/>
                  </a:lnTo>
                  <a:lnTo>
                    <a:pt x="808" y="272"/>
                  </a:lnTo>
                  <a:lnTo>
                    <a:pt x="812" y="272"/>
                  </a:lnTo>
                  <a:lnTo>
                    <a:pt x="816" y="268"/>
                  </a:lnTo>
                  <a:lnTo>
                    <a:pt x="820" y="268"/>
                  </a:lnTo>
                  <a:lnTo>
                    <a:pt x="824" y="268"/>
                  </a:lnTo>
                  <a:lnTo>
                    <a:pt x="828" y="268"/>
                  </a:lnTo>
                  <a:lnTo>
                    <a:pt x="832" y="268"/>
                  </a:lnTo>
                  <a:lnTo>
                    <a:pt x="834" y="268"/>
                  </a:lnTo>
                  <a:lnTo>
                    <a:pt x="838" y="268"/>
                  </a:lnTo>
                  <a:lnTo>
                    <a:pt x="842" y="268"/>
                  </a:lnTo>
                  <a:lnTo>
                    <a:pt x="846" y="272"/>
                  </a:lnTo>
                  <a:lnTo>
                    <a:pt x="846" y="276"/>
                  </a:lnTo>
                  <a:lnTo>
                    <a:pt x="846" y="280"/>
                  </a:lnTo>
                  <a:lnTo>
                    <a:pt x="850" y="284"/>
                  </a:lnTo>
                  <a:lnTo>
                    <a:pt x="854" y="284"/>
                  </a:lnTo>
                  <a:lnTo>
                    <a:pt x="854" y="288"/>
                  </a:lnTo>
                  <a:lnTo>
                    <a:pt x="854" y="292"/>
                  </a:lnTo>
                  <a:lnTo>
                    <a:pt x="858" y="292"/>
                  </a:lnTo>
                  <a:lnTo>
                    <a:pt x="858" y="294"/>
                  </a:lnTo>
                  <a:lnTo>
                    <a:pt x="854" y="298"/>
                  </a:lnTo>
                  <a:lnTo>
                    <a:pt x="850" y="302"/>
                  </a:lnTo>
                  <a:lnTo>
                    <a:pt x="846" y="306"/>
                  </a:lnTo>
                  <a:lnTo>
                    <a:pt x="842" y="306"/>
                  </a:lnTo>
                  <a:lnTo>
                    <a:pt x="846" y="306"/>
                  </a:lnTo>
                  <a:lnTo>
                    <a:pt x="850" y="302"/>
                  </a:lnTo>
                  <a:lnTo>
                    <a:pt x="854" y="302"/>
                  </a:lnTo>
                  <a:lnTo>
                    <a:pt x="858" y="302"/>
                  </a:lnTo>
                  <a:lnTo>
                    <a:pt x="854" y="302"/>
                  </a:lnTo>
                  <a:lnTo>
                    <a:pt x="854" y="306"/>
                  </a:lnTo>
                  <a:lnTo>
                    <a:pt x="850" y="306"/>
                  </a:lnTo>
                  <a:lnTo>
                    <a:pt x="850" y="310"/>
                  </a:lnTo>
                  <a:lnTo>
                    <a:pt x="854" y="310"/>
                  </a:lnTo>
                  <a:lnTo>
                    <a:pt x="854" y="314"/>
                  </a:lnTo>
                  <a:lnTo>
                    <a:pt x="854" y="310"/>
                  </a:lnTo>
                  <a:lnTo>
                    <a:pt x="850" y="314"/>
                  </a:lnTo>
                  <a:lnTo>
                    <a:pt x="846" y="314"/>
                  </a:lnTo>
                  <a:lnTo>
                    <a:pt x="850" y="314"/>
                  </a:lnTo>
                  <a:lnTo>
                    <a:pt x="850" y="318"/>
                  </a:lnTo>
                  <a:lnTo>
                    <a:pt x="854" y="318"/>
                  </a:lnTo>
                  <a:lnTo>
                    <a:pt x="854" y="314"/>
                  </a:lnTo>
                  <a:lnTo>
                    <a:pt x="858" y="314"/>
                  </a:lnTo>
                  <a:lnTo>
                    <a:pt x="858" y="310"/>
                  </a:lnTo>
                  <a:lnTo>
                    <a:pt x="862" y="310"/>
                  </a:lnTo>
                  <a:lnTo>
                    <a:pt x="858" y="310"/>
                  </a:lnTo>
                  <a:lnTo>
                    <a:pt x="858" y="306"/>
                  </a:lnTo>
                  <a:lnTo>
                    <a:pt x="862" y="306"/>
                  </a:lnTo>
                  <a:lnTo>
                    <a:pt x="862" y="310"/>
                  </a:lnTo>
                  <a:lnTo>
                    <a:pt x="864" y="310"/>
                  </a:lnTo>
                  <a:lnTo>
                    <a:pt x="868" y="310"/>
                  </a:lnTo>
                  <a:lnTo>
                    <a:pt x="864" y="310"/>
                  </a:lnTo>
                  <a:lnTo>
                    <a:pt x="862" y="306"/>
                  </a:lnTo>
                  <a:lnTo>
                    <a:pt x="862" y="302"/>
                  </a:lnTo>
                  <a:lnTo>
                    <a:pt x="864" y="302"/>
                  </a:lnTo>
                  <a:lnTo>
                    <a:pt x="868" y="302"/>
                  </a:lnTo>
                  <a:lnTo>
                    <a:pt x="864" y="302"/>
                  </a:lnTo>
                  <a:lnTo>
                    <a:pt x="868" y="302"/>
                  </a:lnTo>
                  <a:lnTo>
                    <a:pt x="868" y="306"/>
                  </a:lnTo>
                  <a:lnTo>
                    <a:pt x="864" y="306"/>
                  </a:lnTo>
                  <a:lnTo>
                    <a:pt x="864" y="310"/>
                  </a:lnTo>
                  <a:lnTo>
                    <a:pt x="868" y="310"/>
                  </a:lnTo>
                  <a:lnTo>
                    <a:pt x="868" y="306"/>
                  </a:lnTo>
                  <a:lnTo>
                    <a:pt x="872" y="302"/>
                  </a:lnTo>
                  <a:lnTo>
                    <a:pt x="876" y="306"/>
                  </a:lnTo>
                  <a:lnTo>
                    <a:pt x="876" y="310"/>
                  </a:lnTo>
                  <a:lnTo>
                    <a:pt x="876" y="314"/>
                  </a:lnTo>
                  <a:lnTo>
                    <a:pt x="872" y="314"/>
                  </a:lnTo>
                  <a:lnTo>
                    <a:pt x="876" y="314"/>
                  </a:lnTo>
                  <a:lnTo>
                    <a:pt x="880" y="318"/>
                  </a:lnTo>
                  <a:lnTo>
                    <a:pt x="884" y="318"/>
                  </a:lnTo>
                  <a:lnTo>
                    <a:pt x="880" y="314"/>
                  </a:lnTo>
                  <a:lnTo>
                    <a:pt x="880" y="310"/>
                  </a:lnTo>
                  <a:lnTo>
                    <a:pt x="884" y="310"/>
                  </a:lnTo>
                  <a:lnTo>
                    <a:pt x="884" y="314"/>
                  </a:lnTo>
                  <a:lnTo>
                    <a:pt x="888" y="314"/>
                  </a:lnTo>
                  <a:lnTo>
                    <a:pt x="888" y="318"/>
                  </a:lnTo>
                  <a:lnTo>
                    <a:pt x="890" y="318"/>
                  </a:lnTo>
                  <a:lnTo>
                    <a:pt x="890" y="322"/>
                  </a:lnTo>
                  <a:lnTo>
                    <a:pt x="890" y="318"/>
                  </a:lnTo>
                  <a:lnTo>
                    <a:pt x="888" y="318"/>
                  </a:lnTo>
                  <a:lnTo>
                    <a:pt x="888" y="314"/>
                  </a:lnTo>
                  <a:lnTo>
                    <a:pt x="890" y="318"/>
                  </a:lnTo>
                  <a:lnTo>
                    <a:pt x="894" y="322"/>
                  </a:lnTo>
                  <a:lnTo>
                    <a:pt x="894" y="318"/>
                  </a:lnTo>
                  <a:lnTo>
                    <a:pt x="890" y="318"/>
                  </a:lnTo>
                  <a:lnTo>
                    <a:pt x="890" y="314"/>
                  </a:lnTo>
                  <a:lnTo>
                    <a:pt x="888" y="314"/>
                  </a:lnTo>
                  <a:lnTo>
                    <a:pt x="888" y="310"/>
                  </a:lnTo>
                  <a:lnTo>
                    <a:pt x="884" y="310"/>
                  </a:lnTo>
                  <a:lnTo>
                    <a:pt x="880" y="310"/>
                  </a:lnTo>
                  <a:lnTo>
                    <a:pt x="880" y="306"/>
                  </a:lnTo>
                  <a:lnTo>
                    <a:pt x="884" y="306"/>
                  </a:lnTo>
                  <a:lnTo>
                    <a:pt x="884" y="310"/>
                  </a:lnTo>
                  <a:lnTo>
                    <a:pt x="888" y="310"/>
                  </a:lnTo>
                  <a:lnTo>
                    <a:pt x="884" y="310"/>
                  </a:lnTo>
                  <a:lnTo>
                    <a:pt x="884" y="306"/>
                  </a:lnTo>
                  <a:lnTo>
                    <a:pt x="888" y="306"/>
                  </a:lnTo>
                  <a:lnTo>
                    <a:pt x="890" y="306"/>
                  </a:lnTo>
                  <a:lnTo>
                    <a:pt x="894" y="306"/>
                  </a:lnTo>
                  <a:lnTo>
                    <a:pt x="894" y="310"/>
                  </a:lnTo>
                  <a:lnTo>
                    <a:pt x="898" y="310"/>
                  </a:lnTo>
                  <a:lnTo>
                    <a:pt x="902" y="310"/>
                  </a:lnTo>
                  <a:lnTo>
                    <a:pt x="906" y="310"/>
                  </a:lnTo>
                  <a:lnTo>
                    <a:pt x="902" y="310"/>
                  </a:lnTo>
                  <a:lnTo>
                    <a:pt x="898" y="310"/>
                  </a:lnTo>
                  <a:lnTo>
                    <a:pt x="894" y="310"/>
                  </a:lnTo>
                  <a:lnTo>
                    <a:pt x="894" y="306"/>
                  </a:lnTo>
                  <a:lnTo>
                    <a:pt x="890" y="306"/>
                  </a:lnTo>
                  <a:lnTo>
                    <a:pt x="888" y="306"/>
                  </a:lnTo>
                  <a:lnTo>
                    <a:pt x="884" y="302"/>
                  </a:lnTo>
                  <a:lnTo>
                    <a:pt x="884" y="298"/>
                  </a:lnTo>
                  <a:lnTo>
                    <a:pt x="888" y="298"/>
                  </a:lnTo>
                  <a:lnTo>
                    <a:pt x="890" y="294"/>
                  </a:lnTo>
                  <a:lnTo>
                    <a:pt x="894" y="294"/>
                  </a:lnTo>
                  <a:lnTo>
                    <a:pt x="898" y="294"/>
                  </a:lnTo>
                  <a:lnTo>
                    <a:pt x="902" y="294"/>
                  </a:lnTo>
                  <a:lnTo>
                    <a:pt x="906" y="294"/>
                  </a:lnTo>
                  <a:lnTo>
                    <a:pt x="910" y="294"/>
                  </a:lnTo>
                  <a:lnTo>
                    <a:pt x="910" y="298"/>
                  </a:lnTo>
                  <a:lnTo>
                    <a:pt x="914" y="298"/>
                  </a:lnTo>
                  <a:lnTo>
                    <a:pt x="918" y="298"/>
                  </a:lnTo>
                  <a:lnTo>
                    <a:pt x="918" y="302"/>
                  </a:lnTo>
                  <a:lnTo>
                    <a:pt x="918" y="298"/>
                  </a:lnTo>
                  <a:lnTo>
                    <a:pt x="920" y="298"/>
                  </a:lnTo>
                  <a:lnTo>
                    <a:pt x="924" y="298"/>
                  </a:lnTo>
                  <a:lnTo>
                    <a:pt x="928" y="298"/>
                  </a:lnTo>
                  <a:lnTo>
                    <a:pt x="928" y="302"/>
                  </a:lnTo>
                  <a:lnTo>
                    <a:pt x="932" y="302"/>
                  </a:lnTo>
                  <a:lnTo>
                    <a:pt x="932" y="306"/>
                  </a:lnTo>
                  <a:lnTo>
                    <a:pt x="936" y="306"/>
                  </a:lnTo>
                  <a:lnTo>
                    <a:pt x="932" y="310"/>
                  </a:lnTo>
                  <a:lnTo>
                    <a:pt x="928" y="310"/>
                  </a:lnTo>
                  <a:lnTo>
                    <a:pt x="924" y="310"/>
                  </a:lnTo>
                  <a:lnTo>
                    <a:pt x="920" y="310"/>
                  </a:lnTo>
                  <a:lnTo>
                    <a:pt x="920" y="314"/>
                  </a:lnTo>
                  <a:lnTo>
                    <a:pt x="918" y="314"/>
                  </a:lnTo>
                  <a:lnTo>
                    <a:pt x="914" y="318"/>
                  </a:lnTo>
                  <a:lnTo>
                    <a:pt x="918" y="314"/>
                  </a:lnTo>
                  <a:lnTo>
                    <a:pt x="920" y="314"/>
                  </a:lnTo>
                  <a:lnTo>
                    <a:pt x="920" y="310"/>
                  </a:lnTo>
                  <a:lnTo>
                    <a:pt x="924" y="310"/>
                  </a:lnTo>
                  <a:lnTo>
                    <a:pt x="928" y="310"/>
                  </a:lnTo>
                  <a:lnTo>
                    <a:pt x="932" y="314"/>
                  </a:lnTo>
                  <a:lnTo>
                    <a:pt x="928" y="314"/>
                  </a:lnTo>
                  <a:lnTo>
                    <a:pt x="924" y="314"/>
                  </a:lnTo>
                  <a:lnTo>
                    <a:pt x="924" y="318"/>
                  </a:lnTo>
                  <a:lnTo>
                    <a:pt x="920" y="322"/>
                  </a:lnTo>
                  <a:lnTo>
                    <a:pt x="918" y="322"/>
                  </a:lnTo>
                  <a:lnTo>
                    <a:pt x="920" y="322"/>
                  </a:lnTo>
                  <a:lnTo>
                    <a:pt x="924" y="318"/>
                  </a:lnTo>
                  <a:lnTo>
                    <a:pt x="924" y="314"/>
                  </a:lnTo>
                  <a:lnTo>
                    <a:pt x="928" y="314"/>
                  </a:lnTo>
                  <a:lnTo>
                    <a:pt x="932" y="314"/>
                  </a:lnTo>
                  <a:lnTo>
                    <a:pt x="932" y="310"/>
                  </a:lnTo>
                  <a:lnTo>
                    <a:pt x="936" y="310"/>
                  </a:lnTo>
                  <a:lnTo>
                    <a:pt x="940" y="310"/>
                  </a:lnTo>
                  <a:lnTo>
                    <a:pt x="944" y="314"/>
                  </a:lnTo>
                  <a:lnTo>
                    <a:pt x="948" y="314"/>
                  </a:lnTo>
                  <a:lnTo>
                    <a:pt x="948" y="318"/>
                  </a:lnTo>
                  <a:lnTo>
                    <a:pt x="944" y="318"/>
                  </a:lnTo>
                  <a:lnTo>
                    <a:pt x="944" y="322"/>
                  </a:lnTo>
                  <a:lnTo>
                    <a:pt x="940" y="318"/>
                  </a:lnTo>
                  <a:lnTo>
                    <a:pt x="940" y="322"/>
                  </a:lnTo>
                  <a:lnTo>
                    <a:pt x="936" y="322"/>
                  </a:lnTo>
                  <a:lnTo>
                    <a:pt x="932" y="322"/>
                  </a:lnTo>
                  <a:lnTo>
                    <a:pt x="928" y="322"/>
                  </a:lnTo>
                  <a:lnTo>
                    <a:pt x="932" y="322"/>
                  </a:lnTo>
                  <a:lnTo>
                    <a:pt x="936" y="322"/>
                  </a:lnTo>
                  <a:lnTo>
                    <a:pt x="932" y="324"/>
                  </a:lnTo>
                  <a:lnTo>
                    <a:pt x="928" y="324"/>
                  </a:lnTo>
                  <a:lnTo>
                    <a:pt x="932" y="324"/>
                  </a:lnTo>
                  <a:lnTo>
                    <a:pt x="936" y="324"/>
                  </a:lnTo>
                  <a:lnTo>
                    <a:pt x="936" y="322"/>
                  </a:lnTo>
                  <a:lnTo>
                    <a:pt x="940" y="322"/>
                  </a:lnTo>
                  <a:lnTo>
                    <a:pt x="940" y="324"/>
                  </a:lnTo>
                  <a:lnTo>
                    <a:pt x="936" y="324"/>
                  </a:lnTo>
                  <a:lnTo>
                    <a:pt x="932" y="324"/>
                  </a:lnTo>
                  <a:lnTo>
                    <a:pt x="932" y="328"/>
                  </a:lnTo>
                  <a:lnTo>
                    <a:pt x="932" y="324"/>
                  </a:lnTo>
                  <a:lnTo>
                    <a:pt x="936" y="324"/>
                  </a:lnTo>
                  <a:lnTo>
                    <a:pt x="936" y="328"/>
                  </a:lnTo>
                  <a:lnTo>
                    <a:pt x="940" y="328"/>
                  </a:lnTo>
                  <a:lnTo>
                    <a:pt x="936" y="332"/>
                  </a:lnTo>
                  <a:lnTo>
                    <a:pt x="932" y="336"/>
                  </a:lnTo>
                  <a:lnTo>
                    <a:pt x="936" y="332"/>
                  </a:lnTo>
                  <a:lnTo>
                    <a:pt x="940" y="332"/>
                  </a:lnTo>
                  <a:lnTo>
                    <a:pt x="940" y="328"/>
                  </a:lnTo>
                  <a:lnTo>
                    <a:pt x="936" y="328"/>
                  </a:lnTo>
                  <a:lnTo>
                    <a:pt x="936" y="324"/>
                  </a:lnTo>
                  <a:lnTo>
                    <a:pt x="940" y="324"/>
                  </a:lnTo>
                  <a:lnTo>
                    <a:pt x="944" y="322"/>
                  </a:lnTo>
                  <a:lnTo>
                    <a:pt x="948" y="322"/>
                  </a:lnTo>
                  <a:lnTo>
                    <a:pt x="948" y="324"/>
                  </a:lnTo>
                  <a:lnTo>
                    <a:pt x="944" y="324"/>
                  </a:lnTo>
                  <a:lnTo>
                    <a:pt x="948" y="324"/>
                  </a:lnTo>
                  <a:lnTo>
                    <a:pt x="948" y="322"/>
                  </a:lnTo>
                  <a:lnTo>
                    <a:pt x="950" y="322"/>
                  </a:lnTo>
                  <a:lnTo>
                    <a:pt x="954" y="322"/>
                  </a:lnTo>
                  <a:lnTo>
                    <a:pt x="950" y="322"/>
                  </a:lnTo>
                  <a:lnTo>
                    <a:pt x="950" y="324"/>
                  </a:lnTo>
                  <a:lnTo>
                    <a:pt x="948" y="324"/>
                  </a:lnTo>
                  <a:lnTo>
                    <a:pt x="948" y="328"/>
                  </a:lnTo>
                  <a:lnTo>
                    <a:pt x="944" y="328"/>
                  </a:lnTo>
                  <a:lnTo>
                    <a:pt x="948" y="328"/>
                  </a:lnTo>
                  <a:lnTo>
                    <a:pt x="948" y="332"/>
                  </a:lnTo>
                  <a:lnTo>
                    <a:pt x="944" y="332"/>
                  </a:lnTo>
                  <a:lnTo>
                    <a:pt x="944" y="336"/>
                  </a:lnTo>
                  <a:lnTo>
                    <a:pt x="948" y="336"/>
                  </a:lnTo>
                  <a:lnTo>
                    <a:pt x="948" y="332"/>
                  </a:lnTo>
                  <a:lnTo>
                    <a:pt x="948" y="328"/>
                  </a:lnTo>
                  <a:lnTo>
                    <a:pt x="950" y="324"/>
                  </a:lnTo>
                  <a:lnTo>
                    <a:pt x="954" y="324"/>
                  </a:lnTo>
                  <a:lnTo>
                    <a:pt x="954" y="328"/>
                  </a:lnTo>
                  <a:lnTo>
                    <a:pt x="954" y="332"/>
                  </a:lnTo>
                  <a:lnTo>
                    <a:pt x="954" y="328"/>
                  </a:lnTo>
                  <a:lnTo>
                    <a:pt x="958" y="328"/>
                  </a:lnTo>
                  <a:lnTo>
                    <a:pt x="954" y="332"/>
                  </a:lnTo>
                  <a:lnTo>
                    <a:pt x="950" y="332"/>
                  </a:lnTo>
                  <a:lnTo>
                    <a:pt x="950" y="336"/>
                  </a:lnTo>
                  <a:lnTo>
                    <a:pt x="950" y="340"/>
                  </a:lnTo>
                  <a:lnTo>
                    <a:pt x="950" y="336"/>
                  </a:lnTo>
                  <a:lnTo>
                    <a:pt x="954" y="332"/>
                  </a:lnTo>
                  <a:lnTo>
                    <a:pt x="958" y="332"/>
                  </a:lnTo>
                  <a:lnTo>
                    <a:pt x="962" y="332"/>
                  </a:lnTo>
                  <a:lnTo>
                    <a:pt x="958" y="332"/>
                  </a:lnTo>
                  <a:lnTo>
                    <a:pt x="958" y="336"/>
                  </a:lnTo>
                  <a:lnTo>
                    <a:pt x="958" y="340"/>
                  </a:lnTo>
                  <a:lnTo>
                    <a:pt x="954" y="340"/>
                  </a:lnTo>
                  <a:lnTo>
                    <a:pt x="958" y="340"/>
                  </a:lnTo>
                  <a:lnTo>
                    <a:pt x="958" y="336"/>
                  </a:lnTo>
                  <a:lnTo>
                    <a:pt x="962" y="332"/>
                  </a:lnTo>
                  <a:lnTo>
                    <a:pt x="962" y="336"/>
                  </a:lnTo>
                  <a:lnTo>
                    <a:pt x="962" y="332"/>
                  </a:lnTo>
                  <a:lnTo>
                    <a:pt x="962" y="328"/>
                  </a:lnTo>
                  <a:lnTo>
                    <a:pt x="966" y="328"/>
                  </a:lnTo>
                  <a:lnTo>
                    <a:pt x="966" y="324"/>
                  </a:lnTo>
                  <a:lnTo>
                    <a:pt x="970" y="324"/>
                  </a:lnTo>
                  <a:lnTo>
                    <a:pt x="970" y="322"/>
                  </a:lnTo>
                  <a:lnTo>
                    <a:pt x="970" y="324"/>
                  </a:lnTo>
                  <a:lnTo>
                    <a:pt x="974" y="324"/>
                  </a:lnTo>
                  <a:lnTo>
                    <a:pt x="976" y="324"/>
                  </a:lnTo>
                  <a:lnTo>
                    <a:pt x="980" y="324"/>
                  </a:lnTo>
                  <a:lnTo>
                    <a:pt x="980" y="328"/>
                  </a:lnTo>
                  <a:lnTo>
                    <a:pt x="984" y="328"/>
                  </a:lnTo>
                  <a:lnTo>
                    <a:pt x="988" y="332"/>
                  </a:lnTo>
                  <a:lnTo>
                    <a:pt x="988" y="336"/>
                  </a:lnTo>
                  <a:lnTo>
                    <a:pt x="984" y="336"/>
                  </a:lnTo>
                  <a:lnTo>
                    <a:pt x="984" y="340"/>
                  </a:lnTo>
                  <a:lnTo>
                    <a:pt x="980" y="340"/>
                  </a:lnTo>
                  <a:lnTo>
                    <a:pt x="980" y="336"/>
                  </a:lnTo>
                  <a:lnTo>
                    <a:pt x="976" y="336"/>
                  </a:lnTo>
                  <a:lnTo>
                    <a:pt x="974" y="340"/>
                  </a:lnTo>
                  <a:lnTo>
                    <a:pt x="974" y="344"/>
                  </a:lnTo>
                  <a:lnTo>
                    <a:pt x="970" y="344"/>
                  </a:lnTo>
                  <a:lnTo>
                    <a:pt x="966" y="344"/>
                  </a:lnTo>
                  <a:lnTo>
                    <a:pt x="970" y="344"/>
                  </a:lnTo>
                  <a:lnTo>
                    <a:pt x="974" y="344"/>
                  </a:lnTo>
                  <a:lnTo>
                    <a:pt x="970" y="348"/>
                  </a:lnTo>
                  <a:lnTo>
                    <a:pt x="970" y="350"/>
                  </a:lnTo>
                  <a:lnTo>
                    <a:pt x="966" y="350"/>
                  </a:lnTo>
                  <a:lnTo>
                    <a:pt x="970" y="350"/>
                  </a:lnTo>
                  <a:lnTo>
                    <a:pt x="970" y="348"/>
                  </a:lnTo>
                  <a:lnTo>
                    <a:pt x="974" y="348"/>
                  </a:lnTo>
                  <a:lnTo>
                    <a:pt x="976" y="348"/>
                  </a:lnTo>
                  <a:lnTo>
                    <a:pt x="976" y="344"/>
                  </a:lnTo>
                  <a:lnTo>
                    <a:pt x="980" y="344"/>
                  </a:lnTo>
                  <a:lnTo>
                    <a:pt x="984" y="344"/>
                  </a:lnTo>
                  <a:lnTo>
                    <a:pt x="988" y="340"/>
                  </a:lnTo>
                  <a:lnTo>
                    <a:pt x="992" y="336"/>
                  </a:lnTo>
                  <a:lnTo>
                    <a:pt x="996" y="336"/>
                  </a:lnTo>
                  <a:lnTo>
                    <a:pt x="996" y="340"/>
                  </a:lnTo>
                  <a:lnTo>
                    <a:pt x="996" y="344"/>
                  </a:lnTo>
                  <a:lnTo>
                    <a:pt x="996" y="348"/>
                  </a:lnTo>
                  <a:lnTo>
                    <a:pt x="992" y="348"/>
                  </a:lnTo>
                  <a:lnTo>
                    <a:pt x="988" y="348"/>
                  </a:lnTo>
                  <a:lnTo>
                    <a:pt x="988" y="350"/>
                  </a:lnTo>
                  <a:lnTo>
                    <a:pt x="984" y="350"/>
                  </a:lnTo>
                  <a:lnTo>
                    <a:pt x="980" y="350"/>
                  </a:lnTo>
                  <a:lnTo>
                    <a:pt x="980" y="354"/>
                  </a:lnTo>
                  <a:lnTo>
                    <a:pt x="980" y="358"/>
                  </a:lnTo>
                  <a:lnTo>
                    <a:pt x="976" y="358"/>
                  </a:lnTo>
                  <a:lnTo>
                    <a:pt x="980" y="358"/>
                  </a:lnTo>
                  <a:lnTo>
                    <a:pt x="980" y="354"/>
                  </a:lnTo>
                  <a:lnTo>
                    <a:pt x="984" y="350"/>
                  </a:lnTo>
                  <a:lnTo>
                    <a:pt x="988" y="350"/>
                  </a:lnTo>
                  <a:lnTo>
                    <a:pt x="988" y="354"/>
                  </a:lnTo>
                  <a:lnTo>
                    <a:pt x="984" y="358"/>
                  </a:lnTo>
                  <a:lnTo>
                    <a:pt x="984" y="362"/>
                  </a:lnTo>
                  <a:lnTo>
                    <a:pt x="984" y="366"/>
                  </a:lnTo>
                  <a:lnTo>
                    <a:pt x="984" y="362"/>
                  </a:lnTo>
                  <a:lnTo>
                    <a:pt x="988" y="358"/>
                  </a:lnTo>
                  <a:lnTo>
                    <a:pt x="988" y="354"/>
                  </a:lnTo>
                  <a:lnTo>
                    <a:pt x="988" y="350"/>
                  </a:lnTo>
                  <a:lnTo>
                    <a:pt x="992" y="350"/>
                  </a:lnTo>
                  <a:lnTo>
                    <a:pt x="992" y="348"/>
                  </a:lnTo>
                  <a:lnTo>
                    <a:pt x="996" y="348"/>
                  </a:lnTo>
                  <a:lnTo>
                    <a:pt x="1000" y="348"/>
                  </a:lnTo>
                  <a:lnTo>
                    <a:pt x="1000" y="344"/>
                  </a:lnTo>
                  <a:lnTo>
                    <a:pt x="1004" y="344"/>
                  </a:lnTo>
                  <a:lnTo>
                    <a:pt x="1006" y="344"/>
                  </a:lnTo>
                  <a:lnTo>
                    <a:pt x="1006" y="348"/>
                  </a:lnTo>
                  <a:lnTo>
                    <a:pt x="1004" y="348"/>
                  </a:lnTo>
                  <a:lnTo>
                    <a:pt x="1004" y="350"/>
                  </a:lnTo>
                  <a:lnTo>
                    <a:pt x="1000" y="350"/>
                  </a:lnTo>
                  <a:lnTo>
                    <a:pt x="1000" y="354"/>
                  </a:lnTo>
                  <a:lnTo>
                    <a:pt x="1000" y="350"/>
                  </a:lnTo>
                  <a:lnTo>
                    <a:pt x="1004" y="350"/>
                  </a:lnTo>
                  <a:lnTo>
                    <a:pt x="1004" y="348"/>
                  </a:lnTo>
                  <a:lnTo>
                    <a:pt x="1006" y="348"/>
                  </a:lnTo>
                  <a:lnTo>
                    <a:pt x="1010" y="348"/>
                  </a:lnTo>
                  <a:lnTo>
                    <a:pt x="1014" y="348"/>
                  </a:lnTo>
                  <a:lnTo>
                    <a:pt x="1018" y="348"/>
                  </a:lnTo>
                  <a:lnTo>
                    <a:pt x="1022" y="350"/>
                  </a:lnTo>
                  <a:lnTo>
                    <a:pt x="1026" y="350"/>
                  </a:lnTo>
                  <a:lnTo>
                    <a:pt x="1030" y="350"/>
                  </a:lnTo>
                  <a:lnTo>
                    <a:pt x="1030" y="354"/>
                  </a:lnTo>
                  <a:lnTo>
                    <a:pt x="1026" y="354"/>
                  </a:lnTo>
                  <a:lnTo>
                    <a:pt x="1022" y="354"/>
                  </a:lnTo>
                  <a:lnTo>
                    <a:pt x="1022" y="358"/>
                  </a:lnTo>
                  <a:lnTo>
                    <a:pt x="1018" y="358"/>
                  </a:lnTo>
                  <a:lnTo>
                    <a:pt x="1014" y="358"/>
                  </a:lnTo>
                  <a:lnTo>
                    <a:pt x="1010" y="358"/>
                  </a:lnTo>
                  <a:lnTo>
                    <a:pt x="1010" y="362"/>
                  </a:lnTo>
                  <a:lnTo>
                    <a:pt x="1006" y="362"/>
                  </a:lnTo>
                  <a:lnTo>
                    <a:pt x="1004" y="362"/>
                  </a:lnTo>
                  <a:lnTo>
                    <a:pt x="1004" y="366"/>
                  </a:lnTo>
                  <a:lnTo>
                    <a:pt x="1006" y="366"/>
                  </a:lnTo>
                  <a:lnTo>
                    <a:pt x="1004" y="366"/>
                  </a:lnTo>
                  <a:lnTo>
                    <a:pt x="1000" y="370"/>
                  </a:lnTo>
                  <a:lnTo>
                    <a:pt x="1004" y="370"/>
                  </a:lnTo>
                  <a:lnTo>
                    <a:pt x="1004" y="366"/>
                  </a:lnTo>
                  <a:lnTo>
                    <a:pt x="1006" y="366"/>
                  </a:lnTo>
                  <a:lnTo>
                    <a:pt x="1006" y="362"/>
                  </a:lnTo>
                  <a:lnTo>
                    <a:pt x="1010" y="362"/>
                  </a:lnTo>
                  <a:lnTo>
                    <a:pt x="1014" y="362"/>
                  </a:lnTo>
                  <a:lnTo>
                    <a:pt x="1018" y="362"/>
                  </a:lnTo>
                  <a:lnTo>
                    <a:pt x="1022" y="362"/>
                  </a:lnTo>
                  <a:lnTo>
                    <a:pt x="1026" y="362"/>
                  </a:lnTo>
                  <a:lnTo>
                    <a:pt x="1022" y="366"/>
                  </a:lnTo>
                  <a:lnTo>
                    <a:pt x="1018" y="366"/>
                  </a:lnTo>
                  <a:lnTo>
                    <a:pt x="1014" y="370"/>
                  </a:lnTo>
                  <a:lnTo>
                    <a:pt x="1010" y="370"/>
                  </a:lnTo>
                  <a:lnTo>
                    <a:pt x="1006" y="370"/>
                  </a:lnTo>
                  <a:lnTo>
                    <a:pt x="1004" y="374"/>
                  </a:lnTo>
                  <a:lnTo>
                    <a:pt x="1004" y="378"/>
                  </a:lnTo>
                  <a:lnTo>
                    <a:pt x="1006" y="374"/>
                  </a:lnTo>
                  <a:lnTo>
                    <a:pt x="1006" y="370"/>
                  </a:lnTo>
                  <a:lnTo>
                    <a:pt x="1010" y="370"/>
                  </a:lnTo>
                  <a:lnTo>
                    <a:pt x="1014" y="370"/>
                  </a:lnTo>
                  <a:lnTo>
                    <a:pt x="1018" y="370"/>
                  </a:lnTo>
                  <a:lnTo>
                    <a:pt x="1018" y="366"/>
                  </a:lnTo>
                  <a:lnTo>
                    <a:pt x="1022" y="366"/>
                  </a:lnTo>
                  <a:lnTo>
                    <a:pt x="1026" y="366"/>
                  </a:lnTo>
                  <a:lnTo>
                    <a:pt x="1030" y="366"/>
                  </a:lnTo>
                  <a:lnTo>
                    <a:pt x="1030" y="362"/>
                  </a:lnTo>
                  <a:lnTo>
                    <a:pt x="1030" y="358"/>
                  </a:lnTo>
                  <a:lnTo>
                    <a:pt x="1032" y="358"/>
                  </a:lnTo>
                  <a:lnTo>
                    <a:pt x="1036" y="358"/>
                  </a:lnTo>
                  <a:lnTo>
                    <a:pt x="1036" y="362"/>
                  </a:lnTo>
                  <a:lnTo>
                    <a:pt x="1040" y="362"/>
                  </a:lnTo>
                  <a:lnTo>
                    <a:pt x="1040" y="366"/>
                  </a:lnTo>
                  <a:lnTo>
                    <a:pt x="1044" y="366"/>
                  </a:lnTo>
                  <a:lnTo>
                    <a:pt x="1044" y="370"/>
                  </a:lnTo>
                  <a:lnTo>
                    <a:pt x="1044" y="374"/>
                  </a:lnTo>
                  <a:lnTo>
                    <a:pt x="1040" y="374"/>
                  </a:lnTo>
                  <a:lnTo>
                    <a:pt x="1036" y="374"/>
                  </a:lnTo>
                  <a:lnTo>
                    <a:pt x="1036" y="370"/>
                  </a:lnTo>
                  <a:lnTo>
                    <a:pt x="1032" y="370"/>
                  </a:lnTo>
                  <a:lnTo>
                    <a:pt x="1032" y="374"/>
                  </a:lnTo>
                  <a:lnTo>
                    <a:pt x="1030" y="374"/>
                  </a:lnTo>
                  <a:lnTo>
                    <a:pt x="1026" y="374"/>
                  </a:lnTo>
                  <a:lnTo>
                    <a:pt x="1022" y="378"/>
                  </a:lnTo>
                  <a:lnTo>
                    <a:pt x="1018" y="378"/>
                  </a:lnTo>
                  <a:lnTo>
                    <a:pt x="1014" y="378"/>
                  </a:lnTo>
                  <a:lnTo>
                    <a:pt x="1010" y="378"/>
                  </a:lnTo>
                  <a:lnTo>
                    <a:pt x="1006" y="378"/>
                  </a:lnTo>
                  <a:lnTo>
                    <a:pt x="1004" y="378"/>
                  </a:lnTo>
                  <a:lnTo>
                    <a:pt x="1006" y="378"/>
                  </a:lnTo>
                  <a:lnTo>
                    <a:pt x="1010" y="378"/>
                  </a:lnTo>
                  <a:lnTo>
                    <a:pt x="1014" y="378"/>
                  </a:lnTo>
                  <a:lnTo>
                    <a:pt x="1018" y="378"/>
                  </a:lnTo>
                  <a:lnTo>
                    <a:pt x="1022" y="378"/>
                  </a:lnTo>
                  <a:lnTo>
                    <a:pt x="1026" y="378"/>
                  </a:lnTo>
                  <a:lnTo>
                    <a:pt x="1030" y="378"/>
                  </a:lnTo>
                  <a:lnTo>
                    <a:pt x="1032" y="380"/>
                  </a:lnTo>
                  <a:lnTo>
                    <a:pt x="1036" y="380"/>
                  </a:lnTo>
                  <a:lnTo>
                    <a:pt x="1036" y="378"/>
                  </a:lnTo>
                  <a:lnTo>
                    <a:pt x="1040" y="380"/>
                  </a:lnTo>
                  <a:lnTo>
                    <a:pt x="1044" y="380"/>
                  </a:lnTo>
                  <a:lnTo>
                    <a:pt x="1048" y="380"/>
                  </a:lnTo>
                  <a:lnTo>
                    <a:pt x="1052" y="380"/>
                  </a:lnTo>
                  <a:lnTo>
                    <a:pt x="1052" y="384"/>
                  </a:lnTo>
                  <a:lnTo>
                    <a:pt x="1052" y="388"/>
                  </a:lnTo>
                  <a:lnTo>
                    <a:pt x="1048" y="388"/>
                  </a:lnTo>
                  <a:lnTo>
                    <a:pt x="1044" y="384"/>
                  </a:lnTo>
                  <a:lnTo>
                    <a:pt x="1040" y="384"/>
                  </a:lnTo>
                  <a:lnTo>
                    <a:pt x="1040" y="388"/>
                  </a:lnTo>
                  <a:lnTo>
                    <a:pt x="1036" y="388"/>
                  </a:lnTo>
                  <a:lnTo>
                    <a:pt x="1032" y="384"/>
                  </a:lnTo>
                  <a:lnTo>
                    <a:pt x="1030" y="384"/>
                  </a:lnTo>
                  <a:lnTo>
                    <a:pt x="1026" y="384"/>
                  </a:lnTo>
                  <a:lnTo>
                    <a:pt x="1022" y="384"/>
                  </a:lnTo>
                  <a:lnTo>
                    <a:pt x="1022" y="380"/>
                  </a:lnTo>
                  <a:lnTo>
                    <a:pt x="1018" y="380"/>
                  </a:lnTo>
                  <a:lnTo>
                    <a:pt x="1014" y="384"/>
                  </a:lnTo>
                  <a:lnTo>
                    <a:pt x="1018" y="384"/>
                  </a:lnTo>
                  <a:lnTo>
                    <a:pt x="1018" y="380"/>
                  </a:lnTo>
                  <a:lnTo>
                    <a:pt x="1022" y="384"/>
                  </a:lnTo>
                  <a:lnTo>
                    <a:pt x="1026" y="384"/>
                  </a:lnTo>
                  <a:lnTo>
                    <a:pt x="1030" y="384"/>
                  </a:lnTo>
                  <a:lnTo>
                    <a:pt x="1032" y="384"/>
                  </a:lnTo>
                  <a:lnTo>
                    <a:pt x="1030" y="384"/>
                  </a:lnTo>
                  <a:lnTo>
                    <a:pt x="1026" y="384"/>
                  </a:lnTo>
                  <a:lnTo>
                    <a:pt x="1022" y="384"/>
                  </a:lnTo>
                  <a:lnTo>
                    <a:pt x="1018" y="384"/>
                  </a:lnTo>
                  <a:lnTo>
                    <a:pt x="1022" y="384"/>
                  </a:lnTo>
                  <a:lnTo>
                    <a:pt x="1026" y="384"/>
                  </a:lnTo>
                  <a:lnTo>
                    <a:pt x="1022" y="388"/>
                  </a:lnTo>
                  <a:lnTo>
                    <a:pt x="1018" y="388"/>
                  </a:lnTo>
                  <a:lnTo>
                    <a:pt x="1018" y="392"/>
                  </a:lnTo>
                  <a:lnTo>
                    <a:pt x="1022" y="388"/>
                  </a:lnTo>
                  <a:lnTo>
                    <a:pt x="1026" y="388"/>
                  </a:lnTo>
                  <a:lnTo>
                    <a:pt x="1030" y="388"/>
                  </a:lnTo>
                  <a:lnTo>
                    <a:pt x="1032" y="388"/>
                  </a:lnTo>
                  <a:lnTo>
                    <a:pt x="1036" y="392"/>
                  </a:lnTo>
                  <a:lnTo>
                    <a:pt x="1032" y="392"/>
                  </a:lnTo>
                  <a:lnTo>
                    <a:pt x="1030" y="392"/>
                  </a:lnTo>
                  <a:lnTo>
                    <a:pt x="1026" y="392"/>
                  </a:lnTo>
                  <a:lnTo>
                    <a:pt x="1030" y="392"/>
                  </a:lnTo>
                  <a:lnTo>
                    <a:pt x="1032" y="392"/>
                  </a:lnTo>
                  <a:lnTo>
                    <a:pt x="1032" y="396"/>
                  </a:lnTo>
                  <a:lnTo>
                    <a:pt x="1030" y="396"/>
                  </a:lnTo>
                  <a:lnTo>
                    <a:pt x="1030" y="392"/>
                  </a:lnTo>
                  <a:lnTo>
                    <a:pt x="1026" y="392"/>
                  </a:lnTo>
                  <a:lnTo>
                    <a:pt x="1026" y="396"/>
                  </a:lnTo>
                  <a:lnTo>
                    <a:pt x="1030" y="396"/>
                  </a:lnTo>
                  <a:lnTo>
                    <a:pt x="1032" y="396"/>
                  </a:lnTo>
                  <a:lnTo>
                    <a:pt x="1036" y="396"/>
                  </a:lnTo>
                  <a:lnTo>
                    <a:pt x="1032" y="396"/>
                  </a:lnTo>
                  <a:lnTo>
                    <a:pt x="1030" y="396"/>
                  </a:lnTo>
                  <a:lnTo>
                    <a:pt x="1026" y="396"/>
                  </a:lnTo>
                  <a:lnTo>
                    <a:pt x="1022" y="396"/>
                  </a:lnTo>
                  <a:lnTo>
                    <a:pt x="1018" y="396"/>
                  </a:lnTo>
                  <a:lnTo>
                    <a:pt x="1014" y="396"/>
                  </a:lnTo>
                  <a:lnTo>
                    <a:pt x="1018" y="396"/>
                  </a:lnTo>
                  <a:lnTo>
                    <a:pt x="1014" y="396"/>
                  </a:lnTo>
                  <a:lnTo>
                    <a:pt x="1018" y="396"/>
                  </a:lnTo>
                  <a:lnTo>
                    <a:pt x="1030" y="400"/>
                  </a:lnTo>
                  <a:lnTo>
                    <a:pt x="1032" y="400"/>
                  </a:lnTo>
                  <a:lnTo>
                    <a:pt x="1030" y="400"/>
                  </a:lnTo>
                  <a:lnTo>
                    <a:pt x="1026" y="400"/>
                  </a:lnTo>
                  <a:lnTo>
                    <a:pt x="1022" y="400"/>
                  </a:lnTo>
                  <a:lnTo>
                    <a:pt x="1026" y="400"/>
                  </a:lnTo>
                  <a:lnTo>
                    <a:pt x="1026" y="404"/>
                  </a:lnTo>
                  <a:lnTo>
                    <a:pt x="1022" y="404"/>
                  </a:lnTo>
                  <a:lnTo>
                    <a:pt x="1026" y="404"/>
                  </a:lnTo>
                  <a:lnTo>
                    <a:pt x="1026" y="400"/>
                  </a:lnTo>
                  <a:lnTo>
                    <a:pt x="1030" y="400"/>
                  </a:lnTo>
                  <a:lnTo>
                    <a:pt x="1030" y="404"/>
                  </a:lnTo>
                  <a:lnTo>
                    <a:pt x="1032" y="404"/>
                  </a:lnTo>
                  <a:lnTo>
                    <a:pt x="1036" y="404"/>
                  </a:lnTo>
                  <a:lnTo>
                    <a:pt x="1040" y="404"/>
                  </a:lnTo>
                  <a:lnTo>
                    <a:pt x="1036" y="404"/>
                  </a:lnTo>
                  <a:lnTo>
                    <a:pt x="1036" y="408"/>
                  </a:lnTo>
                  <a:lnTo>
                    <a:pt x="1040" y="408"/>
                  </a:lnTo>
                  <a:lnTo>
                    <a:pt x="1040" y="404"/>
                  </a:lnTo>
                  <a:lnTo>
                    <a:pt x="1044" y="404"/>
                  </a:lnTo>
                  <a:lnTo>
                    <a:pt x="1044" y="408"/>
                  </a:lnTo>
                  <a:lnTo>
                    <a:pt x="1040" y="408"/>
                  </a:lnTo>
                  <a:lnTo>
                    <a:pt x="1044" y="408"/>
                  </a:lnTo>
                  <a:lnTo>
                    <a:pt x="1044" y="404"/>
                  </a:lnTo>
                  <a:lnTo>
                    <a:pt x="1048" y="404"/>
                  </a:lnTo>
                  <a:lnTo>
                    <a:pt x="1052" y="404"/>
                  </a:lnTo>
                  <a:lnTo>
                    <a:pt x="1052" y="408"/>
                  </a:lnTo>
                  <a:lnTo>
                    <a:pt x="1048" y="408"/>
                  </a:lnTo>
                  <a:lnTo>
                    <a:pt x="1044" y="408"/>
                  </a:lnTo>
                  <a:lnTo>
                    <a:pt x="1040" y="408"/>
                  </a:lnTo>
                  <a:lnTo>
                    <a:pt x="1036" y="408"/>
                  </a:lnTo>
                  <a:lnTo>
                    <a:pt x="1032" y="408"/>
                  </a:lnTo>
                  <a:lnTo>
                    <a:pt x="1032" y="410"/>
                  </a:lnTo>
                  <a:lnTo>
                    <a:pt x="1036" y="410"/>
                  </a:lnTo>
                  <a:lnTo>
                    <a:pt x="1036" y="408"/>
                  </a:lnTo>
                  <a:lnTo>
                    <a:pt x="1040" y="408"/>
                  </a:lnTo>
                  <a:lnTo>
                    <a:pt x="1040" y="410"/>
                  </a:lnTo>
                  <a:lnTo>
                    <a:pt x="1036" y="410"/>
                  </a:lnTo>
                  <a:lnTo>
                    <a:pt x="1040" y="410"/>
                  </a:lnTo>
                  <a:lnTo>
                    <a:pt x="1040" y="408"/>
                  </a:lnTo>
                  <a:lnTo>
                    <a:pt x="1044" y="408"/>
                  </a:lnTo>
                  <a:lnTo>
                    <a:pt x="1048" y="408"/>
                  </a:lnTo>
                  <a:lnTo>
                    <a:pt x="1044" y="408"/>
                  </a:lnTo>
                  <a:lnTo>
                    <a:pt x="1044" y="410"/>
                  </a:lnTo>
                  <a:lnTo>
                    <a:pt x="1040" y="410"/>
                  </a:lnTo>
                  <a:lnTo>
                    <a:pt x="1044" y="410"/>
                  </a:lnTo>
                  <a:lnTo>
                    <a:pt x="1040" y="410"/>
                  </a:lnTo>
                  <a:lnTo>
                    <a:pt x="1036" y="410"/>
                  </a:lnTo>
                  <a:lnTo>
                    <a:pt x="1040" y="410"/>
                  </a:lnTo>
                  <a:lnTo>
                    <a:pt x="1040" y="414"/>
                  </a:lnTo>
                  <a:lnTo>
                    <a:pt x="1044" y="410"/>
                  </a:lnTo>
                  <a:lnTo>
                    <a:pt x="1048" y="408"/>
                  </a:lnTo>
                  <a:lnTo>
                    <a:pt x="1048" y="410"/>
                  </a:lnTo>
                  <a:lnTo>
                    <a:pt x="1052" y="410"/>
                  </a:lnTo>
                  <a:lnTo>
                    <a:pt x="1048" y="414"/>
                  </a:lnTo>
                  <a:lnTo>
                    <a:pt x="1052" y="414"/>
                  </a:lnTo>
                  <a:lnTo>
                    <a:pt x="1052" y="410"/>
                  </a:lnTo>
                  <a:lnTo>
                    <a:pt x="1052" y="414"/>
                  </a:lnTo>
                  <a:lnTo>
                    <a:pt x="1052" y="418"/>
                  </a:lnTo>
                  <a:lnTo>
                    <a:pt x="1052" y="414"/>
                  </a:lnTo>
                  <a:lnTo>
                    <a:pt x="1052" y="410"/>
                  </a:lnTo>
                  <a:lnTo>
                    <a:pt x="1056" y="410"/>
                  </a:lnTo>
                  <a:lnTo>
                    <a:pt x="1056" y="414"/>
                  </a:lnTo>
                  <a:lnTo>
                    <a:pt x="1060" y="414"/>
                  </a:lnTo>
                  <a:lnTo>
                    <a:pt x="1056" y="414"/>
                  </a:lnTo>
                  <a:lnTo>
                    <a:pt x="1056" y="418"/>
                  </a:lnTo>
                  <a:lnTo>
                    <a:pt x="1052" y="418"/>
                  </a:lnTo>
                  <a:lnTo>
                    <a:pt x="1056" y="422"/>
                  </a:lnTo>
                  <a:lnTo>
                    <a:pt x="1056" y="418"/>
                  </a:lnTo>
                  <a:lnTo>
                    <a:pt x="1060" y="418"/>
                  </a:lnTo>
                  <a:lnTo>
                    <a:pt x="1062" y="414"/>
                  </a:lnTo>
                  <a:lnTo>
                    <a:pt x="1062" y="410"/>
                  </a:lnTo>
                  <a:lnTo>
                    <a:pt x="1062" y="414"/>
                  </a:lnTo>
                  <a:lnTo>
                    <a:pt x="1062" y="418"/>
                  </a:lnTo>
                  <a:lnTo>
                    <a:pt x="1060" y="418"/>
                  </a:lnTo>
                  <a:lnTo>
                    <a:pt x="1062" y="418"/>
                  </a:lnTo>
                  <a:lnTo>
                    <a:pt x="1062" y="422"/>
                  </a:lnTo>
                  <a:lnTo>
                    <a:pt x="1060" y="422"/>
                  </a:lnTo>
                  <a:lnTo>
                    <a:pt x="1060" y="426"/>
                  </a:lnTo>
                  <a:lnTo>
                    <a:pt x="1062" y="426"/>
                  </a:lnTo>
                  <a:lnTo>
                    <a:pt x="1062" y="422"/>
                  </a:lnTo>
                  <a:lnTo>
                    <a:pt x="1062" y="418"/>
                  </a:lnTo>
                  <a:lnTo>
                    <a:pt x="1066" y="414"/>
                  </a:lnTo>
                  <a:lnTo>
                    <a:pt x="1070" y="414"/>
                  </a:lnTo>
                  <a:lnTo>
                    <a:pt x="1070" y="418"/>
                  </a:lnTo>
                  <a:lnTo>
                    <a:pt x="1066" y="418"/>
                  </a:lnTo>
                  <a:lnTo>
                    <a:pt x="1066" y="422"/>
                  </a:lnTo>
                  <a:lnTo>
                    <a:pt x="1070" y="422"/>
                  </a:lnTo>
                  <a:lnTo>
                    <a:pt x="1070" y="426"/>
                  </a:lnTo>
                  <a:lnTo>
                    <a:pt x="1070" y="422"/>
                  </a:lnTo>
                  <a:lnTo>
                    <a:pt x="1066" y="422"/>
                  </a:lnTo>
                  <a:lnTo>
                    <a:pt x="1070" y="418"/>
                  </a:lnTo>
                  <a:lnTo>
                    <a:pt x="1074" y="418"/>
                  </a:lnTo>
                  <a:lnTo>
                    <a:pt x="1074" y="414"/>
                  </a:lnTo>
                  <a:lnTo>
                    <a:pt x="1076" y="418"/>
                  </a:lnTo>
                  <a:lnTo>
                    <a:pt x="1074" y="418"/>
                  </a:lnTo>
                  <a:lnTo>
                    <a:pt x="1074" y="422"/>
                  </a:lnTo>
                  <a:lnTo>
                    <a:pt x="1074" y="426"/>
                  </a:lnTo>
                  <a:lnTo>
                    <a:pt x="1074" y="422"/>
                  </a:lnTo>
                  <a:lnTo>
                    <a:pt x="1076" y="422"/>
                  </a:lnTo>
                  <a:lnTo>
                    <a:pt x="1076" y="426"/>
                  </a:lnTo>
                  <a:lnTo>
                    <a:pt x="1076" y="422"/>
                  </a:lnTo>
                  <a:lnTo>
                    <a:pt x="1080" y="422"/>
                  </a:lnTo>
                  <a:lnTo>
                    <a:pt x="1084" y="422"/>
                  </a:lnTo>
                  <a:lnTo>
                    <a:pt x="1080" y="422"/>
                  </a:lnTo>
                  <a:lnTo>
                    <a:pt x="1080" y="426"/>
                  </a:lnTo>
                  <a:lnTo>
                    <a:pt x="1080" y="422"/>
                  </a:lnTo>
                  <a:lnTo>
                    <a:pt x="1084" y="422"/>
                  </a:lnTo>
                  <a:lnTo>
                    <a:pt x="1088" y="426"/>
                  </a:lnTo>
                  <a:lnTo>
                    <a:pt x="1088" y="430"/>
                  </a:lnTo>
                  <a:lnTo>
                    <a:pt x="1084" y="430"/>
                  </a:lnTo>
                  <a:lnTo>
                    <a:pt x="1080" y="430"/>
                  </a:lnTo>
                  <a:lnTo>
                    <a:pt x="1084" y="430"/>
                  </a:lnTo>
                  <a:lnTo>
                    <a:pt x="1088" y="430"/>
                  </a:lnTo>
                  <a:lnTo>
                    <a:pt x="1088" y="434"/>
                  </a:lnTo>
                  <a:lnTo>
                    <a:pt x="1084" y="434"/>
                  </a:lnTo>
                  <a:lnTo>
                    <a:pt x="1080" y="434"/>
                  </a:lnTo>
                  <a:lnTo>
                    <a:pt x="1076" y="434"/>
                  </a:lnTo>
                  <a:lnTo>
                    <a:pt x="1080" y="434"/>
                  </a:lnTo>
                  <a:lnTo>
                    <a:pt x="1084" y="434"/>
                  </a:lnTo>
                  <a:lnTo>
                    <a:pt x="1080" y="434"/>
                  </a:lnTo>
                  <a:lnTo>
                    <a:pt x="1076" y="436"/>
                  </a:lnTo>
                  <a:lnTo>
                    <a:pt x="1080" y="436"/>
                  </a:lnTo>
                  <a:lnTo>
                    <a:pt x="1084" y="436"/>
                  </a:lnTo>
                  <a:lnTo>
                    <a:pt x="1084" y="434"/>
                  </a:lnTo>
                  <a:lnTo>
                    <a:pt x="1088" y="434"/>
                  </a:lnTo>
                  <a:lnTo>
                    <a:pt x="1088" y="436"/>
                  </a:lnTo>
                  <a:lnTo>
                    <a:pt x="1084" y="436"/>
                  </a:lnTo>
                  <a:lnTo>
                    <a:pt x="1080" y="436"/>
                  </a:lnTo>
                  <a:lnTo>
                    <a:pt x="1076" y="440"/>
                  </a:lnTo>
                  <a:lnTo>
                    <a:pt x="1080" y="440"/>
                  </a:lnTo>
                  <a:lnTo>
                    <a:pt x="1080" y="436"/>
                  </a:lnTo>
                  <a:lnTo>
                    <a:pt x="1084" y="436"/>
                  </a:lnTo>
                  <a:lnTo>
                    <a:pt x="1088" y="436"/>
                  </a:lnTo>
                  <a:lnTo>
                    <a:pt x="1092" y="436"/>
                  </a:lnTo>
                  <a:lnTo>
                    <a:pt x="1092" y="434"/>
                  </a:lnTo>
                  <a:lnTo>
                    <a:pt x="1096" y="436"/>
                  </a:lnTo>
                  <a:lnTo>
                    <a:pt x="1096" y="440"/>
                  </a:lnTo>
                  <a:lnTo>
                    <a:pt x="1092" y="440"/>
                  </a:lnTo>
                  <a:lnTo>
                    <a:pt x="1096" y="440"/>
                  </a:lnTo>
                  <a:lnTo>
                    <a:pt x="1096" y="436"/>
                  </a:lnTo>
                  <a:lnTo>
                    <a:pt x="1100" y="434"/>
                  </a:lnTo>
                  <a:lnTo>
                    <a:pt x="1104" y="434"/>
                  </a:lnTo>
                  <a:lnTo>
                    <a:pt x="1104" y="436"/>
                  </a:lnTo>
                  <a:lnTo>
                    <a:pt x="1100" y="436"/>
                  </a:lnTo>
                  <a:lnTo>
                    <a:pt x="1100" y="440"/>
                  </a:lnTo>
                  <a:lnTo>
                    <a:pt x="1096" y="444"/>
                  </a:lnTo>
                  <a:lnTo>
                    <a:pt x="1092" y="444"/>
                  </a:lnTo>
                  <a:lnTo>
                    <a:pt x="1096" y="444"/>
                  </a:lnTo>
                  <a:lnTo>
                    <a:pt x="1096" y="448"/>
                  </a:lnTo>
                  <a:lnTo>
                    <a:pt x="1100" y="444"/>
                  </a:lnTo>
                  <a:lnTo>
                    <a:pt x="1104" y="440"/>
                  </a:lnTo>
                  <a:lnTo>
                    <a:pt x="1106" y="440"/>
                  </a:lnTo>
                  <a:lnTo>
                    <a:pt x="1106" y="444"/>
                  </a:lnTo>
                  <a:lnTo>
                    <a:pt x="1106" y="448"/>
                  </a:lnTo>
                  <a:lnTo>
                    <a:pt x="1104" y="448"/>
                  </a:lnTo>
                  <a:lnTo>
                    <a:pt x="1106" y="448"/>
                  </a:lnTo>
                  <a:lnTo>
                    <a:pt x="1106" y="444"/>
                  </a:lnTo>
                  <a:lnTo>
                    <a:pt x="1106" y="440"/>
                  </a:lnTo>
                  <a:lnTo>
                    <a:pt x="1110" y="440"/>
                  </a:lnTo>
                  <a:lnTo>
                    <a:pt x="1110" y="444"/>
                  </a:lnTo>
                  <a:lnTo>
                    <a:pt x="1114" y="448"/>
                  </a:lnTo>
                  <a:lnTo>
                    <a:pt x="1110" y="444"/>
                  </a:lnTo>
                  <a:lnTo>
                    <a:pt x="1110" y="440"/>
                  </a:lnTo>
                  <a:lnTo>
                    <a:pt x="1114" y="440"/>
                  </a:lnTo>
                  <a:lnTo>
                    <a:pt x="1118" y="440"/>
                  </a:lnTo>
                  <a:lnTo>
                    <a:pt x="1114" y="444"/>
                  </a:lnTo>
                  <a:lnTo>
                    <a:pt x="1118" y="444"/>
                  </a:lnTo>
                  <a:lnTo>
                    <a:pt x="1118" y="440"/>
                  </a:lnTo>
                  <a:lnTo>
                    <a:pt x="1122" y="440"/>
                  </a:lnTo>
                  <a:lnTo>
                    <a:pt x="1122" y="444"/>
                  </a:lnTo>
                  <a:lnTo>
                    <a:pt x="1126" y="448"/>
                  </a:lnTo>
                  <a:lnTo>
                    <a:pt x="1130" y="452"/>
                  </a:lnTo>
                  <a:lnTo>
                    <a:pt x="1126" y="452"/>
                  </a:lnTo>
                  <a:lnTo>
                    <a:pt x="1122" y="452"/>
                  </a:lnTo>
                  <a:lnTo>
                    <a:pt x="1122" y="448"/>
                  </a:lnTo>
                  <a:lnTo>
                    <a:pt x="1118" y="448"/>
                  </a:lnTo>
                  <a:lnTo>
                    <a:pt x="1114" y="452"/>
                  </a:lnTo>
                  <a:lnTo>
                    <a:pt x="1118" y="452"/>
                  </a:lnTo>
                  <a:lnTo>
                    <a:pt x="1118" y="448"/>
                  </a:lnTo>
                  <a:lnTo>
                    <a:pt x="1118" y="452"/>
                  </a:lnTo>
                  <a:lnTo>
                    <a:pt x="1122" y="452"/>
                  </a:lnTo>
                  <a:lnTo>
                    <a:pt x="1122" y="456"/>
                  </a:lnTo>
                  <a:lnTo>
                    <a:pt x="1118" y="456"/>
                  </a:lnTo>
                  <a:lnTo>
                    <a:pt x="1122" y="456"/>
                  </a:lnTo>
                  <a:lnTo>
                    <a:pt x="1126" y="456"/>
                  </a:lnTo>
                  <a:lnTo>
                    <a:pt x="1122" y="456"/>
                  </a:lnTo>
                  <a:lnTo>
                    <a:pt x="1118" y="460"/>
                  </a:lnTo>
                  <a:lnTo>
                    <a:pt x="1114" y="460"/>
                  </a:lnTo>
                  <a:lnTo>
                    <a:pt x="1114" y="456"/>
                  </a:lnTo>
                  <a:lnTo>
                    <a:pt x="1110" y="456"/>
                  </a:lnTo>
                  <a:lnTo>
                    <a:pt x="1106" y="456"/>
                  </a:lnTo>
                  <a:lnTo>
                    <a:pt x="1110" y="456"/>
                  </a:lnTo>
                  <a:lnTo>
                    <a:pt x="1110" y="460"/>
                  </a:lnTo>
                  <a:lnTo>
                    <a:pt x="1114" y="460"/>
                  </a:lnTo>
                  <a:lnTo>
                    <a:pt x="1110" y="460"/>
                  </a:lnTo>
                  <a:lnTo>
                    <a:pt x="1106" y="460"/>
                  </a:lnTo>
                  <a:lnTo>
                    <a:pt x="1104" y="456"/>
                  </a:lnTo>
                  <a:lnTo>
                    <a:pt x="1106" y="460"/>
                  </a:lnTo>
                  <a:lnTo>
                    <a:pt x="1110" y="460"/>
                  </a:lnTo>
                  <a:lnTo>
                    <a:pt x="1114" y="464"/>
                  </a:lnTo>
                  <a:lnTo>
                    <a:pt x="1118" y="464"/>
                  </a:lnTo>
                  <a:lnTo>
                    <a:pt x="1114" y="466"/>
                  </a:lnTo>
                  <a:lnTo>
                    <a:pt x="1110" y="466"/>
                  </a:lnTo>
                  <a:lnTo>
                    <a:pt x="1110" y="464"/>
                  </a:lnTo>
                  <a:lnTo>
                    <a:pt x="1106" y="464"/>
                  </a:lnTo>
                  <a:lnTo>
                    <a:pt x="1104" y="464"/>
                  </a:lnTo>
                  <a:lnTo>
                    <a:pt x="1106" y="464"/>
                  </a:lnTo>
                  <a:lnTo>
                    <a:pt x="1106" y="466"/>
                  </a:lnTo>
                  <a:lnTo>
                    <a:pt x="1110" y="466"/>
                  </a:lnTo>
                  <a:lnTo>
                    <a:pt x="1114" y="470"/>
                  </a:lnTo>
                  <a:lnTo>
                    <a:pt x="1110" y="470"/>
                  </a:lnTo>
                  <a:lnTo>
                    <a:pt x="1106" y="470"/>
                  </a:lnTo>
                  <a:lnTo>
                    <a:pt x="1106" y="466"/>
                  </a:lnTo>
                  <a:lnTo>
                    <a:pt x="1104" y="466"/>
                  </a:lnTo>
                  <a:lnTo>
                    <a:pt x="1106" y="470"/>
                  </a:lnTo>
                  <a:lnTo>
                    <a:pt x="1110" y="470"/>
                  </a:lnTo>
                  <a:lnTo>
                    <a:pt x="1106" y="470"/>
                  </a:lnTo>
                  <a:lnTo>
                    <a:pt x="1106" y="474"/>
                  </a:lnTo>
                  <a:lnTo>
                    <a:pt x="1104" y="474"/>
                  </a:lnTo>
                  <a:lnTo>
                    <a:pt x="1104" y="470"/>
                  </a:lnTo>
                  <a:lnTo>
                    <a:pt x="1104" y="474"/>
                  </a:lnTo>
                  <a:lnTo>
                    <a:pt x="1100" y="474"/>
                  </a:lnTo>
                  <a:lnTo>
                    <a:pt x="1096" y="470"/>
                  </a:lnTo>
                  <a:lnTo>
                    <a:pt x="1100" y="474"/>
                  </a:lnTo>
                  <a:lnTo>
                    <a:pt x="1096" y="474"/>
                  </a:lnTo>
                  <a:lnTo>
                    <a:pt x="1092" y="474"/>
                  </a:lnTo>
                  <a:lnTo>
                    <a:pt x="1096" y="474"/>
                  </a:lnTo>
                  <a:lnTo>
                    <a:pt x="1100" y="474"/>
                  </a:lnTo>
                  <a:lnTo>
                    <a:pt x="1100" y="478"/>
                  </a:lnTo>
                  <a:lnTo>
                    <a:pt x="1096" y="478"/>
                  </a:lnTo>
                  <a:lnTo>
                    <a:pt x="1096" y="474"/>
                  </a:lnTo>
                  <a:lnTo>
                    <a:pt x="1096" y="478"/>
                  </a:lnTo>
                  <a:lnTo>
                    <a:pt x="1100" y="478"/>
                  </a:lnTo>
                  <a:lnTo>
                    <a:pt x="1096" y="478"/>
                  </a:lnTo>
                  <a:lnTo>
                    <a:pt x="1092" y="478"/>
                  </a:lnTo>
                  <a:lnTo>
                    <a:pt x="1096" y="478"/>
                  </a:lnTo>
                  <a:lnTo>
                    <a:pt x="1100" y="482"/>
                  </a:lnTo>
                  <a:lnTo>
                    <a:pt x="1096" y="486"/>
                  </a:lnTo>
                  <a:lnTo>
                    <a:pt x="1096" y="490"/>
                  </a:lnTo>
                  <a:lnTo>
                    <a:pt x="1096" y="494"/>
                  </a:lnTo>
                  <a:lnTo>
                    <a:pt x="1092" y="494"/>
                  </a:lnTo>
                  <a:lnTo>
                    <a:pt x="1092" y="490"/>
                  </a:lnTo>
                  <a:lnTo>
                    <a:pt x="1088" y="486"/>
                  </a:lnTo>
                  <a:lnTo>
                    <a:pt x="1088" y="490"/>
                  </a:lnTo>
                  <a:lnTo>
                    <a:pt x="1084" y="486"/>
                  </a:lnTo>
                  <a:lnTo>
                    <a:pt x="1088" y="486"/>
                  </a:lnTo>
                  <a:lnTo>
                    <a:pt x="1084" y="486"/>
                  </a:lnTo>
                  <a:lnTo>
                    <a:pt x="1084" y="482"/>
                  </a:lnTo>
                  <a:lnTo>
                    <a:pt x="1084" y="478"/>
                  </a:lnTo>
                  <a:lnTo>
                    <a:pt x="1080" y="482"/>
                  </a:lnTo>
                  <a:lnTo>
                    <a:pt x="1080" y="486"/>
                  </a:lnTo>
                  <a:lnTo>
                    <a:pt x="1076" y="486"/>
                  </a:lnTo>
                  <a:lnTo>
                    <a:pt x="1076" y="482"/>
                  </a:lnTo>
                  <a:lnTo>
                    <a:pt x="1076" y="486"/>
                  </a:lnTo>
                  <a:lnTo>
                    <a:pt x="1076" y="482"/>
                  </a:lnTo>
                  <a:lnTo>
                    <a:pt x="1080" y="482"/>
                  </a:lnTo>
                  <a:lnTo>
                    <a:pt x="1076" y="482"/>
                  </a:lnTo>
                  <a:lnTo>
                    <a:pt x="1080" y="478"/>
                  </a:lnTo>
                  <a:lnTo>
                    <a:pt x="1084" y="478"/>
                  </a:lnTo>
                  <a:lnTo>
                    <a:pt x="1080" y="478"/>
                  </a:lnTo>
                  <a:lnTo>
                    <a:pt x="1076" y="478"/>
                  </a:lnTo>
                  <a:lnTo>
                    <a:pt x="1074" y="478"/>
                  </a:lnTo>
                  <a:lnTo>
                    <a:pt x="1074" y="482"/>
                  </a:lnTo>
                  <a:lnTo>
                    <a:pt x="1074" y="478"/>
                  </a:lnTo>
                  <a:lnTo>
                    <a:pt x="1076" y="478"/>
                  </a:lnTo>
                  <a:lnTo>
                    <a:pt x="1076" y="474"/>
                  </a:lnTo>
                  <a:lnTo>
                    <a:pt x="1074" y="478"/>
                  </a:lnTo>
                  <a:lnTo>
                    <a:pt x="1070" y="478"/>
                  </a:lnTo>
                  <a:lnTo>
                    <a:pt x="1070" y="474"/>
                  </a:lnTo>
                  <a:lnTo>
                    <a:pt x="1074" y="474"/>
                  </a:lnTo>
                  <a:lnTo>
                    <a:pt x="1076" y="474"/>
                  </a:lnTo>
                  <a:lnTo>
                    <a:pt x="1076" y="470"/>
                  </a:lnTo>
                  <a:lnTo>
                    <a:pt x="1074" y="470"/>
                  </a:lnTo>
                  <a:lnTo>
                    <a:pt x="1074" y="474"/>
                  </a:lnTo>
                  <a:lnTo>
                    <a:pt x="1070" y="474"/>
                  </a:lnTo>
                  <a:lnTo>
                    <a:pt x="1070" y="470"/>
                  </a:lnTo>
                  <a:lnTo>
                    <a:pt x="1066" y="470"/>
                  </a:lnTo>
                  <a:lnTo>
                    <a:pt x="1070" y="470"/>
                  </a:lnTo>
                  <a:lnTo>
                    <a:pt x="1070" y="466"/>
                  </a:lnTo>
                  <a:lnTo>
                    <a:pt x="1074" y="466"/>
                  </a:lnTo>
                  <a:lnTo>
                    <a:pt x="1076" y="466"/>
                  </a:lnTo>
                  <a:lnTo>
                    <a:pt x="1076" y="464"/>
                  </a:lnTo>
                  <a:lnTo>
                    <a:pt x="1076" y="460"/>
                  </a:lnTo>
                  <a:lnTo>
                    <a:pt x="1080" y="460"/>
                  </a:lnTo>
                  <a:lnTo>
                    <a:pt x="1084" y="460"/>
                  </a:lnTo>
                  <a:lnTo>
                    <a:pt x="1084" y="456"/>
                  </a:lnTo>
                  <a:lnTo>
                    <a:pt x="1080" y="456"/>
                  </a:lnTo>
                  <a:lnTo>
                    <a:pt x="1076" y="460"/>
                  </a:lnTo>
                  <a:lnTo>
                    <a:pt x="1076" y="464"/>
                  </a:lnTo>
                  <a:lnTo>
                    <a:pt x="1074" y="464"/>
                  </a:lnTo>
                  <a:lnTo>
                    <a:pt x="1070" y="466"/>
                  </a:lnTo>
                  <a:lnTo>
                    <a:pt x="1062" y="466"/>
                  </a:lnTo>
                  <a:lnTo>
                    <a:pt x="1062" y="464"/>
                  </a:lnTo>
                  <a:lnTo>
                    <a:pt x="1066" y="464"/>
                  </a:lnTo>
                  <a:lnTo>
                    <a:pt x="1066" y="460"/>
                  </a:lnTo>
                  <a:lnTo>
                    <a:pt x="1070" y="456"/>
                  </a:lnTo>
                  <a:lnTo>
                    <a:pt x="1066" y="460"/>
                  </a:lnTo>
                  <a:lnTo>
                    <a:pt x="1062" y="464"/>
                  </a:lnTo>
                  <a:lnTo>
                    <a:pt x="1060" y="464"/>
                  </a:lnTo>
                  <a:lnTo>
                    <a:pt x="1060" y="460"/>
                  </a:lnTo>
                  <a:lnTo>
                    <a:pt x="1056" y="460"/>
                  </a:lnTo>
                  <a:lnTo>
                    <a:pt x="1052" y="456"/>
                  </a:lnTo>
                  <a:lnTo>
                    <a:pt x="1056" y="456"/>
                  </a:lnTo>
                  <a:lnTo>
                    <a:pt x="1052" y="456"/>
                  </a:lnTo>
                  <a:lnTo>
                    <a:pt x="1048" y="456"/>
                  </a:lnTo>
                  <a:lnTo>
                    <a:pt x="1048" y="452"/>
                  </a:lnTo>
                  <a:lnTo>
                    <a:pt x="1048" y="448"/>
                  </a:lnTo>
                  <a:lnTo>
                    <a:pt x="1048" y="452"/>
                  </a:lnTo>
                  <a:lnTo>
                    <a:pt x="1044" y="452"/>
                  </a:lnTo>
                  <a:lnTo>
                    <a:pt x="1040" y="452"/>
                  </a:lnTo>
                  <a:lnTo>
                    <a:pt x="1036" y="452"/>
                  </a:lnTo>
                  <a:lnTo>
                    <a:pt x="1040" y="452"/>
                  </a:lnTo>
                  <a:lnTo>
                    <a:pt x="1044" y="452"/>
                  </a:lnTo>
                  <a:lnTo>
                    <a:pt x="1044" y="456"/>
                  </a:lnTo>
                  <a:lnTo>
                    <a:pt x="1040" y="456"/>
                  </a:lnTo>
                  <a:lnTo>
                    <a:pt x="1044" y="456"/>
                  </a:lnTo>
                  <a:lnTo>
                    <a:pt x="1044" y="460"/>
                  </a:lnTo>
                  <a:lnTo>
                    <a:pt x="1040" y="460"/>
                  </a:lnTo>
                  <a:lnTo>
                    <a:pt x="1040" y="456"/>
                  </a:lnTo>
                  <a:lnTo>
                    <a:pt x="1036" y="456"/>
                  </a:lnTo>
                  <a:lnTo>
                    <a:pt x="1036" y="452"/>
                  </a:lnTo>
                  <a:lnTo>
                    <a:pt x="1032" y="452"/>
                  </a:lnTo>
                  <a:lnTo>
                    <a:pt x="1032" y="456"/>
                  </a:lnTo>
                  <a:lnTo>
                    <a:pt x="1036" y="456"/>
                  </a:lnTo>
                  <a:lnTo>
                    <a:pt x="1036" y="460"/>
                  </a:lnTo>
                  <a:lnTo>
                    <a:pt x="1040" y="460"/>
                  </a:lnTo>
                  <a:lnTo>
                    <a:pt x="1040" y="464"/>
                  </a:lnTo>
                  <a:lnTo>
                    <a:pt x="1044" y="464"/>
                  </a:lnTo>
                  <a:lnTo>
                    <a:pt x="1044" y="466"/>
                  </a:lnTo>
                  <a:lnTo>
                    <a:pt x="1040" y="466"/>
                  </a:lnTo>
                  <a:lnTo>
                    <a:pt x="1036" y="466"/>
                  </a:lnTo>
                  <a:lnTo>
                    <a:pt x="1032" y="466"/>
                  </a:lnTo>
                  <a:lnTo>
                    <a:pt x="1032" y="464"/>
                  </a:lnTo>
                  <a:lnTo>
                    <a:pt x="1030" y="464"/>
                  </a:lnTo>
                  <a:lnTo>
                    <a:pt x="1030" y="460"/>
                  </a:lnTo>
                  <a:lnTo>
                    <a:pt x="1026" y="460"/>
                  </a:lnTo>
                  <a:lnTo>
                    <a:pt x="1022" y="460"/>
                  </a:lnTo>
                  <a:lnTo>
                    <a:pt x="1026" y="460"/>
                  </a:lnTo>
                  <a:lnTo>
                    <a:pt x="1026" y="464"/>
                  </a:lnTo>
                  <a:lnTo>
                    <a:pt x="1030" y="464"/>
                  </a:lnTo>
                  <a:lnTo>
                    <a:pt x="1032" y="464"/>
                  </a:lnTo>
                  <a:lnTo>
                    <a:pt x="1032" y="466"/>
                  </a:lnTo>
                  <a:lnTo>
                    <a:pt x="1030" y="466"/>
                  </a:lnTo>
                  <a:lnTo>
                    <a:pt x="1030" y="464"/>
                  </a:lnTo>
                  <a:lnTo>
                    <a:pt x="1030" y="466"/>
                  </a:lnTo>
                  <a:lnTo>
                    <a:pt x="1030" y="470"/>
                  </a:lnTo>
                  <a:lnTo>
                    <a:pt x="1032" y="470"/>
                  </a:lnTo>
                  <a:lnTo>
                    <a:pt x="1036" y="470"/>
                  </a:lnTo>
                  <a:lnTo>
                    <a:pt x="1032" y="474"/>
                  </a:lnTo>
                  <a:lnTo>
                    <a:pt x="1032" y="478"/>
                  </a:lnTo>
                  <a:lnTo>
                    <a:pt x="1032" y="474"/>
                  </a:lnTo>
                  <a:lnTo>
                    <a:pt x="1036" y="474"/>
                  </a:lnTo>
                  <a:lnTo>
                    <a:pt x="1040" y="474"/>
                  </a:lnTo>
                  <a:lnTo>
                    <a:pt x="1044" y="474"/>
                  </a:lnTo>
                  <a:lnTo>
                    <a:pt x="1040" y="478"/>
                  </a:lnTo>
                  <a:lnTo>
                    <a:pt x="1044" y="478"/>
                  </a:lnTo>
                  <a:lnTo>
                    <a:pt x="1048" y="478"/>
                  </a:lnTo>
                  <a:lnTo>
                    <a:pt x="1044" y="482"/>
                  </a:lnTo>
                  <a:lnTo>
                    <a:pt x="1040" y="482"/>
                  </a:lnTo>
                  <a:lnTo>
                    <a:pt x="1044" y="482"/>
                  </a:lnTo>
                  <a:lnTo>
                    <a:pt x="1048" y="486"/>
                  </a:lnTo>
                  <a:lnTo>
                    <a:pt x="1044" y="486"/>
                  </a:lnTo>
                  <a:lnTo>
                    <a:pt x="1044" y="490"/>
                  </a:lnTo>
                  <a:lnTo>
                    <a:pt x="1048" y="486"/>
                  </a:lnTo>
                  <a:lnTo>
                    <a:pt x="1052" y="486"/>
                  </a:lnTo>
                  <a:lnTo>
                    <a:pt x="1048" y="490"/>
                  </a:lnTo>
                  <a:lnTo>
                    <a:pt x="1052" y="490"/>
                  </a:lnTo>
                  <a:lnTo>
                    <a:pt x="1052" y="494"/>
                  </a:lnTo>
                  <a:lnTo>
                    <a:pt x="1052" y="496"/>
                  </a:lnTo>
                  <a:lnTo>
                    <a:pt x="1052" y="494"/>
                  </a:lnTo>
                  <a:lnTo>
                    <a:pt x="1052" y="490"/>
                  </a:lnTo>
                  <a:lnTo>
                    <a:pt x="1056" y="490"/>
                  </a:lnTo>
                  <a:lnTo>
                    <a:pt x="1056" y="494"/>
                  </a:lnTo>
                  <a:lnTo>
                    <a:pt x="1060" y="494"/>
                  </a:lnTo>
                  <a:lnTo>
                    <a:pt x="1060" y="496"/>
                  </a:lnTo>
                  <a:lnTo>
                    <a:pt x="1060" y="494"/>
                  </a:lnTo>
                  <a:lnTo>
                    <a:pt x="1062" y="494"/>
                  </a:lnTo>
                  <a:lnTo>
                    <a:pt x="1060" y="496"/>
                  </a:lnTo>
                  <a:lnTo>
                    <a:pt x="1062" y="496"/>
                  </a:lnTo>
                  <a:lnTo>
                    <a:pt x="1062" y="494"/>
                  </a:lnTo>
                  <a:lnTo>
                    <a:pt x="1066" y="494"/>
                  </a:lnTo>
                  <a:lnTo>
                    <a:pt x="1066" y="496"/>
                  </a:lnTo>
                  <a:lnTo>
                    <a:pt x="1066" y="500"/>
                  </a:lnTo>
                  <a:lnTo>
                    <a:pt x="1070" y="500"/>
                  </a:lnTo>
                  <a:lnTo>
                    <a:pt x="1074" y="500"/>
                  </a:lnTo>
                  <a:lnTo>
                    <a:pt x="1074" y="504"/>
                  </a:lnTo>
                  <a:lnTo>
                    <a:pt x="1074" y="508"/>
                  </a:lnTo>
                  <a:lnTo>
                    <a:pt x="1070" y="508"/>
                  </a:lnTo>
                  <a:lnTo>
                    <a:pt x="1070" y="504"/>
                  </a:lnTo>
                  <a:lnTo>
                    <a:pt x="1066" y="504"/>
                  </a:lnTo>
                  <a:lnTo>
                    <a:pt x="1066" y="508"/>
                  </a:lnTo>
                  <a:lnTo>
                    <a:pt x="1070" y="508"/>
                  </a:lnTo>
                  <a:lnTo>
                    <a:pt x="1074" y="512"/>
                  </a:lnTo>
                  <a:lnTo>
                    <a:pt x="1076" y="512"/>
                  </a:lnTo>
                  <a:lnTo>
                    <a:pt x="1080" y="512"/>
                  </a:lnTo>
                  <a:lnTo>
                    <a:pt x="1080" y="516"/>
                  </a:lnTo>
                  <a:lnTo>
                    <a:pt x="1076" y="516"/>
                  </a:lnTo>
                  <a:lnTo>
                    <a:pt x="1074" y="516"/>
                  </a:lnTo>
                  <a:lnTo>
                    <a:pt x="1074" y="520"/>
                  </a:lnTo>
                  <a:lnTo>
                    <a:pt x="1076" y="520"/>
                  </a:lnTo>
                  <a:lnTo>
                    <a:pt x="1080" y="520"/>
                  </a:lnTo>
                  <a:lnTo>
                    <a:pt x="1080" y="522"/>
                  </a:lnTo>
                  <a:lnTo>
                    <a:pt x="1080" y="526"/>
                  </a:lnTo>
                  <a:lnTo>
                    <a:pt x="1080" y="530"/>
                  </a:lnTo>
                  <a:lnTo>
                    <a:pt x="1076" y="530"/>
                  </a:lnTo>
                  <a:lnTo>
                    <a:pt x="1076" y="526"/>
                  </a:lnTo>
                  <a:lnTo>
                    <a:pt x="1076" y="522"/>
                  </a:lnTo>
                  <a:lnTo>
                    <a:pt x="1074" y="522"/>
                  </a:lnTo>
                  <a:lnTo>
                    <a:pt x="1074" y="520"/>
                  </a:lnTo>
                  <a:lnTo>
                    <a:pt x="1070" y="520"/>
                  </a:lnTo>
                  <a:lnTo>
                    <a:pt x="1074" y="520"/>
                  </a:lnTo>
                  <a:lnTo>
                    <a:pt x="1074" y="522"/>
                  </a:lnTo>
                  <a:lnTo>
                    <a:pt x="1074" y="526"/>
                  </a:lnTo>
                  <a:lnTo>
                    <a:pt x="1076" y="530"/>
                  </a:lnTo>
                  <a:lnTo>
                    <a:pt x="1074" y="530"/>
                  </a:lnTo>
                  <a:lnTo>
                    <a:pt x="1074" y="534"/>
                  </a:lnTo>
                  <a:lnTo>
                    <a:pt x="1076" y="534"/>
                  </a:lnTo>
                  <a:lnTo>
                    <a:pt x="1076" y="538"/>
                  </a:lnTo>
                  <a:lnTo>
                    <a:pt x="1080" y="538"/>
                  </a:lnTo>
                  <a:lnTo>
                    <a:pt x="1076" y="542"/>
                  </a:lnTo>
                  <a:lnTo>
                    <a:pt x="1074" y="538"/>
                  </a:lnTo>
                  <a:lnTo>
                    <a:pt x="1070" y="538"/>
                  </a:lnTo>
                  <a:lnTo>
                    <a:pt x="1074" y="542"/>
                  </a:lnTo>
                  <a:lnTo>
                    <a:pt x="1074" y="546"/>
                  </a:lnTo>
                  <a:lnTo>
                    <a:pt x="1076" y="546"/>
                  </a:lnTo>
                  <a:lnTo>
                    <a:pt x="1074" y="546"/>
                  </a:lnTo>
                  <a:lnTo>
                    <a:pt x="1074" y="550"/>
                  </a:lnTo>
                  <a:lnTo>
                    <a:pt x="1070" y="546"/>
                  </a:lnTo>
                  <a:lnTo>
                    <a:pt x="1070" y="542"/>
                  </a:lnTo>
                  <a:lnTo>
                    <a:pt x="1066" y="542"/>
                  </a:lnTo>
                  <a:lnTo>
                    <a:pt x="1066" y="538"/>
                  </a:lnTo>
                  <a:lnTo>
                    <a:pt x="1062" y="538"/>
                  </a:lnTo>
                  <a:lnTo>
                    <a:pt x="1060" y="538"/>
                  </a:lnTo>
                  <a:lnTo>
                    <a:pt x="1060" y="534"/>
                  </a:lnTo>
                  <a:lnTo>
                    <a:pt x="1056" y="534"/>
                  </a:lnTo>
                  <a:lnTo>
                    <a:pt x="1060" y="538"/>
                  </a:lnTo>
                  <a:lnTo>
                    <a:pt x="1056" y="538"/>
                  </a:lnTo>
                  <a:lnTo>
                    <a:pt x="1056" y="534"/>
                  </a:lnTo>
                  <a:lnTo>
                    <a:pt x="1052" y="534"/>
                  </a:lnTo>
                  <a:lnTo>
                    <a:pt x="1052" y="530"/>
                  </a:lnTo>
                  <a:lnTo>
                    <a:pt x="1052" y="526"/>
                  </a:lnTo>
                  <a:lnTo>
                    <a:pt x="1052" y="530"/>
                  </a:lnTo>
                  <a:lnTo>
                    <a:pt x="1052" y="534"/>
                  </a:lnTo>
                  <a:lnTo>
                    <a:pt x="1052" y="538"/>
                  </a:lnTo>
                  <a:lnTo>
                    <a:pt x="1052" y="534"/>
                  </a:lnTo>
                  <a:lnTo>
                    <a:pt x="1052" y="530"/>
                  </a:lnTo>
                  <a:lnTo>
                    <a:pt x="1048" y="530"/>
                  </a:lnTo>
                  <a:lnTo>
                    <a:pt x="1048" y="534"/>
                  </a:lnTo>
                  <a:lnTo>
                    <a:pt x="1048" y="530"/>
                  </a:lnTo>
                  <a:lnTo>
                    <a:pt x="1048" y="526"/>
                  </a:lnTo>
                  <a:lnTo>
                    <a:pt x="1048" y="530"/>
                  </a:lnTo>
                  <a:lnTo>
                    <a:pt x="1044" y="530"/>
                  </a:lnTo>
                  <a:lnTo>
                    <a:pt x="1040" y="526"/>
                  </a:lnTo>
                  <a:lnTo>
                    <a:pt x="1036" y="522"/>
                  </a:lnTo>
                  <a:lnTo>
                    <a:pt x="1036" y="520"/>
                  </a:lnTo>
                  <a:lnTo>
                    <a:pt x="1032" y="520"/>
                  </a:lnTo>
                  <a:lnTo>
                    <a:pt x="1036" y="522"/>
                  </a:lnTo>
                  <a:lnTo>
                    <a:pt x="1036" y="526"/>
                  </a:lnTo>
                  <a:lnTo>
                    <a:pt x="1036" y="530"/>
                  </a:lnTo>
                  <a:lnTo>
                    <a:pt x="1036" y="526"/>
                  </a:lnTo>
                  <a:lnTo>
                    <a:pt x="1032" y="526"/>
                  </a:lnTo>
                  <a:lnTo>
                    <a:pt x="1032" y="522"/>
                  </a:lnTo>
                  <a:lnTo>
                    <a:pt x="1030" y="522"/>
                  </a:lnTo>
                  <a:lnTo>
                    <a:pt x="1026" y="522"/>
                  </a:lnTo>
                  <a:lnTo>
                    <a:pt x="1026" y="520"/>
                  </a:lnTo>
                  <a:lnTo>
                    <a:pt x="1022" y="520"/>
                  </a:lnTo>
                  <a:lnTo>
                    <a:pt x="1018" y="520"/>
                  </a:lnTo>
                  <a:lnTo>
                    <a:pt x="1022" y="522"/>
                  </a:lnTo>
                  <a:lnTo>
                    <a:pt x="1026" y="526"/>
                  </a:lnTo>
                  <a:lnTo>
                    <a:pt x="1030" y="530"/>
                  </a:lnTo>
                  <a:lnTo>
                    <a:pt x="1030" y="534"/>
                  </a:lnTo>
                  <a:lnTo>
                    <a:pt x="1032" y="534"/>
                  </a:lnTo>
                  <a:lnTo>
                    <a:pt x="1036" y="534"/>
                  </a:lnTo>
                  <a:lnTo>
                    <a:pt x="1036" y="538"/>
                  </a:lnTo>
                  <a:lnTo>
                    <a:pt x="1040" y="538"/>
                  </a:lnTo>
                  <a:lnTo>
                    <a:pt x="1036" y="538"/>
                  </a:lnTo>
                  <a:lnTo>
                    <a:pt x="1040" y="538"/>
                  </a:lnTo>
                  <a:lnTo>
                    <a:pt x="1044" y="542"/>
                  </a:lnTo>
                  <a:lnTo>
                    <a:pt x="1048" y="542"/>
                  </a:lnTo>
                  <a:lnTo>
                    <a:pt x="1048" y="546"/>
                  </a:lnTo>
                  <a:lnTo>
                    <a:pt x="1052" y="546"/>
                  </a:lnTo>
                  <a:lnTo>
                    <a:pt x="1056" y="550"/>
                  </a:lnTo>
                  <a:lnTo>
                    <a:pt x="1056" y="552"/>
                  </a:lnTo>
                  <a:lnTo>
                    <a:pt x="1060" y="552"/>
                  </a:lnTo>
                  <a:lnTo>
                    <a:pt x="1060" y="556"/>
                  </a:lnTo>
                  <a:lnTo>
                    <a:pt x="1062" y="556"/>
                  </a:lnTo>
                  <a:lnTo>
                    <a:pt x="1060" y="556"/>
                  </a:lnTo>
                  <a:lnTo>
                    <a:pt x="1060" y="560"/>
                  </a:lnTo>
                  <a:lnTo>
                    <a:pt x="1062" y="560"/>
                  </a:lnTo>
                  <a:lnTo>
                    <a:pt x="1062" y="564"/>
                  </a:lnTo>
                  <a:lnTo>
                    <a:pt x="1060" y="564"/>
                  </a:lnTo>
                  <a:lnTo>
                    <a:pt x="1056" y="564"/>
                  </a:lnTo>
                  <a:lnTo>
                    <a:pt x="1052" y="564"/>
                  </a:lnTo>
                  <a:lnTo>
                    <a:pt x="1052" y="560"/>
                  </a:lnTo>
                  <a:lnTo>
                    <a:pt x="1048" y="560"/>
                  </a:lnTo>
                  <a:lnTo>
                    <a:pt x="1044" y="560"/>
                  </a:lnTo>
                  <a:lnTo>
                    <a:pt x="1040" y="556"/>
                  </a:lnTo>
                  <a:lnTo>
                    <a:pt x="1036" y="556"/>
                  </a:lnTo>
                  <a:lnTo>
                    <a:pt x="1032" y="556"/>
                  </a:lnTo>
                  <a:lnTo>
                    <a:pt x="1030" y="556"/>
                  </a:lnTo>
                  <a:lnTo>
                    <a:pt x="1026" y="556"/>
                  </a:lnTo>
                  <a:lnTo>
                    <a:pt x="1026" y="552"/>
                  </a:lnTo>
                  <a:lnTo>
                    <a:pt x="1022" y="552"/>
                  </a:lnTo>
                  <a:lnTo>
                    <a:pt x="1018" y="552"/>
                  </a:lnTo>
                  <a:lnTo>
                    <a:pt x="1018" y="550"/>
                  </a:lnTo>
                  <a:lnTo>
                    <a:pt x="1014" y="550"/>
                  </a:lnTo>
                  <a:lnTo>
                    <a:pt x="1014" y="546"/>
                  </a:lnTo>
                  <a:lnTo>
                    <a:pt x="1014" y="550"/>
                  </a:lnTo>
                  <a:lnTo>
                    <a:pt x="1010" y="546"/>
                  </a:lnTo>
                  <a:lnTo>
                    <a:pt x="1010" y="542"/>
                  </a:lnTo>
                  <a:lnTo>
                    <a:pt x="1006" y="542"/>
                  </a:lnTo>
                  <a:lnTo>
                    <a:pt x="1004" y="542"/>
                  </a:lnTo>
                  <a:lnTo>
                    <a:pt x="1004" y="542"/>
                  </a:lnTo>
                  <a:lnTo>
                    <a:pt x="1004" y="542"/>
                  </a:lnTo>
                  <a:close/>
                  <a:moveTo>
                    <a:pt x="902" y="292"/>
                  </a:moveTo>
                  <a:lnTo>
                    <a:pt x="898" y="292"/>
                  </a:lnTo>
                  <a:lnTo>
                    <a:pt x="894" y="292"/>
                  </a:lnTo>
                  <a:lnTo>
                    <a:pt x="890" y="292"/>
                  </a:lnTo>
                  <a:lnTo>
                    <a:pt x="888" y="292"/>
                  </a:lnTo>
                  <a:lnTo>
                    <a:pt x="884" y="292"/>
                  </a:lnTo>
                  <a:lnTo>
                    <a:pt x="880" y="292"/>
                  </a:lnTo>
                  <a:lnTo>
                    <a:pt x="876" y="294"/>
                  </a:lnTo>
                  <a:lnTo>
                    <a:pt x="872" y="294"/>
                  </a:lnTo>
                  <a:lnTo>
                    <a:pt x="868" y="294"/>
                  </a:lnTo>
                  <a:lnTo>
                    <a:pt x="864" y="292"/>
                  </a:lnTo>
                  <a:lnTo>
                    <a:pt x="862" y="292"/>
                  </a:lnTo>
                  <a:lnTo>
                    <a:pt x="862" y="288"/>
                  </a:lnTo>
                  <a:lnTo>
                    <a:pt x="862" y="284"/>
                  </a:lnTo>
                  <a:lnTo>
                    <a:pt x="862" y="280"/>
                  </a:lnTo>
                  <a:lnTo>
                    <a:pt x="858" y="280"/>
                  </a:lnTo>
                  <a:lnTo>
                    <a:pt x="854" y="280"/>
                  </a:lnTo>
                  <a:lnTo>
                    <a:pt x="850" y="280"/>
                  </a:lnTo>
                  <a:lnTo>
                    <a:pt x="850" y="276"/>
                  </a:lnTo>
                  <a:lnTo>
                    <a:pt x="850" y="268"/>
                  </a:lnTo>
                  <a:lnTo>
                    <a:pt x="854" y="268"/>
                  </a:lnTo>
                  <a:lnTo>
                    <a:pt x="858" y="268"/>
                  </a:lnTo>
                  <a:lnTo>
                    <a:pt x="862" y="268"/>
                  </a:lnTo>
                  <a:lnTo>
                    <a:pt x="864" y="268"/>
                  </a:lnTo>
                  <a:lnTo>
                    <a:pt x="868" y="268"/>
                  </a:lnTo>
                  <a:lnTo>
                    <a:pt x="868" y="272"/>
                  </a:lnTo>
                  <a:lnTo>
                    <a:pt x="872" y="272"/>
                  </a:lnTo>
                  <a:lnTo>
                    <a:pt x="876" y="272"/>
                  </a:lnTo>
                  <a:lnTo>
                    <a:pt x="876" y="268"/>
                  </a:lnTo>
                  <a:lnTo>
                    <a:pt x="880" y="268"/>
                  </a:lnTo>
                  <a:lnTo>
                    <a:pt x="884" y="268"/>
                  </a:lnTo>
                  <a:lnTo>
                    <a:pt x="888" y="268"/>
                  </a:lnTo>
                  <a:lnTo>
                    <a:pt x="890" y="268"/>
                  </a:lnTo>
                  <a:lnTo>
                    <a:pt x="890" y="272"/>
                  </a:lnTo>
                  <a:lnTo>
                    <a:pt x="894" y="272"/>
                  </a:lnTo>
                  <a:lnTo>
                    <a:pt x="898" y="272"/>
                  </a:lnTo>
                  <a:lnTo>
                    <a:pt x="902" y="272"/>
                  </a:lnTo>
                  <a:lnTo>
                    <a:pt x="902" y="276"/>
                  </a:lnTo>
                  <a:lnTo>
                    <a:pt x="906" y="276"/>
                  </a:lnTo>
                  <a:lnTo>
                    <a:pt x="906" y="280"/>
                  </a:lnTo>
                  <a:lnTo>
                    <a:pt x="910" y="280"/>
                  </a:lnTo>
                  <a:lnTo>
                    <a:pt x="910" y="284"/>
                  </a:lnTo>
                  <a:lnTo>
                    <a:pt x="914" y="284"/>
                  </a:lnTo>
                  <a:lnTo>
                    <a:pt x="914" y="288"/>
                  </a:lnTo>
                  <a:lnTo>
                    <a:pt x="918" y="288"/>
                  </a:lnTo>
                  <a:lnTo>
                    <a:pt x="918" y="292"/>
                  </a:lnTo>
                  <a:lnTo>
                    <a:pt x="914" y="292"/>
                  </a:lnTo>
                  <a:lnTo>
                    <a:pt x="910" y="292"/>
                  </a:lnTo>
                  <a:lnTo>
                    <a:pt x="906" y="292"/>
                  </a:lnTo>
                  <a:lnTo>
                    <a:pt x="902" y="292"/>
                  </a:lnTo>
                  <a:lnTo>
                    <a:pt x="902" y="292"/>
                  </a:lnTo>
                  <a:lnTo>
                    <a:pt x="902" y="292"/>
                  </a:lnTo>
                  <a:close/>
                  <a:moveTo>
                    <a:pt x="508" y="292"/>
                  </a:moveTo>
                  <a:lnTo>
                    <a:pt x="504" y="288"/>
                  </a:lnTo>
                  <a:lnTo>
                    <a:pt x="504" y="292"/>
                  </a:lnTo>
                  <a:lnTo>
                    <a:pt x="508" y="292"/>
                  </a:lnTo>
                  <a:lnTo>
                    <a:pt x="504" y="292"/>
                  </a:lnTo>
                  <a:lnTo>
                    <a:pt x="500" y="288"/>
                  </a:lnTo>
                  <a:lnTo>
                    <a:pt x="496" y="284"/>
                  </a:lnTo>
                  <a:lnTo>
                    <a:pt x="492" y="284"/>
                  </a:lnTo>
                  <a:lnTo>
                    <a:pt x="492" y="280"/>
                  </a:lnTo>
                  <a:lnTo>
                    <a:pt x="488" y="276"/>
                  </a:lnTo>
                  <a:lnTo>
                    <a:pt x="484" y="276"/>
                  </a:lnTo>
                  <a:lnTo>
                    <a:pt x="480" y="276"/>
                  </a:lnTo>
                  <a:lnTo>
                    <a:pt x="480" y="272"/>
                  </a:lnTo>
                  <a:lnTo>
                    <a:pt x="484" y="268"/>
                  </a:lnTo>
                  <a:lnTo>
                    <a:pt x="488" y="268"/>
                  </a:lnTo>
                  <a:lnTo>
                    <a:pt x="492" y="268"/>
                  </a:lnTo>
                  <a:lnTo>
                    <a:pt x="496" y="268"/>
                  </a:lnTo>
                  <a:lnTo>
                    <a:pt x="500" y="268"/>
                  </a:lnTo>
                  <a:lnTo>
                    <a:pt x="504" y="268"/>
                  </a:lnTo>
                  <a:lnTo>
                    <a:pt x="508" y="268"/>
                  </a:lnTo>
                  <a:lnTo>
                    <a:pt x="510" y="268"/>
                  </a:lnTo>
                  <a:lnTo>
                    <a:pt x="514" y="272"/>
                  </a:lnTo>
                  <a:lnTo>
                    <a:pt x="514" y="276"/>
                  </a:lnTo>
                  <a:lnTo>
                    <a:pt x="514" y="280"/>
                  </a:lnTo>
                  <a:lnTo>
                    <a:pt x="510" y="284"/>
                  </a:lnTo>
                  <a:lnTo>
                    <a:pt x="510" y="288"/>
                  </a:lnTo>
                  <a:lnTo>
                    <a:pt x="508" y="288"/>
                  </a:lnTo>
                  <a:lnTo>
                    <a:pt x="508" y="292"/>
                  </a:lnTo>
                  <a:lnTo>
                    <a:pt x="508" y="292"/>
                  </a:lnTo>
                  <a:lnTo>
                    <a:pt x="508" y="292"/>
                  </a:lnTo>
                  <a:close/>
                  <a:moveTo>
                    <a:pt x="236" y="272"/>
                  </a:moveTo>
                  <a:lnTo>
                    <a:pt x="238" y="272"/>
                  </a:lnTo>
                  <a:lnTo>
                    <a:pt x="236" y="272"/>
                  </a:lnTo>
                  <a:lnTo>
                    <a:pt x="236" y="272"/>
                  </a:lnTo>
                  <a:lnTo>
                    <a:pt x="236" y="272"/>
                  </a:lnTo>
                  <a:close/>
                  <a:moveTo>
                    <a:pt x="474" y="272"/>
                  </a:moveTo>
                  <a:lnTo>
                    <a:pt x="470" y="272"/>
                  </a:lnTo>
                  <a:lnTo>
                    <a:pt x="466" y="272"/>
                  </a:lnTo>
                  <a:lnTo>
                    <a:pt x="470" y="272"/>
                  </a:lnTo>
                  <a:lnTo>
                    <a:pt x="474" y="272"/>
                  </a:lnTo>
                  <a:lnTo>
                    <a:pt x="474" y="272"/>
                  </a:lnTo>
                  <a:lnTo>
                    <a:pt x="474" y="272"/>
                  </a:lnTo>
                  <a:close/>
                  <a:moveTo>
                    <a:pt x="354" y="350"/>
                  </a:moveTo>
                  <a:lnTo>
                    <a:pt x="352" y="350"/>
                  </a:lnTo>
                  <a:lnTo>
                    <a:pt x="348" y="350"/>
                  </a:lnTo>
                  <a:lnTo>
                    <a:pt x="344" y="350"/>
                  </a:lnTo>
                  <a:lnTo>
                    <a:pt x="340" y="350"/>
                  </a:lnTo>
                  <a:lnTo>
                    <a:pt x="336" y="350"/>
                  </a:lnTo>
                  <a:lnTo>
                    <a:pt x="332" y="350"/>
                  </a:lnTo>
                  <a:lnTo>
                    <a:pt x="328" y="350"/>
                  </a:lnTo>
                  <a:lnTo>
                    <a:pt x="328" y="348"/>
                  </a:lnTo>
                  <a:lnTo>
                    <a:pt x="324" y="348"/>
                  </a:lnTo>
                  <a:lnTo>
                    <a:pt x="324" y="344"/>
                  </a:lnTo>
                  <a:lnTo>
                    <a:pt x="322" y="344"/>
                  </a:lnTo>
                  <a:lnTo>
                    <a:pt x="322" y="340"/>
                  </a:lnTo>
                  <a:lnTo>
                    <a:pt x="324" y="336"/>
                  </a:lnTo>
                  <a:lnTo>
                    <a:pt x="328" y="336"/>
                  </a:lnTo>
                  <a:lnTo>
                    <a:pt x="332" y="336"/>
                  </a:lnTo>
                  <a:lnTo>
                    <a:pt x="336" y="336"/>
                  </a:lnTo>
                  <a:lnTo>
                    <a:pt x="340" y="332"/>
                  </a:lnTo>
                  <a:lnTo>
                    <a:pt x="344" y="332"/>
                  </a:lnTo>
                  <a:lnTo>
                    <a:pt x="348" y="332"/>
                  </a:lnTo>
                  <a:lnTo>
                    <a:pt x="352" y="332"/>
                  </a:lnTo>
                  <a:lnTo>
                    <a:pt x="354" y="332"/>
                  </a:lnTo>
                  <a:lnTo>
                    <a:pt x="358" y="332"/>
                  </a:lnTo>
                  <a:lnTo>
                    <a:pt x="358" y="328"/>
                  </a:lnTo>
                  <a:lnTo>
                    <a:pt x="354" y="328"/>
                  </a:lnTo>
                  <a:lnTo>
                    <a:pt x="358" y="328"/>
                  </a:lnTo>
                  <a:lnTo>
                    <a:pt x="362" y="328"/>
                  </a:lnTo>
                  <a:lnTo>
                    <a:pt x="366" y="328"/>
                  </a:lnTo>
                  <a:lnTo>
                    <a:pt x="366" y="324"/>
                  </a:lnTo>
                  <a:lnTo>
                    <a:pt x="366" y="328"/>
                  </a:lnTo>
                  <a:lnTo>
                    <a:pt x="362" y="328"/>
                  </a:lnTo>
                  <a:lnTo>
                    <a:pt x="362" y="324"/>
                  </a:lnTo>
                  <a:lnTo>
                    <a:pt x="358" y="324"/>
                  </a:lnTo>
                  <a:lnTo>
                    <a:pt x="354" y="324"/>
                  </a:lnTo>
                  <a:lnTo>
                    <a:pt x="352" y="328"/>
                  </a:lnTo>
                  <a:lnTo>
                    <a:pt x="348" y="328"/>
                  </a:lnTo>
                  <a:lnTo>
                    <a:pt x="344" y="328"/>
                  </a:lnTo>
                  <a:lnTo>
                    <a:pt x="340" y="328"/>
                  </a:lnTo>
                  <a:lnTo>
                    <a:pt x="336" y="328"/>
                  </a:lnTo>
                  <a:lnTo>
                    <a:pt x="332" y="328"/>
                  </a:lnTo>
                  <a:lnTo>
                    <a:pt x="336" y="328"/>
                  </a:lnTo>
                  <a:lnTo>
                    <a:pt x="332" y="328"/>
                  </a:lnTo>
                  <a:lnTo>
                    <a:pt x="332" y="332"/>
                  </a:lnTo>
                  <a:lnTo>
                    <a:pt x="328" y="328"/>
                  </a:lnTo>
                  <a:lnTo>
                    <a:pt x="328" y="332"/>
                  </a:lnTo>
                  <a:lnTo>
                    <a:pt x="328" y="328"/>
                  </a:lnTo>
                  <a:lnTo>
                    <a:pt x="324" y="328"/>
                  </a:lnTo>
                  <a:lnTo>
                    <a:pt x="322" y="328"/>
                  </a:lnTo>
                  <a:lnTo>
                    <a:pt x="324" y="324"/>
                  </a:lnTo>
                  <a:lnTo>
                    <a:pt x="328" y="324"/>
                  </a:lnTo>
                  <a:lnTo>
                    <a:pt x="332" y="324"/>
                  </a:lnTo>
                  <a:lnTo>
                    <a:pt x="328" y="324"/>
                  </a:lnTo>
                  <a:lnTo>
                    <a:pt x="328" y="322"/>
                  </a:lnTo>
                  <a:lnTo>
                    <a:pt x="324" y="322"/>
                  </a:lnTo>
                  <a:lnTo>
                    <a:pt x="324" y="324"/>
                  </a:lnTo>
                  <a:lnTo>
                    <a:pt x="322" y="324"/>
                  </a:lnTo>
                  <a:lnTo>
                    <a:pt x="318" y="324"/>
                  </a:lnTo>
                  <a:lnTo>
                    <a:pt x="318" y="322"/>
                  </a:lnTo>
                  <a:lnTo>
                    <a:pt x="314" y="322"/>
                  </a:lnTo>
                  <a:lnTo>
                    <a:pt x="314" y="324"/>
                  </a:lnTo>
                  <a:lnTo>
                    <a:pt x="310" y="324"/>
                  </a:lnTo>
                  <a:lnTo>
                    <a:pt x="310" y="322"/>
                  </a:lnTo>
                  <a:lnTo>
                    <a:pt x="310" y="318"/>
                  </a:lnTo>
                  <a:lnTo>
                    <a:pt x="314" y="314"/>
                  </a:lnTo>
                  <a:lnTo>
                    <a:pt x="318" y="314"/>
                  </a:lnTo>
                  <a:lnTo>
                    <a:pt x="314" y="310"/>
                  </a:lnTo>
                  <a:lnTo>
                    <a:pt x="318" y="310"/>
                  </a:lnTo>
                  <a:lnTo>
                    <a:pt x="322" y="310"/>
                  </a:lnTo>
                  <a:lnTo>
                    <a:pt x="324" y="310"/>
                  </a:lnTo>
                  <a:lnTo>
                    <a:pt x="324" y="306"/>
                  </a:lnTo>
                  <a:lnTo>
                    <a:pt x="322" y="306"/>
                  </a:lnTo>
                  <a:lnTo>
                    <a:pt x="318" y="306"/>
                  </a:lnTo>
                  <a:lnTo>
                    <a:pt x="318" y="302"/>
                  </a:lnTo>
                  <a:lnTo>
                    <a:pt x="322" y="298"/>
                  </a:lnTo>
                  <a:lnTo>
                    <a:pt x="324" y="298"/>
                  </a:lnTo>
                  <a:lnTo>
                    <a:pt x="328" y="294"/>
                  </a:lnTo>
                  <a:lnTo>
                    <a:pt x="332" y="294"/>
                  </a:lnTo>
                  <a:lnTo>
                    <a:pt x="332" y="292"/>
                  </a:lnTo>
                  <a:lnTo>
                    <a:pt x="336" y="292"/>
                  </a:lnTo>
                  <a:lnTo>
                    <a:pt x="340" y="292"/>
                  </a:lnTo>
                  <a:lnTo>
                    <a:pt x="340" y="288"/>
                  </a:lnTo>
                  <a:lnTo>
                    <a:pt x="344" y="288"/>
                  </a:lnTo>
                  <a:lnTo>
                    <a:pt x="348" y="288"/>
                  </a:lnTo>
                  <a:lnTo>
                    <a:pt x="352" y="284"/>
                  </a:lnTo>
                  <a:lnTo>
                    <a:pt x="354" y="284"/>
                  </a:lnTo>
                  <a:lnTo>
                    <a:pt x="358" y="284"/>
                  </a:lnTo>
                  <a:lnTo>
                    <a:pt x="362" y="280"/>
                  </a:lnTo>
                  <a:lnTo>
                    <a:pt x="366" y="280"/>
                  </a:lnTo>
                  <a:lnTo>
                    <a:pt x="370" y="280"/>
                  </a:lnTo>
                  <a:lnTo>
                    <a:pt x="374" y="276"/>
                  </a:lnTo>
                  <a:lnTo>
                    <a:pt x="378" y="280"/>
                  </a:lnTo>
                  <a:lnTo>
                    <a:pt x="380" y="280"/>
                  </a:lnTo>
                  <a:lnTo>
                    <a:pt x="380" y="284"/>
                  </a:lnTo>
                  <a:lnTo>
                    <a:pt x="384" y="284"/>
                  </a:lnTo>
                  <a:lnTo>
                    <a:pt x="380" y="288"/>
                  </a:lnTo>
                  <a:lnTo>
                    <a:pt x="380" y="292"/>
                  </a:lnTo>
                  <a:lnTo>
                    <a:pt x="380" y="294"/>
                  </a:lnTo>
                  <a:lnTo>
                    <a:pt x="378" y="294"/>
                  </a:lnTo>
                  <a:lnTo>
                    <a:pt x="378" y="298"/>
                  </a:lnTo>
                  <a:lnTo>
                    <a:pt x="374" y="298"/>
                  </a:lnTo>
                  <a:lnTo>
                    <a:pt x="378" y="298"/>
                  </a:lnTo>
                  <a:lnTo>
                    <a:pt x="380" y="298"/>
                  </a:lnTo>
                  <a:lnTo>
                    <a:pt x="384" y="294"/>
                  </a:lnTo>
                  <a:lnTo>
                    <a:pt x="384" y="298"/>
                  </a:lnTo>
                  <a:lnTo>
                    <a:pt x="388" y="294"/>
                  </a:lnTo>
                  <a:lnTo>
                    <a:pt x="388" y="298"/>
                  </a:lnTo>
                  <a:lnTo>
                    <a:pt x="384" y="298"/>
                  </a:lnTo>
                  <a:lnTo>
                    <a:pt x="388" y="298"/>
                  </a:lnTo>
                  <a:lnTo>
                    <a:pt x="388" y="294"/>
                  </a:lnTo>
                  <a:lnTo>
                    <a:pt x="392" y="294"/>
                  </a:lnTo>
                  <a:lnTo>
                    <a:pt x="388" y="294"/>
                  </a:lnTo>
                  <a:lnTo>
                    <a:pt x="392" y="292"/>
                  </a:lnTo>
                  <a:lnTo>
                    <a:pt x="392" y="288"/>
                  </a:lnTo>
                  <a:lnTo>
                    <a:pt x="396" y="288"/>
                  </a:lnTo>
                  <a:lnTo>
                    <a:pt x="400" y="288"/>
                  </a:lnTo>
                  <a:lnTo>
                    <a:pt x="404" y="288"/>
                  </a:lnTo>
                  <a:lnTo>
                    <a:pt x="404" y="292"/>
                  </a:lnTo>
                  <a:lnTo>
                    <a:pt x="408" y="292"/>
                  </a:lnTo>
                  <a:lnTo>
                    <a:pt x="410" y="292"/>
                  </a:lnTo>
                  <a:lnTo>
                    <a:pt x="414" y="292"/>
                  </a:lnTo>
                  <a:lnTo>
                    <a:pt x="418" y="292"/>
                  </a:lnTo>
                  <a:lnTo>
                    <a:pt x="418" y="294"/>
                  </a:lnTo>
                  <a:lnTo>
                    <a:pt x="422" y="294"/>
                  </a:lnTo>
                  <a:lnTo>
                    <a:pt x="422" y="298"/>
                  </a:lnTo>
                  <a:lnTo>
                    <a:pt x="418" y="302"/>
                  </a:lnTo>
                  <a:lnTo>
                    <a:pt x="414" y="302"/>
                  </a:lnTo>
                  <a:lnTo>
                    <a:pt x="414" y="306"/>
                  </a:lnTo>
                  <a:lnTo>
                    <a:pt x="410" y="306"/>
                  </a:lnTo>
                  <a:lnTo>
                    <a:pt x="414" y="306"/>
                  </a:lnTo>
                  <a:lnTo>
                    <a:pt x="418" y="306"/>
                  </a:lnTo>
                  <a:lnTo>
                    <a:pt x="414" y="306"/>
                  </a:lnTo>
                  <a:lnTo>
                    <a:pt x="418" y="302"/>
                  </a:lnTo>
                  <a:lnTo>
                    <a:pt x="422" y="302"/>
                  </a:lnTo>
                  <a:lnTo>
                    <a:pt x="422" y="306"/>
                  </a:lnTo>
                  <a:lnTo>
                    <a:pt x="422" y="302"/>
                  </a:lnTo>
                  <a:lnTo>
                    <a:pt x="424" y="302"/>
                  </a:lnTo>
                  <a:lnTo>
                    <a:pt x="428" y="302"/>
                  </a:lnTo>
                  <a:lnTo>
                    <a:pt x="424" y="302"/>
                  </a:lnTo>
                  <a:lnTo>
                    <a:pt x="428" y="298"/>
                  </a:lnTo>
                  <a:lnTo>
                    <a:pt x="432" y="298"/>
                  </a:lnTo>
                  <a:lnTo>
                    <a:pt x="428" y="302"/>
                  </a:lnTo>
                  <a:lnTo>
                    <a:pt x="432" y="302"/>
                  </a:lnTo>
                  <a:lnTo>
                    <a:pt x="432" y="298"/>
                  </a:lnTo>
                  <a:lnTo>
                    <a:pt x="436" y="302"/>
                  </a:lnTo>
                  <a:lnTo>
                    <a:pt x="440" y="302"/>
                  </a:lnTo>
                  <a:lnTo>
                    <a:pt x="436" y="302"/>
                  </a:lnTo>
                  <a:lnTo>
                    <a:pt x="436" y="298"/>
                  </a:lnTo>
                  <a:lnTo>
                    <a:pt x="440" y="298"/>
                  </a:lnTo>
                  <a:lnTo>
                    <a:pt x="440" y="302"/>
                  </a:lnTo>
                  <a:lnTo>
                    <a:pt x="440" y="298"/>
                  </a:lnTo>
                  <a:lnTo>
                    <a:pt x="436" y="298"/>
                  </a:lnTo>
                  <a:lnTo>
                    <a:pt x="432" y="294"/>
                  </a:lnTo>
                  <a:lnTo>
                    <a:pt x="436" y="294"/>
                  </a:lnTo>
                  <a:lnTo>
                    <a:pt x="440" y="294"/>
                  </a:lnTo>
                  <a:lnTo>
                    <a:pt x="436" y="294"/>
                  </a:lnTo>
                  <a:lnTo>
                    <a:pt x="436" y="292"/>
                  </a:lnTo>
                  <a:lnTo>
                    <a:pt x="432" y="292"/>
                  </a:lnTo>
                  <a:lnTo>
                    <a:pt x="428" y="292"/>
                  </a:lnTo>
                  <a:lnTo>
                    <a:pt x="428" y="288"/>
                  </a:lnTo>
                  <a:lnTo>
                    <a:pt x="432" y="288"/>
                  </a:lnTo>
                  <a:lnTo>
                    <a:pt x="436" y="288"/>
                  </a:lnTo>
                  <a:lnTo>
                    <a:pt x="440" y="288"/>
                  </a:lnTo>
                  <a:lnTo>
                    <a:pt x="444" y="292"/>
                  </a:lnTo>
                  <a:lnTo>
                    <a:pt x="448" y="294"/>
                  </a:lnTo>
                  <a:lnTo>
                    <a:pt x="450" y="294"/>
                  </a:lnTo>
                  <a:lnTo>
                    <a:pt x="450" y="298"/>
                  </a:lnTo>
                  <a:lnTo>
                    <a:pt x="454" y="298"/>
                  </a:lnTo>
                  <a:lnTo>
                    <a:pt x="458" y="298"/>
                  </a:lnTo>
                  <a:lnTo>
                    <a:pt x="458" y="302"/>
                  </a:lnTo>
                  <a:lnTo>
                    <a:pt x="458" y="306"/>
                  </a:lnTo>
                  <a:lnTo>
                    <a:pt x="458" y="310"/>
                  </a:lnTo>
                  <a:lnTo>
                    <a:pt x="462" y="310"/>
                  </a:lnTo>
                  <a:lnTo>
                    <a:pt x="462" y="314"/>
                  </a:lnTo>
                  <a:lnTo>
                    <a:pt x="462" y="318"/>
                  </a:lnTo>
                  <a:lnTo>
                    <a:pt x="462" y="322"/>
                  </a:lnTo>
                  <a:lnTo>
                    <a:pt x="466" y="322"/>
                  </a:lnTo>
                  <a:lnTo>
                    <a:pt x="466" y="324"/>
                  </a:lnTo>
                  <a:lnTo>
                    <a:pt x="470" y="324"/>
                  </a:lnTo>
                  <a:lnTo>
                    <a:pt x="470" y="322"/>
                  </a:lnTo>
                  <a:lnTo>
                    <a:pt x="474" y="322"/>
                  </a:lnTo>
                  <a:lnTo>
                    <a:pt x="474" y="318"/>
                  </a:lnTo>
                  <a:lnTo>
                    <a:pt x="478" y="318"/>
                  </a:lnTo>
                  <a:lnTo>
                    <a:pt x="474" y="314"/>
                  </a:lnTo>
                  <a:lnTo>
                    <a:pt x="470" y="314"/>
                  </a:lnTo>
                  <a:lnTo>
                    <a:pt x="474" y="314"/>
                  </a:lnTo>
                  <a:lnTo>
                    <a:pt x="474" y="310"/>
                  </a:lnTo>
                  <a:lnTo>
                    <a:pt x="470" y="310"/>
                  </a:lnTo>
                  <a:lnTo>
                    <a:pt x="470" y="306"/>
                  </a:lnTo>
                  <a:lnTo>
                    <a:pt x="470" y="302"/>
                  </a:lnTo>
                  <a:lnTo>
                    <a:pt x="470" y="298"/>
                  </a:lnTo>
                  <a:lnTo>
                    <a:pt x="466" y="298"/>
                  </a:lnTo>
                  <a:lnTo>
                    <a:pt x="466" y="294"/>
                  </a:lnTo>
                  <a:lnTo>
                    <a:pt x="466" y="292"/>
                  </a:lnTo>
                  <a:lnTo>
                    <a:pt x="466" y="288"/>
                  </a:lnTo>
                  <a:lnTo>
                    <a:pt x="462" y="284"/>
                  </a:lnTo>
                  <a:lnTo>
                    <a:pt x="466" y="284"/>
                  </a:lnTo>
                  <a:lnTo>
                    <a:pt x="470" y="284"/>
                  </a:lnTo>
                  <a:lnTo>
                    <a:pt x="466" y="284"/>
                  </a:lnTo>
                  <a:lnTo>
                    <a:pt x="466" y="280"/>
                  </a:lnTo>
                  <a:lnTo>
                    <a:pt x="470" y="280"/>
                  </a:lnTo>
                  <a:lnTo>
                    <a:pt x="474" y="280"/>
                  </a:lnTo>
                  <a:lnTo>
                    <a:pt x="478" y="280"/>
                  </a:lnTo>
                  <a:lnTo>
                    <a:pt x="478" y="284"/>
                  </a:lnTo>
                  <a:lnTo>
                    <a:pt x="480" y="284"/>
                  </a:lnTo>
                  <a:lnTo>
                    <a:pt x="480" y="280"/>
                  </a:lnTo>
                  <a:lnTo>
                    <a:pt x="484" y="280"/>
                  </a:lnTo>
                  <a:lnTo>
                    <a:pt x="484" y="284"/>
                  </a:lnTo>
                  <a:lnTo>
                    <a:pt x="488" y="284"/>
                  </a:lnTo>
                  <a:lnTo>
                    <a:pt x="492" y="284"/>
                  </a:lnTo>
                  <a:lnTo>
                    <a:pt x="496" y="288"/>
                  </a:lnTo>
                  <a:lnTo>
                    <a:pt x="500" y="288"/>
                  </a:lnTo>
                  <a:lnTo>
                    <a:pt x="500" y="292"/>
                  </a:lnTo>
                  <a:lnTo>
                    <a:pt x="504" y="292"/>
                  </a:lnTo>
                  <a:lnTo>
                    <a:pt x="504" y="294"/>
                  </a:lnTo>
                  <a:lnTo>
                    <a:pt x="504" y="298"/>
                  </a:lnTo>
                  <a:lnTo>
                    <a:pt x="508" y="298"/>
                  </a:lnTo>
                  <a:lnTo>
                    <a:pt x="508" y="302"/>
                  </a:lnTo>
                  <a:lnTo>
                    <a:pt x="504" y="302"/>
                  </a:lnTo>
                  <a:lnTo>
                    <a:pt x="508" y="302"/>
                  </a:lnTo>
                  <a:lnTo>
                    <a:pt x="508" y="306"/>
                  </a:lnTo>
                  <a:lnTo>
                    <a:pt x="508" y="310"/>
                  </a:lnTo>
                  <a:lnTo>
                    <a:pt x="510" y="310"/>
                  </a:lnTo>
                  <a:lnTo>
                    <a:pt x="508" y="310"/>
                  </a:lnTo>
                  <a:lnTo>
                    <a:pt x="508" y="314"/>
                  </a:lnTo>
                  <a:lnTo>
                    <a:pt x="510" y="314"/>
                  </a:lnTo>
                  <a:lnTo>
                    <a:pt x="510" y="318"/>
                  </a:lnTo>
                  <a:lnTo>
                    <a:pt x="514" y="318"/>
                  </a:lnTo>
                  <a:lnTo>
                    <a:pt x="514" y="322"/>
                  </a:lnTo>
                  <a:lnTo>
                    <a:pt x="518" y="324"/>
                  </a:lnTo>
                  <a:lnTo>
                    <a:pt x="518" y="328"/>
                  </a:lnTo>
                  <a:lnTo>
                    <a:pt x="518" y="332"/>
                  </a:lnTo>
                  <a:lnTo>
                    <a:pt x="514" y="332"/>
                  </a:lnTo>
                  <a:lnTo>
                    <a:pt x="518" y="332"/>
                  </a:lnTo>
                  <a:lnTo>
                    <a:pt x="518" y="336"/>
                  </a:lnTo>
                  <a:lnTo>
                    <a:pt x="514" y="336"/>
                  </a:lnTo>
                  <a:lnTo>
                    <a:pt x="514" y="340"/>
                  </a:lnTo>
                  <a:lnTo>
                    <a:pt x="518" y="340"/>
                  </a:lnTo>
                  <a:lnTo>
                    <a:pt x="522" y="344"/>
                  </a:lnTo>
                  <a:lnTo>
                    <a:pt x="522" y="348"/>
                  </a:lnTo>
                  <a:lnTo>
                    <a:pt x="526" y="348"/>
                  </a:lnTo>
                  <a:lnTo>
                    <a:pt x="530" y="350"/>
                  </a:lnTo>
                  <a:lnTo>
                    <a:pt x="534" y="350"/>
                  </a:lnTo>
                  <a:lnTo>
                    <a:pt x="536" y="350"/>
                  </a:lnTo>
                  <a:lnTo>
                    <a:pt x="536" y="354"/>
                  </a:lnTo>
                  <a:lnTo>
                    <a:pt x="536" y="350"/>
                  </a:lnTo>
                  <a:lnTo>
                    <a:pt x="536" y="348"/>
                  </a:lnTo>
                  <a:lnTo>
                    <a:pt x="540" y="350"/>
                  </a:lnTo>
                  <a:lnTo>
                    <a:pt x="540" y="354"/>
                  </a:lnTo>
                  <a:lnTo>
                    <a:pt x="544" y="354"/>
                  </a:lnTo>
                  <a:lnTo>
                    <a:pt x="548" y="354"/>
                  </a:lnTo>
                  <a:lnTo>
                    <a:pt x="548" y="358"/>
                  </a:lnTo>
                  <a:lnTo>
                    <a:pt x="552" y="358"/>
                  </a:lnTo>
                  <a:lnTo>
                    <a:pt x="556" y="358"/>
                  </a:lnTo>
                  <a:lnTo>
                    <a:pt x="556" y="362"/>
                  </a:lnTo>
                  <a:lnTo>
                    <a:pt x="560" y="362"/>
                  </a:lnTo>
                  <a:lnTo>
                    <a:pt x="564" y="362"/>
                  </a:lnTo>
                  <a:lnTo>
                    <a:pt x="566" y="362"/>
                  </a:lnTo>
                  <a:lnTo>
                    <a:pt x="566" y="366"/>
                  </a:lnTo>
                  <a:lnTo>
                    <a:pt x="566" y="370"/>
                  </a:lnTo>
                  <a:lnTo>
                    <a:pt x="566" y="374"/>
                  </a:lnTo>
                  <a:lnTo>
                    <a:pt x="564" y="374"/>
                  </a:lnTo>
                  <a:lnTo>
                    <a:pt x="560" y="374"/>
                  </a:lnTo>
                  <a:lnTo>
                    <a:pt x="560" y="370"/>
                  </a:lnTo>
                  <a:lnTo>
                    <a:pt x="560" y="374"/>
                  </a:lnTo>
                  <a:lnTo>
                    <a:pt x="556" y="374"/>
                  </a:lnTo>
                  <a:lnTo>
                    <a:pt x="552" y="374"/>
                  </a:lnTo>
                  <a:lnTo>
                    <a:pt x="552" y="370"/>
                  </a:lnTo>
                  <a:lnTo>
                    <a:pt x="548" y="370"/>
                  </a:lnTo>
                  <a:lnTo>
                    <a:pt x="544" y="374"/>
                  </a:lnTo>
                  <a:lnTo>
                    <a:pt x="540" y="374"/>
                  </a:lnTo>
                  <a:lnTo>
                    <a:pt x="544" y="374"/>
                  </a:lnTo>
                  <a:lnTo>
                    <a:pt x="544" y="378"/>
                  </a:lnTo>
                  <a:lnTo>
                    <a:pt x="540" y="378"/>
                  </a:lnTo>
                  <a:lnTo>
                    <a:pt x="536" y="378"/>
                  </a:lnTo>
                  <a:lnTo>
                    <a:pt x="534" y="374"/>
                  </a:lnTo>
                  <a:lnTo>
                    <a:pt x="530" y="374"/>
                  </a:lnTo>
                  <a:lnTo>
                    <a:pt x="530" y="378"/>
                  </a:lnTo>
                  <a:lnTo>
                    <a:pt x="534" y="378"/>
                  </a:lnTo>
                  <a:lnTo>
                    <a:pt x="536" y="378"/>
                  </a:lnTo>
                  <a:lnTo>
                    <a:pt x="536" y="380"/>
                  </a:lnTo>
                  <a:lnTo>
                    <a:pt x="536" y="384"/>
                  </a:lnTo>
                  <a:lnTo>
                    <a:pt x="534" y="384"/>
                  </a:lnTo>
                  <a:lnTo>
                    <a:pt x="534" y="388"/>
                  </a:lnTo>
                  <a:lnTo>
                    <a:pt x="536" y="388"/>
                  </a:lnTo>
                  <a:lnTo>
                    <a:pt x="536" y="384"/>
                  </a:lnTo>
                  <a:lnTo>
                    <a:pt x="540" y="380"/>
                  </a:lnTo>
                  <a:lnTo>
                    <a:pt x="544" y="380"/>
                  </a:lnTo>
                  <a:lnTo>
                    <a:pt x="544" y="378"/>
                  </a:lnTo>
                  <a:lnTo>
                    <a:pt x="548" y="378"/>
                  </a:lnTo>
                  <a:lnTo>
                    <a:pt x="552" y="378"/>
                  </a:lnTo>
                  <a:lnTo>
                    <a:pt x="552" y="380"/>
                  </a:lnTo>
                  <a:lnTo>
                    <a:pt x="552" y="384"/>
                  </a:lnTo>
                  <a:lnTo>
                    <a:pt x="548" y="384"/>
                  </a:lnTo>
                  <a:lnTo>
                    <a:pt x="548" y="388"/>
                  </a:lnTo>
                  <a:lnTo>
                    <a:pt x="552" y="388"/>
                  </a:lnTo>
                  <a:lnTo>
                    <a:pt x="552" y="384"/>
                  </a:lnTo>
                  <a:lnTo>
                    <a:pt x="556" y="384"/>
                  </a:lnTo>
                  <a:lnTo>
                    <a:pt x="556" y="388"/>
                  </a:lnTo>
                  <a:lnTo>
                    <a:pt x="556" y="392"/>
                  </a:lnTo>
                  <a:lnTo>
                    <a:pt x="552" y="392"/>
                  </a:lnTo>
                  <a:lnTo>
                    <a:pt x="548" y="392"/>
                  </a:lnTo>
                  <a:lnTo>
                    <a:pt x="544" y="392"/>
                  </a:lnTo>
                  <a:lnTo>
                    <a:pt x="544" y="396"/>
                  </a:lnTo>
                  <a:lnTo>
                    <a:pt x="540" y="396"/>
                  </a:lnTo>
                  <a:lnTo>
                    <a:pt x="536" y="396"/>
                  </a:lnTo>
                  <a:lnTo>
                    <a:pt x="534" y="396"/>
                  </a:lnTo>
                  <a:lnTo>
                    <a:pt x="530" y="396"/>
                  </a:lnTo>
                  <a:lnTo>
                    <a:pt x="526" y="396"/>
                  </a:lnTo>
                  <a:lnTo>
                    <a:pt x="522" y="396"/>
                  </a:lnTo>
                  <a:lnTo>
                    <a:pt x="518" y="392"/>
                  </a:lnTo>
                  <a:lnTo>
                    <a:pt x="514" y="396"/>
                  </a:lnTo>
                  <a:lnTo>
                    <a:pt x="510" y="396"/>
                  </a:lnTo>
                  <a:lnTo>
                    <a:pt x="508" y="392"/>
                  </a:lnTo>
                  <a:lnTo>
                    <a:pt x="510" y="388"/>
                  </a:lnTo>
                  <a:lnTo>
                    <a:pt x="508" y="388"/>
                  </a:lnTo>
                  <a:lnTo>
                    <a:pt x="504" y="388"/>
                  </a:lnTo>
                  <a:lnTo>
                    <a:pt x="500" y="388"/>
                  </a:lnTo>
                  <a:lnTo>
                    <a:pt x="496" y="388"/>
                  </a:lnTo>
                  <a:lnTo>
                    <a:pt x="492" y="388"/>
                  </a:lnTo>
                  <a:lnTo>
                    <a:pt x="488" y="384"/>
                  </a:lnTo>
                  <a:lnTo>
                    <a:pt x="492" y="384"/>
                  </a:lnTo>
                  <a:lnTo>
                    <a:pt x="492" y="380"/>
                  </a:lnTo>
                  <a:lnTo>
                    <a:pt x="488" y="380"/>
                  </a:lnTo>
                  <a:lnTo>
                    <a:pt x="488" y="378"/>
                  </a:lnTo>
                  <a:lnTo>
                    <a:pt x="484" y="378"/>
                  </a:lnTo>
                  <a:lnTo>
                    <a:pt x="484" y="380"/>
                  </a:lnTo>
                  <a:lnTo>
                    <a:pt x="480" y="380"/>
                  </a:lnTo>
                  <a:lnTo>
                    <a:pt x="480" y="384"/>
                  </a:lnTo>
                  <a:lnTo>
                    <a:pt x="480" y="388"/>
                  </a:lnTo>
                  <a:lnTo>
                    <a:pt x="478" y="388"/>
                  </a:lnTo>
                  <a:lnTo>
                    <a:pt x="478" y="392"/>
                  </a:lnTo>
                  <a:lnTo>
                    <a:pt x="474" y="392"/>
                  </a:lnTo>
                  <a:lnTo>
                    <a:pt x="470" y="392"/>
                  </a:lnTo>
                  <a:lnTo>
                    <a:pt x="466" y="392"/>
                  </a:lnTo>
                  <a:lnTo>
                    <a:pt x="462" y="392"/>
                  </a:lnTo>
                  <a:lnTo>
                    <a:pt x="458" y="392"/>
                  </a:lnTo>
                  <a:lnTo>
                    <a:pt x="458" y="396"/>
                  </a:lnTo>
                  <a:lnTo>
                    <a:pt x="454" y="396"/>
                  </a:lnTo>
                  <a:lnTo>
                    <a:pt x="450" y="400"/>
                  </a:lnTo>
                  <a:lnTo>
                    <a:pt x="448" y="400"/>
                  </a:lnTo>
                  <a:lnTo>
                    <a:pt x="444" y="400"/>
                  </a:lnTo>
                  <a:lnTo>
                    <a:pt x="440" y="400"/>
                  </a:lnTo>
                  <a:lnTo>
                    <a:pt x="436" y="400"/>
                  </a:lnTo>
                  <a:lnTo>
                    <a:pt x="432" y="400"/>
                  </a:lnTo>
                  <a:lnTo>
                    <a:pt x="432" y="404"/>
                  </a:lnTo>
                  <a:lnTo>
                    <a:pt x="432" y="400"/>
                  </a:lnTo>
                  <a:lnTo>
                    <a:pt x="428" y="400"/>
                  </a:lnTo>
                  <a:lnTo>
                    <a:pt x="428" y="404"/>
                  </a:lnTo>
                  <a:lnTo>
                    <a:pt x="424" y="404"/>
                  </a:lnTo>
                  <a:lnTo>
                    <a:pt x="424" y="400"/>
                  </a:lnTo>
                  <a:lnTo>
                    <a:pt x="424" y="404"/>
                  </a:lnTo>
                  <a:lnTo>
                    <a:pt x="422" y="404"/>
                  </a:lnTo>
                  <a:lnTo>
                    <a:pt x="418" y="404"/>
                  </a:lnTo>
                  <a:lnTo>
                    <a:pt x="422" y="404"/>
                  </a:lnTo>
                  <a:lnTo>
                    <a:pt x="418" y="404"/>
                  </a:lnTo>
                  <a:lnTo>
                    <a:pt x="414" y="404"/>
                  </a:lnTo>
                  <a:lnTo>
                    <a:pt x="410" y="404"/>
                  </a:lnTo>
                  <a:lnTo>
                    <a:pt x="408" y="404"/>
                  </a:lnTo>
                  <a:lnTo>
                    <a:pt x="404" y="404"/>
                  </a:lnTo>
                  <a:lnTo>
                    <a:pt x="400" y="404"/>
                  </a:lnTo>
                  <a:lnTo>
                    <a:pt x="396" y="404"/>
                  </a:lnTo>
                  <a:lnTo>
                    <a:pt x="392" y="404"/>
                  </a:lnTo>
                  <a:lnTo>
                    <a:pt x="396" y="404"/>
                  </a:lnTo>
                  <a:lnTo>
                    <a:pt x="392" y="404"/>
                  </a:lnTo>
                  <a:lnTo>
                    <a:pt x="392" y="400"/>
                  </a:lnTo>
                  <a:lnTo>
                    <a:pt x="388" y="400"/>
                  </a:lnTo>
                  <a:lnTo>
                    <a:pt x="388" y="396"/>
                  </a:lnTo>
                  <a:lnTo>
                    <a:pt x="388" y="392"/>
                  </a:lnTo>
                  <a:lnTo>
                    <a:pt x="388" y="388"/>
                  </a:lnTo>
                  <a:lnTo>
                    <a:pt x="388" y="384"/>
                  </a:lnTo>
                  <a:lnTo>
                    <a:pt x="388" y="388"/>
                  </a:lnTo>
                  <a:lnTo>
                    <a:pt x="388" y="384"/>
                  </a:lnTo>
                  <a:lnTo>
                    <a:pt x="384" y="384"/>
                  </a:lnTo>
                  <a:lnTo>
                    <a:pt x="378" y="384"/>
                  </a:lnTo>
                  <a:lnTo>
                    <a:pt x="374" y="384"/>
                  </a:lnTo>
                  <a:lnTo>
                    <a:pt x="370" y="384"/>
                  </a:lnTo>
                  <a:lnTo>
                    <a:pt x="366" y="384"/>
                  </a:lnTo>
                  <a:lnTo>
                    <a:pt x="362" y="384"/>
                  </a:lnTo>
                  <a:lnTo>
                    <a:pt x="358" y="384"/>
                  </a:lnTo>
                  <a:lnTo>
                    <a:pt x="354" y="384"/>
                  </a:lnTo>
                  <a:lnTo>
                    <a:pt x="352" y="380"/>
                  </a:lnTo>
                  <a:lnTo>
                    <a:pt x="348" y="380"/>
                  </a:lnTo>
                  <a:lnTo>
                    <a:pt x="344" y="380"/>
                  </a:lnTo>
                  <a:lnTo>
                    <a:pt x="348" y="378"/>
                  </a:lnTo>
                  <a:lnTo>
                    <a:pt x="344" y="378"/>
                  </a:lnTo>
                  <a:lnTo>
                    <a:pt x="340" y="378"/>
                  </a:lnTo>
                  <a:lnTo>
                    <a:pt x="344" y="378"/>
                  </a:lnTo>
                  <a:lnTo>
                    <a:pt x="344" y="374"/>
                  </a:lnTo>
                  <a:lnTo>
                    <a:pt x="340" y="374"/>
                  </a:lnTo>
                  <a:lnTo>
                    <a:pt x="336" y="374"/>
                  </a:lnTo>
                  <a:lnTo>
                    <a:pt x="336" y="370"/>
                  </a:lnTo>
                  <a:lnTo>
                    <a:pt x="336" y="366"/>
                  </a:lnTo>
                  <a:lnTo>
                    <a:pt x="332" y="366"/>
                  </a:lnTo>
                  <a:lnTo>
                    <a:pt x="336" y="366"/>
                  </a:lnTo>
                  <a:lnTo>
                    <a:pt x="336" y="362"/>
                  </a:lnTo>
                  <a:lnTo>
                    <a:pt x="340" y="362"/>
                  </a:lnTo>
                  <a:lnTo>
                    <a:pt x="348" y="362"/>
                  </a:lnTo>
                  <a:lnTo>
                    <a:pt x="352" y="362"/>
                  </a:lnTo>
                  <a:lnTo>
                    <a:pt x="354" y="358"/>
                  </a:lnTo>
                  <a:lnTo>
                    <a:pt x="358" y="358"/>
                  </a:lnTo>
                  <a:lnTo>
                    <a:pt x="362" y="358"/>
                  </a:lnTo>
                  <a:lnTo>
                    <a:pt x="366" y="358"/>
                  </a:lnTo>
                  <a:lnTo>
                    <a:pt x="370" y="358"/>
                  </a:lnTo>
                  <a:lnTo>
                    <a:pt x="374" y="358"/>
                  </a:lnTo>
                  <a:lnTo>
                    <a:pt x="378" y="358"/>
                  </a:lnTo>
                  <a:lnTo>
                    <a:pt x="380" y="358"/>
                  </a:lnTo>
                  <a:lnTo>
                    <a:pt x="384" y="358"/>
                  </a:lnTo>
                  <a:lnTo>
                    <a:pt x="388" y="358"/>
                  </a:lnTo>
                  <a:lnTo>
                    <a:pt x="392" y="358"/>
                  </a:lnTo>
                  <a:lnTo>
                    <a:pt x="396" y="358"/>
                  </a:lnTo>
                  <a:lnTo>
                    <a:pt x="400" y="362"/>
                  </a:lnTo>
                  <a:lnTo>
                    <a:pt x="404" y="362"/>
                  </a:lnTo>
                  <a:lnTo>
                    <a:pt x="404" y="358"/>
                  </a:lnTo>
                  <a:lnTo>
                    <a:pt x="408" y="358"/>
                  </a:lnTo>
                  <a:lnTo>
                    <a:pt x="410" y="358"/>
                  </a:lnTo>
                  <a:lnTo>
                    <a:pt x="414" y="358"/>
                  </a:lnTo>
                  <a:lnTo>
                    <a:pt x="418" y="358"/>
                  </a:lnTo>
                  <a:lnTo>
                    <a:pt x="414" y="354"/>
                  </a:lnTo>
                  <a:lnTo>
                    <a:pt x="414" y="358"/>
                  </a:lnTo>
                  <a:lnTo>
                    <a:pt x="410" y="354"/>
                  </a:lnTo>
                  <a:lnTo>
                    <a:pt x="408" y="354"/>
                  </a:lnTo>
                  <a:lnTo>
                    <a:pt x="404" y="350"/>
                  </a:lnTo>
                  <a:lnTo>
                    <a:pt x="400" y="350"/>
                  </a:lnTo>
                  <a:lnTo>
                    <a:pt x="396" y="350"/>
                  </a:lnTo>
                  <a:lnTo>
                    <a:pt x="392" y="350"/>
                  </a:lnTo>
                  <a:lnTo>
                    <a:pt x="388" y="348"/>
                  </a:lnTo>
                  <a:lnTo>
                    <a:pt x="388" y="350"/>
                  </a:lnTo>
                  <a:lnTo>
                    <a:pt x="388" y="348"/>
                  </a:lnTo>
                  <a:lnTo>
                    <a:pt x="384" y="348"/>
                  </a:lnTo>
                  <a:lnTo>
                    <a:pt x="380" y="348"/>
                  </a:lnTo>
                  <a:lnTo>
                    <a:pt x="378" y="348"/>
                  </a:lnTo>
                  <a:lnTo>
                    <a:pt x="378" y="350"/>
                  </a:lnTo>
                  <a:lnTo>
                    <a:pt x="374" y="350"/>
                  </a:lnTo>
                  <a:lnTo>
                    <a:pt x="370" y="350"/>
                  </a:lnTo>
                  <a:lnTo>
                    <a:pt x="366" y="350"/>
                  </a:lnTo>
                  <a:lnTo>
                    <a:pt x="362" y="350"/>
                  </a:lnTo>
                  <a:lnTo>
                    <a:pt x="354" y="350"/>
                  </a:lnTo>
                  <a:lnTo>
                    <a:pt x="354" y="350"/>
                  </a:lnTo>
                  <a:lnTo>
                    <a:pt x="354" y="350"/>
                  </a:lnTo>
                  <a:close/>
                  <a:moveTo>
                    <a:pt x="626" y="284"/>
                  </a:moveTo>
                  <a:lnTo>
                    <a:pt x="630" y="288"/>
                  </a:lnTo>
                  <a:lnTo>
                    <a:pt x="626" y="288"/>
                  </a:lnTo>
                  <a:lnTo>
                    <a:pt x="626" y="292"/>
                  </a:lnTo>
                  <a:lnTo>
                    <a:pt x="622" y="292"/>
                  </a:lnTo>
                  <a:lnTo>
                    <a:pt x="622" y="288"/>
                  </a:lnTo>
                  <a:lnTo>
                    <a:pt x="620" y="288"/>
                  </a:lnTo>
                  <a:lnTo>
                    <a:pt x="620" y="284"/>
                  </a:lnTo>
                  <a:lnTo>
                    <a:pt x="622" y="284"/>
                  </a:lnTo>
                  <a:lnTo>
                    <a:pt x="626" y="284"/>
                  </a:lnTo>
                  <a:lnTo>
                    <a:pt x="626" y="284"/>
                  </a:lnTo>
                  <a:lnTo>
                    <a:pt x="626" y="284"/>
                  </a:lnTo>
                  <a:close/>
                  <a:moveTo>
                    <a:pt x="626" y="292"/>
                  </a:moveTo>
                  <a:lnTo>
                    <a:pt x="626" y="294"/>
                  </a:lnTo>
                  <a:lnTo>
                    <a:pt x="622" y="294"/>
                  </a:lnTo>
                  <a:lnTo>
                    <a:pt x="622" y="292"/>
                  </a:lnTo>
                  <a:lnTo>
                    <a:pt x="626" y="292"/>
                  </a:lnTo>
                  <a:lnTo>
                    <a:pt x="626" y="292"/>
                  </a:lnTo>
                  <a:lnTo>
                    <a:pt x="626" y="292"/>
                  </a:lnTo>
                  <a:close/>
                  <a:moveTo>
                    <a:pt x="936" y="310"/>
                  </a:moveTo>
                  <a:lnTo>
                    <a:pt x="940" y="310"/>
                  </a:lnTo>
                  <a:lnTo>
                    <a:pt x="936" y="310"/>
                  </a:lnTo>
                  <a:lnTo>
                    <a:pt x="936" y="310"/>
                  </a:lnTo>
                  <a:lnTo>
                    <a:pt x="936" y="310"/>
                  </a:lnTo>
                  <a:close/>
                  <a:moveTo>
                    <a:pt x="958" y="322"/>
                  </a:moveTo>
                  <a:lnTo>
                    <a:pt x="958" y="324"/>
                  </a:lnTo>
                  <a:lnTo>
                    <a:pt x="954" y="324"/>
                  </a:lnTo>
                  <a:lnTo>
                    <a:pt x="958" y="324"/>
                  </a:lnTo>
                  <a:lnTo>
                    <a:pt x="958" y="322"/>
                  </a:lnTo>
                  <a:lnTo>
                    <a:pt x="958" y="322"/>
                  </a:lnTo>
                  <a:lnTo>
                    <a:pt x="958" y="322"/>
                  </a:lnTo>
                  <a:close/>
                  <a:moveTo>
                    <a:pt x="962" y="324"/>
                  </a:moveTo>
                  <a:lnTo>
                    <a:pt x="966" y="324"/>
                  </a:lnTo>
                  <a:lnTo>
                    <a:pt x="966" y="322"/>
                  </a:lnTo>
                  <a:lnTo>
                    <a:pt x="966" y="324"/>
                  </a:lnTo>
                  <a:lnTo>
                    <a:pt x="962" y="324"/>
                  </a:lnTo>
                  <a:lnTo>
                    <a:pt x="962" y="324"/>
                  </a:lnTo>
                  <a:lnTo>
                    <a:pt x="962" y="324"/>
                  </a:lnTo>
                  <a:close/>
                  <a:moveTo>
                    <a:pt x="962" y="332"/>
                  </a:moveTo>
                  <a:lnTo>
                    <a:pt x="958" y="332"/>
                  </a:lnTo>
                  <a:lnTo>
                    <a:pt x="958" y="328"/>
                  </a:lnTo>
                  <a:lnTo>
                    <a:pt x="958" y="324"/>
                  </a:lnTo>
                  <a:lnTo>
                    <a:pt x="962" y="324"/>
                  </a:lnTo>
                  <a:lnTo>
                    <a:pt x="962" y="328"/>
                  </a:lnTo>
                  <a:lnTo>
                    <a:pt x="958" y="328"/>
                  </a:lnTo>
                  <a:lnTo>
                    <a:pt x="962" y="328"/>
                  </a:lnTo>
                  <a:lnTo>
                    <a:pt x="962" y="324"/>
                  </a:lnTo>
                  <a:lnTo>
                    <a:pt x="962" y="328"/>
                  </a:lnTo>
                  <a:lnTo>
                    <a:pt x="966" y="328"/>
                  </a:lnTo>
                  <a:lnTo>
                    <a:pt x="962" y="328"/>
                  </a:lnTo>
                  <a:lnTo>
                    <a:pt x="962" y="332"/>
                  </a:lnTo>
                  <a:lnTo>
                    <a:pt x="962" y="332"/>
                  </a:lnTo>
                  <a:lnTo>
                    <a:pt x="962" y="332"/>
                  </a:lnTo>
                  <a:close/>
                  <a:moveTo>
                    <a:pt x="988" y="336"/>
                  </a:moveTo>
                  <a:lnTo>
                    <a:pt x="988" y="340"/>
                  </a:lnTo>
                  <a:lnTo>
                    <a:pt x="988" y="336"/>
                  </a:lnTo>
                  <a:lnTo>
                    <a:pt x="988" y="336"/>
                  </a:lnTo>
                  <a:lnTo>
                    <a:pt x="988" y="336"/>
                  </a:lnTo>
                  <a:close/>
                  <a:moveTo>
                    <a:pt x="980" y="340"/>
                  </a:moveTo>
                  <a:lnTo>
                    <a:pt x="984" y="340"/>
                  </a:lnTo>
                  <a:lnTo>
                    <a:pt x="984" y="344"/>
                  </a:lnTo>
                  <a:lnTo>
                    <a:pt x="980" y="344"/>
                  </a:lnTo>
                  <a:lnTo>
                    <a:pt x="976" y="344"/>
                  </a:lnTo>
                  <a:lnTo>
                    <a:pt x="974" y="344"/>
                  </a:lnTo>
                  <a:lnTo>
                    <a:pt x="976" y="344"/>
                  </a:lnTo>
                  <a:lnTo>
                    <a:pt x="976" y="340"/>
                  </a:lnTo>
                  <a:lnTo>
                    <a:pt x="980" y="340"/>
                  </a:lnTo>
                  <a:lnTo>
                    <a:pt x="980" y="340"/>
                  </a:lnTo>
                  <a:lnTo>
                    <a:pt x="980" y="340"/>
                  </a:lnTo>
                  <a:close/>
                  <a:moveTo>
                    <a:pt x="574" y="348"/>
                  </a:moveTo>
                  <a:lnTo>
                    <a:pt x="574" y="350"/>
                  </a:lnTo>
                  <a:lnTo>
                    <a:pt x="578" y="350"/>
                  </a:lnTo>
                  <a:lnTo>
                    <a:pt x="578" y="354"/>
                  </a:lnTo>
                  <a:lnTo>
                    <a:pt x="574" y="354"/>
                  </a:lnTo>
                  <a:lnTo>
                    <a:pt x="574" y="350"/>
                  </a:lnTo>
                  <a:lnTo>
                    <a:pt x="570" y="350"/>
                  </a:lnTo>
                  <a:lnTo>
                    <a:pt x="570" y="348"/>
                  </a:lnTo>
                  <a:lnTo>
                    <a:pt x="574" y="348"/>
                  </a:lnTo>
                  <a:lnTo>
                    <a:pt x="574" y="348"/>
                  </a:lnTo>
                  <a:lnTo>
                    <a:pt x="574" y="348"/>
                  </a:lnTo>
                  <a:close/>
                  <a:moveTo>
                    <a:pt x="182" y="350"/>
                  </a:moveTo>
                  <a:lnTo>
                    <a:pt x="180" y="350"/>
                  </a:lnTo>
                  <a:lnTo>
                    <a:pt x="180" y="348"/>
                  </a:lnTo>
                  <a:lnTo>
                    <a:pt x="182" y="350"/>
                  </a:lnTo>
                  <a:lnTo>
                    <a:pt x="182" y="350"/>
                  </a:lnTo>
                  <a:lnTo>
                    <a:pt x="182" y="350"/>
                  </a:lnTo>
                  <a:close/>
                  <a:moveTo>
                    <a:pt x="760" y="362"/>
                  </a:moveTo>
                  <a:lnTo>
                    <a:pt x="764" y="362"/>
                  </a:lnTo>
                  <a:lnTo>
                    <a:pt x="768" y="362"/>
                  </a:lnTo>
                  <a:lnTo>
                    <a:pt x="772" y="362"/>
                  </a:lnTo>
                  <a:lnTo>
                    <a:pt x="772" y="366"/>
                  </a:lnTo>
                  <a:lnTo>
                    <a:pt x="768" y="366"/>
                  </a:lnTo>
                  <a:lnTo>
                    <a:pt x="764" y="366"/>
                  </a:lnTo>
                  <a:lnTo>
                    <a:pt x="760" y="366"/>
                  </a:lnTo>
                  <a:lnTo>
                    <a:pt x="760" y="362"/>
                  </a:lnTo>
                  <a:lnTo>
                    <a:pt x="756" y="362"/>
                  </a:lnTo>
                  <a:lnTo>
                    <a:pt x="760" y="362"/>
                  </a:lnTo>
                  <a:lnTo>
                    <a:pt x="760" y="362"/>
                  </a:lnTo>
                  <a:lnTo>
                    <a:pt x="760" y="362"/>
                  </a:lnTo>
                  <a:close/>
                  <a:moveTo>
                    <a:pt x="638" y="396"/>
                  </a:moveTo>
                  <a:lnTo>
                    <a:pt x="642" y="392"/>
                  </a:lnTo>
                  <a:lnTo>
                    <a:pt x="642" y="396"/>
                  </a:lnTo>
                  <a:lnTo>
                    <a:pt x="646" y="396"/>
                  </a:lnTo>
                  <a:lnTo>
                    <a:pt x="646" y="392"/>
                  </a:lnTo>
                  <a:lnTo>
                    <a:pt x="650" y="396"/>
                  </a:lnTo>
                  <a:lnTo>
                    <a:pt x="646" y="396"/>
                  </a:lnTo>
                  <a:lnTo>
                    <a:pt x="646" y="400"/>
                  </a:lnTo>
                  <a:lnTo>
                    <a:pt x="642" y="400"/>
                  </a:lnTo>
                  <a:lnTo>
                    <a:pt x="642" y="396"/>
                  </a:lnTo>
                  <a:lnTo>
                    <a:pt x="638" y="400"/>
                  </a:lnTo>
                  <a:lnTo>
                    <a:pt x="634" y="404"/>
                  </a:lnTo>
                  <a:lnTo>
                    <a:pt x="630" y="404"/>
                  </a:lnTo>
                  <a:lnTo>
                    <a:pt x="626" y="404"/>
                  </a:lnTo>
                  <a:lnTo>
                    <a:pt x="622" y="404"/>
                  </a:lnTo>
                  <a:lnTo>
                    <a:pt x="620" y="404"/>
                  </a:lnTo>
                  <a:lnTo>
                    <a:pt x="616" y="404"/>
                  </a:lnTo>
                  <a:lnTo>
                    <a:pt x="612" y="400"/>
                  </a:lnTo>
                  <a:lnTo>
                    <a:pt x="608" y="400"/>
                  </a:lnTo>
                  <a:lnTo>
                    <a:pt x="604" y="400"/>
                  </a:lnTo>
                  <a:lnTo>
                    <a:pt x="604" y="396"/>
                  </a:lnTo>
                  <a:lnTo>
                    <a:pt x="600" y="396"/>
                  </a:lnTo>
                  <a:lnTo>
                    <a:pt x="596" y="396"/>
                  </a:lnTo>
                  <a:lnTo>
                    <a:pt x="596" y="392"/>
                  </a:lnTo>
                  <a:lnTo>
                    <a:pt x="592" y="392"/>
                  </a:lnTo>
                  <a:lnTo>
                    <a:pt x="592" y="396"/>
                  </a:lnTo>
                  <a:lnTo>
                    <a:pt x="590" y="396"/>
                  </a:lnTo>
                  <a:lnTo>
                    <a:pt x="590" y="392"/>
                  </a:lnTo>
                  <a:lnTo>
                    <a:pt x="586" y="392"/>
                  </a:lnTo>
                  <a:lnTo>
                    <a:pt x="586" y="388"/>
                  </a:lnTo>
                  <a:lnTo>
                    <a:pt x="590" y="388"/>
                  </a:lnTo>
                  <a:lnTo>
                    <a:pt x="592" y="388"/>
                  </a:lnTo>
                  <a:lnTo>
                    <a:pt x="596" y="388"/>
                  </a:lnTo>
                  <a:lnTo>
                    <a:pt x="596" y="384"/>
                  </a:lnTo>
                  <a:lnTo>
                    <a:pt x="600" y="384"/>
                  </a:lnTo>
                  <a:lnTo>
                    <a:pt x="604" y="384"/>
                  </a:lnTo>
                  <a:lnTo>
                    <a:pt x="600" y="380"/>
                  </a:lnTo>
                  <a:lnTo>
                    <a:pt x="604" y="380"/>
                  </a:lnTo>
                  <a:lnTo>
                    <a:pt x="600" y="378"/>
                  </a:lnTo>
                  <a:lnTo>
                    <a:pt x="604" y="378"/>
                  </a:lnTo>
                  <a:lnTo>
                    <a:pt x="608" y="380"/>
                  </a:lnTo>
                  <a:lnTo>
                    <a:pt x="604" y="378"/>
                  </a:lnTo>
                  <a:lnTo>
                    <a:pt x="604" y="374"/>
                  </a:lnTo>
                  <a:lnTo>
                    <a:pt x="604" y="370"/>
                  </a:lnTo>
                  <a:lnTo>
                    <a:pt x="608" y="370"/>
                  </a:lnTo>
                  <a:lnTo>
                    <a:pt x="612" y="370"/>
                  </a:lnTo>
                  <a:lnTo>
                    <a:pt x="616" y="370"/>
                  </a:lnTo>
                  <a:lnTo>
                    <a:pt x="616" y="374"/>
                  </a:lnTo>
                  <a:lnTo>
                    <a:pt x="620" y="374"/>
                  </a:lnTo>
                  <a:lnTo>
                    <a:pt x="616" y="374"/>
                  </a:lnTo>
                  <a:lnTo>
                    <a:pt x="616" y="378"/>
                  </a:lnTo>
                  <a:lnTo>
                    <a:pt x="620" y="374"/>
                  </a:lnTo>
                  <a:lnTo>
                    <a:pt x="620" y="378"/>
                  </a:lnTo>
                  <a:lnTo>
                    <a:pt x="622" y="378"/>
                  </a:lnTo>
                  <a:lnTo>
                    <a:pt x="626" y="380"/>
                  </a:lnTo>
                  <a:lnTo>
                    <a:pt x="630" y="380"/>
                  </a:lnTo>
                  <a:lnTo>
                    <a:pt x="634" y="380"/>
                  </a:lnTo>
                  <a:lnTo>
                    <a:pt x="634" y="384"/>
                  </a:lnTo>
                  <a:lnTo>
                    <a:pt x="634" y="388"/>
                  </a:lnTo>
                  <a:lnTo>
                    <a:pt x="634" y="392"/>
                  </a:lnTo>
                  <a:lnTo>
                    <a:pt x="634" y="388"/>
                  </a:lnTo>
                  <a:lnTo>
                    <a:pt x="634" y="384"/>
                  </a:lnTo>
                  <a:lnTo>
                    <a:pt x="638" y="384"/>
                  </a:lnTo>
                  <a:lnTo>
                    <a:pt x="638" y="388"/>
                  </a:lnTo>
                  <a:lnTo>
                    <a:pt x="638" y="392"/>
                  </a:lnTo>
                  <a:lnTo>
                    <a:pt x="638" y="396"/>
                  </a:lnTo>
                  <a:lnTo>
                    <a:pt x="638" y="396"/>
                  </a:lnTo>
                  <a:lnTo>
                    <a:pt x="638" y="396"/>
                  </a:lnTo>
                  <a:close/>
                  <a:moveTo>
                    <a:pt x="824" y="370"/>
                  </a:moveTo>
                  <a:lnTo>
                    <a:pt x="828" y="370"/>
                  </a:lnTo>
                  <a:lnTo>
                    <a:pt x="824" y="370"/>
                  </a:lnTo>
                  <a:lnTo>
                    <a:pt x="824" y="370"/>
                  </a:lnTo>
                  <a:lnTo>
                    <a:pt x="824" y="370"/>
                  </a:lnTo>
                  <a:close/>
                  <a:moveTo>
                    <a:pt x="812" y="370"/>
                  </a:moveTo>
                  <a:lnTo>
                    <a:pt x="808" y="374"/>
                  </a:lnTo>
                  <a:lnTo>
                    <a:pt x="812" y="374"/>
                  </a:lnTo>
                  <a:lnTo>
                    <a:pt x="808" y="374"/>
                  </a:lnTo>
                  <a:lnTo>
                    <a:pt x="808" y="370"/>
                  </a:lnTo>
                  <a:lnTo>
                    <a:pt x="812" y="370"/>
                  </a:lnTo>
                  <a:lnTo>
                    <a:pt x="812" y="370"/>
                  </a:lnTo>
                  <a:lnTo>
                    <a:pt x="812" y="370"/>
                  </a:lnTo>
                  <a:close/>
                  <a:moveTo>
                    <a:pt x="864" y="374"/>
                  </a:moveTo>
                  <a:lnTo>
                    <a:pt x="864" y="370"/>
                  </a:lnTo>
                  <a:lnTo>
                    <a:pt x="868" y="370"/>
                  </a:lnTo>
                  <a:lnTo>
                    <a:pt x="872" y="370"/>
                  </a:lnTo>
                  <a:lnTo>
                    <a:pt x="872" y="374"/>
                  </a:lnTo>
                  <a:lnTo>
                    <a:pt x="868" y="374"/>
                  </a:lnTo>
                  <a:lnTo>
                    <a:pt x="868" y="378"/>
                  </a:lnTo>
                  <a:lnTo>
                    <a:pt x="864" y="378"/>
                  </a:lnTo>
                  <a:lnTo>
                    <a:pt x="864" y="374"/>
                  </a:lnTo>
                  <a:lnTo>
                    <a:pt x="862" y="374"/>
                  </a:lnTo>
                  <a:lnTo>
                    <a:pt x="862" y="378"/>
                  </a:lnTo>
                  <a:lnTo>
                    <a:pt x="864" y="378"/>
                  </a:lnTo>
                  <a:lnTo>
                    <a:pt x="862" y="378"/>
                  </a:lnTo>
                  <a:lnTo>
                    <a:pt x="858" y="378"/>
                  </a:lnTo>
                  <a:lnTo>
                    <a:pt x="858" y="374"/>
                  </a:lnTo>
                  <a:lnTo>
                    <a:pt x="854" y="374"/>
                  </a:lnTo>
                  <a:lnTo>
                    <a:pt x="850" y="374"/>
                  </a:lnTo>
                  <a:lnTo>
                    <a:pt x="854" y="374"/>
                  </a:lnTo>
                  <a:lnTo>
                    <a:pt x="858" y="374"/>
                  </a:lnTo>
                  <a:lnTo>
                    <a:pt x="858" y="370"/>
                  </a:lnTo>
                  <a:lnTo>
                    <a:pt x="862" y="370"/>
                  </a:lnTo>
                  <a:lnTo>
                    <a:pt x="862" y="374"/>
                  </a:lnTo>
                  <a:lnTo>
                    <a:pt x="864" y="374"/>
                  </a:lnTo>
                  <a:lnTo>
                    <a:pt x="864" y="374"/>
                  </a:lnTo>
                  <a:lnTo>
                    <a:pt x="864" y="374"/>
                  </a:lnTo>
                  <a:close/>
                  <a:moveTo>
                    <a:pt x="824" y="370"/>
                  </a:moveTo>
                  <a:lnTo>
                    <a:pt x="828" y="370"/>
                  </a:lnTo>
                  <a:lnTo>
                    <a:pt x="828" y="374"/>
                  </a:lnTo>
                  <a:lnTo>
                    <a:pt x="824" y="374"/>
                  </a:lnTo>
                  <a:lnTo>
                    <a:pt x="820" y="370"/>
                  </a:lnTo>
                  <a:lnTo>
                    <a:pt x="824" y="370"/>
                  </a:lnTo>
                  <a:lnTo>
                    <a:pt x="824" y="370"/>
                  </a:lnTo>
                  <a:lnTo>
                    <a:pt x="824" y="370"/>
                  </a:lnTo>
                  <a:close/>
                  <a:moveTo>
                    <a:pt x="888" y="374"/>
                  </a:moveTo>
                  <a:lnTo>
                    <a:pt x="890" y="374"/>
                  </a:lnTo>
                  <a:lnTo>
                    <a:pt x="890" y="378"/>
                  </a:lnTo>
                  <a:lnTo>
                    <a:pt x="888" y="378"/>
                  </a:lnTo>
                  <a:lnTo>
                    <a:pt x="884" y="378"/>
                  </a:lnTo>
                  <a:lnTo>
                    <a:pt x="880" y="378"/>
                  </a:lnTo>
                  <a:lnTo>
                    <a:pt x="880" y="380"/>
                  </a:lnTo>
                  <a:lnTo>
                    <a:pt x="880" y="378"/>
                  </a:lnTo>
                  <a:lnTo>
                    <a:pt x="884" y="378"/>
                  </a:lnTo>
                  <a:lnTo>
                    <a:pt x="884" y="374"/>
                  </a:lnTo>
                  <a:lnTo>
                    <a:pt x="888" y="374"/>
                  </a:lnTo>
                  <a:lnTo>
                    <a:pt x="888" y="374"/>
                  </a:lnTo>
                  <a:lnTo>
                    <a:pt x="888" y="374"/>
                  </a:lnTo>
                  <a:close/>
                  <a:moveTo>
                    <a:pt x="76" y="392"/>
                  </a:moveTo>
                  <a:lnTo>
                    <a:pt x="80" y="392"/>
                  </a:lnTo>
                  <a:lnTo>
                    <a:pt x="76" y="388"/>
                  </a:lnTo>
                  <a:lnTo>
                    <a:pt x="72" y="388"/>
                  </a:lnTo>
                  <a:lnTo>
                    <a:pt x="72" y="384"/>
                  </a:lnTo>
                  <a:lnTo>
                    <a:pt x="76" y="384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76" y="388"/>
                  </a:lnTo>
                  <a:lnTo>
                    <a:pt x="76" y="384"/>
                  </a:lnTo>
                  <a:lnTo>
                    <a:pt x="72" y="384"/>
                  </a:lnTo>
                  <a:lnTo>
                    <a:pt x="76" y="384"/>
                  </a:lnTo>
                  <a:lnTo>
                    <a:pt x="80" y="380"/>
                  </a:lnTo>
                  <a:lnTo>
                    <a:pt x="80" y="384"/>
                  </a:lnTo>
                  <a:lnTo>
                    <a:pt x="82" y="384"/>
                  </a:lnTo>
                  <a:lnTo>
                    <a:pt x="82" y="380"/>
                  </a:lnTo>
                  <a:lnTo>
                    <a:pt x="86" y="378"/>
                  </a:lnTo>
                  <a:lnTo>
                    <a:pt x="90" y="378"/>
                  </a:lnTo>
                  <a:lnTo>
                    <a:pt x="90" y="380"/>
                  </a:lnTo>
                  <a:lnTo>
                    <a:pt x="94" y="380"/>
                  </a:lnTo>
                  <a:lnTo>
                    <a:pt x="94" y="378"/>
                  </a:lnTo>
                  <a:lnTo>
                    <a:pt x="94" y="374"/>
                  </a:lnTo>
                  <a:lnTo>
                    <a:pt x="96" y="374"/>
                  </a:lnTo>
                  <a:lnTo>
                    <a:pt x="96" y="378"/>
                  </a:lnTo>
                  <a:lnTo>
                    <a:pt x="100" y="378"/>
                  </a:lnTo>
                  <a:lnTo>
                    <a:pt x="100" y="380"/>
                  </a:lnTo>
                  <a:lnTo>
                    <a:pt x="96" y="380"/>
                  </a:lnTo>
                  <a:lnTo>
                    <a:pt x="96" y="384"/>
                  </a:lnTo>
                  <a:lnTo>
                    <a:pt x="94" y="384"/>
                  </a:lnTo>
                  <a:lnTo>
                    <a:pt x="94" y="388"/>
                  </a:lnTo>
                  <a:lnTo>
                    <a:pt x="90" y="388"/>
                  </a:lnTo>
                  <a:lnTo>
                    <a:pt x="90" y="392"/>
                  </a:lnTo>
                  <a:lnTo>
                    <a:pt x="94" y="396"/>
                  </a:lnTo>
                  <a:lnTo>
                    <a:pt x="96" y="400"/>
                  </a:lnTo>
                  <a:lnTo>
                    <a:pt x="94" y="400"/>
                  </a:lnTo>
                  <a:lnTo>
                    <a:pt x="90" y="396"/>
                  </a:lnTo>
                  <a:lnTo>
                    <a:pt x="90" y="392"/>
                  </a:lnTo>
                  <a:lnTo>
                    <a:pt x="86" y="392"/>
                  </a:lnTo>
                  <a:lnTo>
                    <a:pt x="82" y="392"/>
                  </a:lnTo>
                  <a:lnTo>
                    <a:pt x="80" y="392"/>
                  </a:lnTo>
                  <a:lnTo>
                    <a:pt x="76" y="392"/>
                  </a:lnTo>
                  <a:lnTo>
                    <a:pt x="72" y="392"/>
                  </a:lnTo>
                  <a:lnTo>
                    <a:pt x="72" y="388"/>
                  </a:lnTo>
                  <a:lnTo>
                    <a:pt x="72" y="392"/>
                  </a:lnTo>
                  <a:lnTo>
                    <a:pt x="76" y="392"/>
                  </a:lnTo>
                  <a:lnTo>
                    <a:pt x="76" y="392"/>
                  </a:lnTo>
                  <a:lnTo>
                    <a:pt x="76" y="392"/>
                  </a:lnTo>
                  <a:close/>
                  <a:moveTo>
                    <a:pt x="1032" y="374"/>
                  </a:moveTo>
                  <a:lnTo>
                    <a:pt x="1036" y="374"/>
                  </a:lnTo>
                  <a:lnTo>
                    <a:pt x="1036" y="378"/>
                  </a:lnTo>
                  <a:lnTo>
                    <a:pt x="1032" y="378"/>
                  </a:lnTo>
                  <a:lnTo>
                    <a:pt x="1030" y="378"/>
                  </a:lnTo>
                  <a:lnTo>
                    <a:pt x="1032" y="374"/>
                  </a:lnTo>
                  <a:lnTo>
                    <a:pt x="1032" y="374"/>
                  </a:lnTo>
                  <a:lnTo>
                    <a:pt x="1032" y="374"/>
                  </a:lnTo>
                  <a:close/>
                  <a:moveTo>
                    <a:pt x="26" y="378"/>
                  </a:moveTo>
                  <a:lnTo>
                    <a:pt x="24" y="378"/>
                  </a:lnTo>
                  <a:lnTo>
                    <a:pt x="26" y="378"/>
                  </a:lnTo>
                  <a:lnTo>
                    <a:pt x="26" y="374"/>
                  </a:lnTo>
                  <a:lnTo>
                    <a:pt x="30" y="378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6" y="378"/>
                  </a:lnTo>
                  <a:close/>
                  <a:moveTo>
                    <a:pt x="646" y="378"/>
                  </a:moveTo>
                  <a:lnTo>
                    <a:pt x="646" y="380"/>
                  </a:lnTo>
                  <a:lnTo>
                    <a:pt x="642" y="384"/>
                  </a:lnTo>
                  <a:lnTo>
                    <a:pt x="642" y="380"/>
                  </a:lnTo>
                  <a:lnTo>
                    <a:pt x="642" y="378"/>
                  </a:lnTo>
                  <a:lnTo>
                    <a:pt x="638" y="378"/>
                  </a:lnTo>
                  <a:lnTo>
                    <a:pt x="638" y="380"/>
                  </a:lnTo>
                  <a:lnTo>
                    <a:pt x="638" y="378"/>
                  </a:lnTo>
                  <a:lnTo>
                    <a:pt x="638" y="374"/>
                  </a:lnTo>
                  <a:lnTo>
                    <a:pt x="642" y="374"/>
                  </a:lnTo>
                  <a:lnTo>
                    <a:pt x="642" y="378"/>
                  </a:lnTo>
                  <a:lnTo>
                    <a:pt x="646" y="378"/>
                  </a:lnTo>
                  <a:lnTo>
                    <a:pt x="646" y="378"/>
                  </a:lnTo>
                  <a:lnTo>
                    <a:pt x="646" y="378"/>
                  </a:lnTo>
                  <a:close/>
                  <a:moveTo>
                    <a:pt x="1040" y="378"/>
                  </a:moveTo>
                  <a:lnTo>
                    <a:pt x="1036" y="378"/>
                  </a:lnTo>
                  <a:lnTo>
                    <a:pt x="1040" y="378"/>
                  </a:lnTo>
                  <a:lnTo>
                    <a:pt x="1044" y="378"/>
                  </a:lnTo>
                  <a:lnTo>
                    <a:pt x="1040" y="378"/>
                  </a:lnTo>
                  <a:lnTo>
                    <a:pt x="1040" y="378"/>
                  </a:lnTo>
                  <a:lnTo>
                    <a:pt x="1040" y="378"/>
                  </a:lnTo>
                  <a:close/>
                  <a:moveTo>
                    <a:pt x="566" y="378"/>
                  </a:moveTo>
                  <a:lnTo>
                    <a:pt x="566" y="380"/>
                  </a:lnTo>
                  <a:lnTo>
                    <a:pt x="564" y="380"/>
                  </a:lnTo>
                  <a:lnTo>
                    <a:pt x="564" y="378"/>
                  </a:lnTo>
                  <a:lnTo>
                    <a:pt x="560" y="378"/>
                  </a:lnTo>
                  <a:lnTo>
                    <a:pt x="564" y="378"/>
                  </a:lnTo>
                  <a:lnTo>
                    <a:pt x="566" y="378"/>
                  </a:lnTo>
                  <a:lnTo>
                    <a:pt x="566" y="378"/>
                  </a:lnTo>
                  <a:lnTo>
                    <a:pt x="566" y="378"/>
                  </a:lnTo>
                  <a:close/>
                  <a:moveTo>
                    <a:pt x="902" y="380"/>
                  </a:moveTo>
                  <a:lnTo>
                    <a:pt x="906" y="380"/>
                  </a:lnTo>
                  <a:lnTo>
                    <a:pt x="910" y="380"/>
                  </a:lnTo>
                  <a:lnTo>
                    <a:pt x="910" y="384"/>
                  </a:lnTo>
                  <a:lnTo>
                    <a:pt x="906" y="384"/>
                  </a:lnTo>
                  <a:lnTo>
                    <a:pt x="906" y="388"/>
                  </a:lnTo>
                  <a:lnTo>
                    <a:pt x="902" y="388"/>
                  </a:lnTo>
                  <a:lnTo>
                    <a:pt x="898" y="384"/>
                  </a:lnTo>
                  <a:lnTo>
                    <a:pt x="898" y="380"/>
                  </a:lnTo>
                  <a:lnTo>
                    <a:pt x="902" y="380"/>
                  </a:lnTo>
                  <a:lnTo>
                    <a:pt x="902" y="380"/>
                  </a:lnTo>
                  <a:lnTo>
                    <a:pt x="902" y="380"/>
                  </a:lnTo>
                  <a:close/>
                  <a:moveTo>
                    <a:pt x="884" y="380"/>
                  </a:moveTo>
                  <a:lnTo>
                    <a:pt x="888" y="380"/>
                  </a:lnTo>
                  <a:lnTo>
                    <a:pt x="888" y="384"/>
                  </a:lnTo>
                  <a:lnTo>
                    <a:pt x="884" y="384"/>
                  </a:lnTo>
                  <a:lnTo>
                    <a:pt x="884" y="388"/>
                  </a:lnTo>
                  <a:lnTo>
                    <a:pt x="880" y="392"/>
                  </a:lnTo>
                  <a:lnTo>
                    <a:pt x="876" y="392"/>
                  </a:lnTo>
                  <a:lnTo>
                    <a:pt x="876" y="396"/>
                  </a:lnTo>
                  <a:lnTo>
                    <a:pt x="872" y="396"/>
                  </a:lnTo>
                  <a:lnTo>
                    <a:pt x="872" y="392"/>
                  </a:lnTo>
                  <a:lnTo>
                    <a:pt x="872" y="388"/>
                  </a:lnTo>
                  <a:lnTo>
                    <a:pt x="876" y="388"/>
                  </a:lnTo>
                  <a:lnTo>
                    <a:pt x="880" y="388"/>
                  </a:lnTo>
                  <a:lnTo>
                    <a:pt x="880" y="384"/>
                  </a:lnTo>
                  <a:lnTo>
                    <a:pt x="880" y="380"/>
                  </a:lnTo>
                  <a:lnTo>
                    <a:pt x="884" y="380"/>
                  </a:lnTo>
                  <a:lnTo>
                    <a:pt x="884" y="380"/>
                  </a:lnTo>
                  <a:lnTo>
                    <a:pt x="884" y="380"/>
                  </a:lnTo>
                  <a:close/>
                  <a:moveTo>
                    <a:pt x="556" y="396"/>
                  </a:moveTo>
                  <a:lnTo>
                    <a:pt x="556" y="400"/>
                  </a:lnTo>
                  <a:lnTo>
                    <a:pt x="556" y="404"/>
                  </a:lnTo>
                  <a:lnTo>
                    <a:pt x="552" y="404"/>
                  </a:lnTo>
                  <a:lnTo>
                    <a:pt x="552" y="400"/>
                  </a:lnTo>
                  <a:lnTo>
                    <a:pt x="548" y="400"/>
                  </a:lnTo>
                  <a:lnTo>
                    <a:pt x="548" y="396"/>
                  </a:lnTo>
                  <a:lnTo>
                    <a:pt x="552" y="396"/>
                  </a:lnTo>
                  <a:lnTo>
                    <a:pt x="556" y="396"/>
                  </a:lnTo>
                  <a:lnTo>
                    <a:pt x="556" y="396"/>
                  </a:lnTo>
                  <a:lnTo>
                    <a:pt x="556" y="396"/>
                  </a:lnTo>
                  <a:close/>
                  <a:moveTo>
                    <a:pt x="932" y="400"/>
                  </a:moveTo>
                  <a:lnTo>
                    <a:pt x="936" y="404"/>
                  </a:lnTo>
                  <a:lnTo>
                    <a:pt x="936" y="408"/>
                  </a:lnTo>
                  <a:lnTo>
                    <a:pt x="932" y="408"/>
                  </a:lnTo>
                  <a:lnTo>
                    <a:pt x="928" y="408"/>
                  </a:lnTo>
                  <a:lnTo>
                    <a:pt x="928" y="404"/>
                  </a:lnTo>
                  <a:lnTo>
                    <a:pt x="928" y="400"/>
                  </a:lnTo>
                  <a:lnTo>
                    <a:pt x="932" y="400"/>
                  </a:lnTo>
                  <a:lnTo>
                    <a:pt x="932" y="400"/>
                  </a:lnTo>
                  <a:lnTo>
                    <a:pt x="932" y="400"/>
                  </a:lnTo>
                  <a:close/>
                  <a:moveTo>
                    <a:pt x="936" y="400"/>
                  </a:moveTo>
                  <a:lnTo>
                    <a:pt x="940" y="400"/>
                  </a:lnTo>
                  <a:lnTo>
                    <a:pt x="940" y="404"/>
                  </a:lnTo>
                  <a:lnTo>
                    <a:pt x="936" y="404"/>
                  </a:lnTo>
                  <a:lnTo>
                    <a:pt x="936" y="400"/>
                  </a:lnTo>
                  <a:lnTo>
                    <a:pt x="936" y="400"/>
                  </a:lnTo>
                  <a:lnTo>
                    <a:pt x="936" y="400"/>
                  </a:lnTo>
                  <a:close/>
                  <a:moveTo>
                    <a:pt x="880" y="408"/>
                  </a:moveTo>
                  <a:lnTo>
                    <a:pt x="880" y="404"/>
                  </a:lnTo>
                  <a:lnTo>
                    <a:pt x="876" y="404"/>
                  </a:lnTo>
                  <a:lnTo>
                    <a:pt x="880" y="404"/>
                  </a:lnTo>
                  <a:lnTo>
                    <a:pt x="880" y="400"/>
                  </a:lnTo>
                  <a:lnTo>
                    <a:pt x="884" y="400"/>
                  </a:lnTo>
                  <a:lnTo>
                    <a:pt x="884" y="404"/>
                  </a:lnTo>
                  <a:lnTo>
                    <a:pt x="880" y="404"/>
                  </a:lnTo>
                  <a:lnTo>
                    <a:pt x="884" y="404"/>
                  </a:lnTo>
                  <a:lnTo>
                    <a:pt x="880" y="404"/>
                  </a:lnTo>
                  <a:lnTo>
                    <a:pt x="880" y="408"/>
                  </a:lnTo>
                  <a:lnTo>
                    <a:pt x="880" y="408"/>
                  </a:lnTo>
                  <a:lnTo>
                    <a:pt x="880" y="408"/>
                  </a:lnTo>
                  <a:close/>
                  <a:moveTo>
                    <a:pt x="514" y="404"/>
                  </a:moveTo>
                  <a:lnTo>
                    <a:pt x="518" y="404"/>
                  </a:lnTo>
                  <a:lnTo>
                    <a:pt x="518" y="408"/>
                  </a:lnTo>
                  <a:lnTo>
                    <a:pt x="514" y="408"/>
                  </a:lnTo>
                  <a:lnTo>
                    <a:pt x="510" y="408"/>
                  </a:lnTo>
                  <a:lnTo>
                    <a:pt x="510" y="404"/>
                  </a:lnTo>
                  <a:lnTo>
                    <a:pt x="508" y="404"/>
                  </a:lnTo>
                  <a:lnTo>
                    <a:pt x="510" y="404"/>
                  </a:lnTo>
                  <a:lnTo>
                    <a:pt x="514" y="404"/>
                  </a:lnTo>
                  <a:lnTo>
                    <a:pt x="514" y="404"/>
                  </a:lnTo>
                  <a:lnTo>
                    <a:pt x="514" y="404"/>
                  </a:lnTo>
                  <a:close/>
                  <a:moveTo>
                    <a:pt x="944" y="404"/>
                  </a:moveTo>
                  <a:lnTo>
                    <a:pt x="944" y="408"/>
                  </a:lnTo>
                  <a:lnTo>
                    <a:pt x="948" y="408"/>
                  </a:lnTo>
                  <a:lnTo>
                    <a:pt x="948" y="410"/>
                  </a:lnTo>
                  <a:lnTo>
                    <a:pt x="944" y="410"/>
                  </a:lnTo>
                  <a:lnTo>
                    <a:pt x="944" y="408"/>
                  </a:lnTo>
                  <a:lnTo>
                    <a:pt x="944" y="404"/>
                  </a:lnTo>
                  <a:lnTo>
                    <a:pt x="944" y="404"/>
                  </a:lnTo>
                  <a:lnTo>
                    <a:pt x="944" y="404"/>
                  </a:lnTo>
                  <a:close/>
                  <a:moveTo>
                    <a:pt x="876" y="408"/>
                  </a:moveTo>
                  <a:lnTo>
                    <a:pt x="880" y="408"/>
                  </a:lnTo>
                  <a:lnTo>
                    <a:pt x="880" y="410"/>
                  </a:lnTo>
                  <a:lnTo>
                    <a:pt x="876" y="410"/>
                  </a:lnTo>
                  <a:lnTo>
                    <a:pt x="872" y="410"/>
                  </a:lnTo>
                  <a:lnTo>
                    <a:pt x="872" y="408"/>
                  </a:lnTo>
                  <a:lnTo>
                    <a:pt x="876" y="408"/>
                  </a:lnTo>
                  <a:lnTo>
                    <a:pt x="876" y="408"/>
                  </a:lnTo>
                  <a:lnTo>
                    <a:pt x="876" y="408"/>
                  </a:lnTo>
                  <a:close/>
                  <a:moveTo>
                    <a:pt x="910" y="436"/>
                  </a:moveTo>
                  <a:lnTo>
                    <a:pt x="906" y="434"/>
                  </a:lnTo>
                  <a:lnTo>
                    <a:pt x="902" y="434"/>
                  </a:lnTo>
                  <a:lnTo>
                    <a:pt x="902" y="430"/>
                  </a:lnTo>
                  <a:lnTo>
                    <a:pt x="902" y="426"/>
                  </a:lnTo>
                  <a:lnTo>
                    <a:pt x="902" y="422"/>
                  </a:lnTo>
                  <a:lnTo>
                    <a:pt x="902" y="418"/>
                  </a:lnTo>
                  <a:lnTo>
                    <a:pt x="906" y="410"/>
                  </a:lnTo>
                  <a:lnTo>
                    <a:pt x="910" y="410"/>
                  </a:lnTo>
                  <a:lnTo>
                    <a:pt x="918" y="408"/>
                  </a:lnTo>
                  <a:lnTo>
                    <a:pt x="920" y="408"/>
                  </a:lnTo>
                  <a:lnTo>
                    <a:pt x="924" y="408"/>
                  </a:lnTo>
                  <a:lnTo>
                    <a:pt x="928" y="410"/>
                  </a:lnTo>
                  <a:lnTo>
                    <a:pt x="932" y="410"/>
                  </a:lnTo>
                  <a:lnTo>
                    <a:pt x="932" y="414"/>
                  </a:lnTo>
                  <a:lnTo>
                    <a:pt x="932" y="418"/>
                  </a:lnTo>
                  <a:lnTo>
                    <a:pt x="932" y="422"/>
                  </a:lnTo>
                  <a:lnTo>
                    <a:pt x="932" y="426"/>
                  </a:lnTo>
                  <a:lnTo>
                    <a:pt x="932" y="430"/>
                  </a:lnTo>
                  <a:lnTo>
                    <a:pt x="928" y="434"/>
                  </a:lnTo>
                  <a:lnTo>
                    <a:pt x="924" y="434"/>
                  </a:lnTo>
                  <a:lnTo>
                    <a:pt x="920" y="434"/>
                  </a:lnTo>
                  <a:lnTo>
                    <a:pt x="918" y="434"/>
                  </a:lnTo>
                  <a:lnTo>
                    <a:pt x="914" y="434"/>
                  </a:lnTo>
                  <a:lnTo>
                    <a:pt x="914" y="436"/>
                  </a:lnTo>
                  <a:lnTo>
                    <a:pt x="910" y="436"/>
                  </a:lnTo>
                  <a:lnTo>
                    <a:pt x="910" y="436"/>
                  </a:lnTo>
                  <a:lnTo>
                    <a:pt x="910" y="436"/>
                  </a:lnTo>
                  <a:close/>
                  <a:moveTo>
                    <a:pt x="772" y="410"/>
                  </a:moveTo>
                  <a:lnTo>
                    <a:pt x="772" y="414"/>
                  </a:lnTo>
                  <a:lnTo>
                    <a:pt x="772" y="418"/>
                  </a:lnTo>
                  <a:lnTo>
                    <a:pt x="772" y="422"/>
                  </a:lnTo>
                  <a:lnTo>
                    <a:pt x="768" y="422"/>
                  </a:lnTo>
                  <a:lnTo>
                    <a:pt x="764" y="422"/>
                  </a:lnTo>
                  <a:lnTo>
                    <a:pt x="764" y="418"/>
                  </a:lnTo>
                  <a:lnTo>
                    <a:pt x="764" y="414"/>
                  </a:lnTo>
                  <a:lnTo>
                    <a:pt x="764" y="410"/>
                  </a:lnTo>
                  <a:lnTo>
                    <a:pt x="768" y="410"/>
                  </a:lnTo>
                  <a:lnTo>
                    <a:pt x="768" y="408"/>
                  </a:lnTo>
                  <a:lnTo>
                    <a:pt x="772" y="410"/>
                  </a:lnTo>
                  <a:lnTo>
                    <a:pt x="772" y="410"/>
                  </a:lnTo>
                  <a:lnTo>
                    <a:pt x="772" y="410"/>
                  </a:lnTo>
                  <a:close/>
                  <a:moveTo>
                    <a:pt x="1066" y="410"/>
                  </a:moveTo>
                  <a:lnTo>
                    <a:pt x="1066" y="414"/>
                  </a:lnTo>
                  <a:lnTo>
                    <a:pt x="1066" y="410"/>
                  </a:lnTo>
                  <a:lnTo>
                    <a:pt x="1066" y="410"/>
                  </a:lnTo>
                  <a:lnTo>
                    <a:pt x="1066" y="410"/>
                  </a:lnTo>
                  <a:close/>
                  <a:moveTo>
                    <a:pt x="950" y="414"/>
                  </a:moveTo>
                  <a:lnTo>
                    <a:pt x="954" y="414"/>
                  </a:lnTo>
                  <a:lnTo>
                    <a:pt x="954" y="418"/>
                  </a:lnTo>
                  <a:lnTo>
                    <a:pt x="958" y="422"/>
                  </a:lnTo>
                  <a:lnTo>
                    <a:pt x="954" y="422"/>
                  </a:lnTo>
                  <a:lnTo>
                    <a:pt x="950" y="422"/>
                  </a:lnTo>
                  <a:lnTo>
                    <a:pt x="948" y="422"/>
                  </a:lnTo>
                  <a:lnTo>
                    <a:pt x="944" y="422"/>
                  </a:lnTo>
                  <a:lnTo>
                    <a:pt x="940" y="422"/>
                  </a:lnTo>
                  <a:lnTo>
                    <a:pt x="940" y="418"/>
                  </a:lnTo>
                  <a:lnTo>
                    <a:pt x="936" y="418"/>
                  </a:lnTo>
                  <a:lnTo>
                    <a:pt x="936" y="414"/>
                  </a:lnTo>
                  <a:lnTo>
                    <a:pt x="940" y="414"/>
                  </a:lnTo>
                  <a:lnTo>
                    <a:pt x="944" y="414"/>
                  </a:lnTo>
                  <a:lnTo>
                    <a:pt x="944" y="410"/>
                  </a:lnTo>
                  <a:lnTo>
                    <a:pt x="944" y="414"/>
                  </a:lnTo>
                  <a:lnTo>
                    <a:pt x="948" y="414"/>
                  </a:lnTo>
                  <a:lnTo>
                    <a:pt x="950" y="414"/>
                  </a:lnTo>
                  <a:lnTo>
                    <a:pt x="950" y="414"/>
                  </a:lnTo>
                  <a:lnTo>
                    <a:pt x="950" y="414"/>
                  </a:lnTo>
                  <a:close/>
                  <a:moveTo>
                    <a:pt x="454" y="418"/>
                  </a:moveTo>
                  <a:lnTo>
                    <a:pt x="450" y="418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54" y="418"/>
                  </a:lnTo>
                  <a:close/>
                  <a:moveTo>
                    <a:pt x="424" y="418"/>
                  </a:moveTo>
                  <a:lnTo>
                    <a:pt x="422" y="418"/>
                  </a:lnTo>
                  <a:lnTo>
                    <a:pt x="424" y="418"/>
                  </a:lnTo>
                  <a:lnTo>
                    <a:pt x="424" y="418"/>
                  </a:lnTo>
                  <a:lnTo>
                    <a:pt x="424" y="418"/>
                  </a:lnTo>
                  <a:close/>
                  <a:moveTo>
                    <a:pt x="462" y="430"/>
                  </a:moveTo>
                  <a:lnTo>
                    <a:pt x="458" y="430"/>
                  </a:lnTo>
                  <a:lnTo>
                    <a:pt x="458" y="426"/>
                  </a:lnTo>
                  <a:lnTo>
                    <a:pt x="462" y="426"/>
                  </a:lnTo>
                  <a:lnTo>
                    <a:pt x="462" y="430"/>
                  </a:lnTo>
                  <a:lnTo>
                    <a:pt x="462" y="430"/>
                  </a:lnTo>
                  <a:lnTo>
                    <a:pt x="462" y="430"/>
                  </a:lnTo>
                  <a:close/>
                  <a:moveTo>
                    <a:pt x="470" y="430"/>
                  </a:moveTo>
                  <a:lnTo>
                    <a:pt x="470" y="434"/>
                  </a:lnTo>
                  <a:lnTo>
                    <a:pt x="466" y="434"/>
                  </a:lnTo>
                  <a:lnTo>
                    <a:pt x="466" y="430"/>
                  </a:lnTo>
                  <a:lnTo>
                    <a:pt x="470" y="430"/>
                  </a:lnTo>
                  <a:lnTo>
                    <a:pt x="470" y="430"/>
                  </a:lnTo>
                  <a:lnTo>
                    <a:pt x="470" y="430"/>
                  </a:lnTo>
                  <a:close/>
                  <a:moveTo>
                    <a:pt x="1104" y="440"/>
                  </a:moveTo>
                  <a:lnTo>
                    <a:pt x="1106" y="440"/>
                  </a:lnTo>
                  <a:lnTo>
                    <a:pt x="1106" y="436"/>
                  </a:lnTo>
                  <a:lnTo>
                    <a:pt x="1110" y="436"/>
                  </a:lnTo>
                  <a:lnTo>
                    <a:pt x="1106" y="436"/>
                  </a:lnTo>
                  <a:lnTo>
                    <a:pt x="1106" y="440"/>
                  </a:lnTo>
                  <a:lnTo>
                    <a:pt x="1104" y="440"/>
                  </a:lnTo>
                  <a:lnTo>
                    <a:pt x="1104" y="440"/>
                  </a:lnTo>
                  <a:lnTo>
                    <a:pt x="1104" y="440"/>
                  </a:lnTo>
                  <a:close/>
                  <a:moveTo>
                    <a:pt x="1048" y="456"/>
                  </a:moveTo>
                  <a:lnTo>
                    <a:pt x="1052" y="456"/>
                  </a:lnTo>
                  <a:lnTo>
                    <a:pt x="1052" y="460"/>
                  </a:lnTo>
                  <a:lnTo>
                    <a:pt x="1048" y="456"/>
                  </a:lnTo>
                  <a:lnTo>
                    <a:pt x="1048" y="456"/>
                  </a:lnTo>
                  <a:lnTo>
                    <a:pt x="1048" y="456"/>
                  </a:lnTo>
                  <a:close/>
                  <a:moveTo>
                    <a:pt x="820" y="460"/>
                  </a:moveTo>
                  <a:lnTo>
                    <a:pt x="816" y="460"/>
                  </a:lnTo>
                  <a:lnTo>
                    <a:pt x="816" y="456"/>
                  </a:lnTo>
                  <a:lnTo>
                    <a:pt x="816" y="460"/>
                  </a:lnTo>
                  <a:lnTo>
                    <a:pt x="820" y="460"/>
                  </a:lnTo>
                  <a:lnTo>
                    <a:pt x="820" y="460"/>
                  </a:lnTo>
                  <a:lnTo>
                    <a:pt x="820" y="460"/>
                  </a:lnTo>
                  <a:close/>
                  <a:moveTo>
                    <a:pt x="808" y="466"/>
                  </a:moveTo>
                  <a:lnTo>
                    <a:pt x="808" y="470"/>
                  </a:lnTo>
                  <a:lnTo>
                    <a:pt x="812" y="470"/>
                  </a:lnTo>
                  <a:lnTo>
                    <a:pt x="816" y="470"/>
                  </a:lnTo>
                  <a:lnTo>
                    <a:pt x="816" y="474"/>
                  </a:lnTo>
                  <a:lnTo>
                    <a:pt x="812" y="474"/>
                  </a:lnTo>
                  <a:lnTo>
                    <a:pt x="808" y="474"/>
                  </a:lnTo>
                  <a:lnTo>
                    <a:pt x="808" y="470"/>
                  </a:lnTo>
                  <a:lnTo>
                    <a:pt x="806" y="470"/>
                  </a:lnTo>
                  <a:lnTo>
                    <a:pt x="806" y="466"/>
                  </a:lnTo>
                  <a:lnTo>
                    <a:pt x="802" y="466"/>
                  </a:lnTo>
                  <a:lnTo>
                    <a:pt x="802" y="464"/>
                  </a:lnTo>
                  <a:lnTo>
                    <a:pt x="798" y="464"/>
                  </a:lnTo>
                  <a:lnTo>
                    <a:pt x="802" y="464"/>
                  </a:lnTo>
                  <a:lnTo>
                    <a:pt x="806" y="464"/>
                  </a:lnTo>
                  <a:lnTo>
                    <a:pt x="808" y="466"/>
                  </a:lnTo>
                  <a:lnTo>
                    <a:pt x="808" y="466"/>
                  </a:lnTo>
                  <a:lnTo>
                    <a:pt x="808" y="466"/>
                  </a:lnTo>
                  <a:close/>
                  <a:moveTo>
                    <a:pt x="794" y="466"/>
                  </a:moveTo>
                  <a:lnTo>
                    <a:pt x="794" y="470"/>
                  </a:lnTo>
                  <a:lnTo>
                    <a:pt x="798" y="470"/>
                  </a:lnTo>
                  <a:lnTo>
                    <a:pt x="798" y="474"/>
                  </a:lnTo>
                  <a:lnTo>
                    <a:pt x="794" y="478"/>
                  </a:lnTo>
                  <a:lnTo>
                    <a:pt x="794" y="474"/>
                  </a:lnTo>
                  <a:lnTo>
                    <a:pt x="790" y="470"/>
                  </a:lnTo>
                  <a:lnTo>
                    <a:pt x="790" y="466"/>
                  </a:lnTo>
                  <a:lnTo>
                    <a:pt x="790" y="464"/>
                  </a:lnTo>
                  <a:lnTo>
                    <a:pt x="794" y="466"/>
                  </a:lnTo>
                  <a:lnTo>
                    <a:pt x="794" y="466"/>
                  </a:lnTo>
                  <a:lnTo>
                    <a:pt x="794" y="466"/>
                  </a:lnTo>
                  <a:close/>
                  <a:moveTo>
                    <a:pt x="772" y="496"/>
                  </a:moveTo>
                  <a:lnTo>
                    <a:pt x="776" y="496"/>
                  </a:lnTo>
                  <a:lnTo>
                    <a:pt x="776" y="494"/>
                  </a:lnTo>
                  <a:lnTo>
                    <a:pt x="776" y="490"/>
                  </a:lnTo>
                  <a:lnTo>
                    <a:pt x="776" y="486"/>
                  </a:lnTo>
                  <a:lnTo>
                    <a:pt x="776" y="482"/>
                  </a:lnTo>
                  <a:lnTo>
                    <a:pt x="776" y="478"/>
                  </a:lnTo>
                  <a:lnTo>
                    <a:pt x="778" y="470"/>
                  </a:lnTo>
                  <a:lnTo>
                    <a:pt x="782" y="470"/>
                  </a:lnTo>
                  <a:lnTo>
                    <a:pt x="782" y="466"/>
                  </a:lnTo>
                  <a:lnTo>
                    <a:pt x="786" y="466"/>
                  </a:lnTo>
                  <a:lnTo>
                    <a:pt x="786" y="470"/>
                  </a:lnTo>
                  <a:lnTo>
                    <a:pt x="782" y="470"/>
                  </a:lnTo>
                  <a:lnTo>
                    <a:pt x="786" y="470"/>
                  </a:lnTo>
                  <a:lnTo>
                    <a:pt x="790" y="470"/>
                  </a:lnTo>
                  <a:lnTo>
                    <a:pt x="790" y="474"/>
                  </a:lnTo>
                  <a:lnTo>
                    <a:pt x="790" y="478"/>
                  </a:lnTo>
                  <a:lnTo>
                    <a:pt x="786" y="474"/>
                  </a:lnTo>
                  <a:lnTo>
                    <a:pt x="786" y="478"/>
                  </a:lnTo>
                  <a:lnTo>
                    <a:pt x="790" y="478"/>
                  </a:lnTo>
                  <a:lnTo>
                    <a:pt x="790" y="482"/>
                  </a:lnTo>
                  <a:lnTo>
                    <a:pt x="794" y="486"/>
                  </a:lnTo>
                  <a:lnTo>
                    <a:pt x="794" y="482"/>
                  </a:lnTo>
                  <a:lnTo>
                    <a:pt x="798" y="478"/>
                  </a:lnTo>
                  <a:lnTo>
                    <a:pt x="802" y="478"/>
                  </a:lnTo>
                  <a:lnTo>
                    <a:pt x="802" y="482"/>
                  </a:lnTo>
                  <a:lnTo>
                    <a:pt x="806" y="482"/>
                  </a:lnTo>
                  <a:lnTo>
                    <a:pt x="802" y="482"/>
                  </a:lnTo>
                  <a:lnTo>
                    <a:pt x="806" y="486"/>
                  </a:lnTo>
                  <a:lnTo>
                    <a:pt x="808" y="486"/>
                  </a:lnTo>
                  <a:lnTo>
                    <a:pt x="812" y="486"/>
                  </a:lnTo>
                  <a:lnTo>
                    <a:pt x="816" y="486"/>
                  </a:lnTo>
                  <a:lnTo>
                    <a:pt x="816" y="490"/>
                  </a:lnTo>
                  <a:lnTo>
                    <a:pt x="820" y="494"/>
                  </a:lnTo>
                  <a:lnTo>
                    <a:pt x="824" y="494"/>
                  </a:lnTo>
                  <a:lnTo>
                    <a:pt x="824" y="496"/>
                  </a:lnTo>
                  <a:lnTo>
                    <a:pt x="828" y="496"/>
                  </a:lnTo>
                  <a:lnTo>
                    <a:pt x="832" y="496"/>
                  </a:lnTo>
                  <a:lnTo>
                    <a:pt x="834" y="496"/>
                  </a:lnTo>
                  <a:lnTo>
                    <a:pt x="834" y="500"/>
                  </a:lnTo>
                  <a:lnTo>
                    <a:pt x="838" y="500"/>
                  </a:lnTo>
                  <a:lnTo>
                    <a:pt x="838" y="504"/>
                  </a:lnTo>
                  <a:lnTo>
                    <a:pt x="838" y="508"/>
                  </a:lnTo>
                  <a:lnTo>
                    <a:pt x="838" y="512"/>
                  </a:lnTo>
                  <a:lnTo>
                    <a:pt x="834" y="512"/>
                  </a:lnTo>
                  <a:lnTo>
                    <a:pt x="834" y="516"/>
                  </a:lnTo>
                  <a:lnTo>
                    <a:pt x="838" y="512"/>
                  </a:lnTo>
                  <a:lnTo>
                    <a:pt x="842" y="512"/>
                  </a:lnTo>
                  <a:lnTo>
                    <a:pt x="846" y="512"/>
                  </a:lnTo>
                  <a:lnTo>
                    <a:pt x="850" y="516"/>
                  </a:lnTo>
                  <a:lnTo>
                    <a:pt x="850" y="512"/>
                  </a:lnTo>
                  <a:lnTo>
                    <a:pt x="854" y="512"/>
                  </a:lnTo>
                  <a:lnTo>
                    <a:pt x="854" y="516"/>
                  </a:lnTo>
                  <a:lnTo>
                    <a:pt x="858" y="516"/>
                  </a:lnTo>
                  <a:lnTo>
                    <a:pt x="854" y="516"/>
                  </a:lnTo>
                  <a:lnTo>
                    <a:pt x="858" y="516"/>
                  </a:lnTo>
                  <a:lnTo>
                    <a:pt x="858" y="520"/>
                  </a:lnTo>
                  <a:lnTo>
                    <a:pt x="862" y="520"/>
                  </a:lnTo>
                  <a:lnTo>
                    <a:pt x="858" y="520"/>
                  </a:lnTo>
                  <a:lnTo>
                    <a:pt x="854" y="522"/>
                  </a:lnTo>
                  <a:lnTo>
                    <a:pt x="850" y="522"/>
                  </a:lnTo>
                  <a:lnTo>
                    <a:pt x="850" y="526"/>
                  </a:lnTo>
                  <a:lnTo>
                    <a:pt x="846" y="526"/>
                  </a:lnTo>
                  <a:lnTo>
                    <a:pt x="842" y="526"/>
                  </a:lnTo>
                  <a:lnTo>
                    <a:pt x="838" y="522"/>
                  </a:lnTo>
                  <a:lnTo>
                    <a:pt x="834" y="522"/>
                  </a:lnTo>
                  <a:lnTo>
                    <a:pt x="834" y="520"/>
                  </a:lnTo>
                  <a:lnTo>
                    <a:pt x="832" y="520"/>
                  </a:lnTo>
                  <a:lnTo>
                    <a:pt x="832" y="522"/>
                  </a:lnTo>
                  <a:lnTo>
                    <a:pt x="828" y="522"/>
                  </a:lnTo>
                  <a:lnTo>
                    <a:pt x="828" y="520"/>
                  </a:lnTo>
                  <a:lnTo>
                    <a:pt x="828" y="516"/>
                  </a:lnTo>
                  <a:lnTo>
                    <a:pt x="824" y="516"/>
                  </a:lnTo>
                  <a:lnTo>
                    <a:pt x="820" y="516"/>
                  </a:lnTo>
                  <a:lnTo>
                    <a:pt x="816" y="512"/>
                  </a:lnTo>
                  <a:lnTo>
                    <a:pt x="820" y="512"/>
                  </a:lnTo>
                  <a:lnTo>
                    <a:pt x="820" y="508"/>
                  </a:lnTo>
                  <a:lnTo>
                    <a:pt x="816" y="508"/>
                  </a:lnTo>
                  <a:lnTo>
                    <a:pt x="816" y="512"/>
                  </a:lnTo>
                  <a:lnTo>
                    <a:pt x="812" y="512"/>
                  </a:lnTo>
                  <a:lnTo>
                    <a:pt x="808" y="512"/>
                  </a:lnTo>
                  <a:lnTo>
                    <a:pt x="808" y="516"/>
                  </a:lnTo>
                  <a:lnTo>
                    <a:pt x="812" y="516"/>
                  </a:lnTo>
                  <a:lnTo>
                    <a:pt x="812" y="520"/>
                  </a:lnTo>
                  <a:lnTo>
                    <a:pt x="808" y="520"/>
                  </a:lnTo>
                  <a:lnTo>
                    <a:pt x="806" y="522"/>
                  </a:lnTo>
                  <a:lnTo>
                    <a:pt x="802" y="522"/>
                  </a:lnTo>
                  <a:lnTo>
                    <a:pt x="802" y="526"/>
                  </a:lnTo>
                  <a:lnTo>
                    <a:pt x="798" y="526"/>
                  </a:lnTo>
                  <a:lnTo>
                    <a:pt x="798" y="530"/>
                  </a:lnTo>
                  <a:lnTo>
                    <a:pt x="794" y="530"/>
                  </a:lnTo>
                  <a:lnTo>
                    <a:pt x="794" y="534"/>
                  </a:lnTo>
                  <a:lnTo>
                    <a:pt x="790" y="534"/>
                  </a:lnTo>
                  <a:lnTo>
                    <a:pt x="786" y="534"/>
                  </a:lnTo>
                  <a:lnTo>
                    <a:pt x="782" y="534"/>
                  </a:lnTo>
                  <a:lnTo>
                    <a:pt x="782" y="530"/>
                  </a:lnTo>
                  <a:lnTo>
                    <a:pt x="782" y="526"/>
                  </a:lnTo>
                  <a:lnTo>
                    <a:pt x="782" y="522"/>
                  </a:lnTo>
                  <a:lnTo>
                    <a:pt x="782" y="520"/>
                  </a:lnTo>
                  <a:lnTo>
                    <a:pt x="778" y="520"/>
                  </a:lnTo>
                  <a:lnTo>
                    <a:pt x="776" y="522"/>
                  </a:lnTo>
                  <a:lnTo>
                    <a:pt x="772" y="522"/>
                  </a:lnTo>
                  <a:lnTo>
                    <a:pt x="768" y="522"/>
                  </a:lnTo>
                  <a:lnTo>
                    <a:pt x="764" y="522"/>
                  </a:lnTo>
                  <a:lnTo>
                    <a:pt x="760" y="522"/>
                  </a:lnTo>
                  <a:lnTo>
                    <a:pt x="760" y="520"/>
                  </a:lnTo>
                  <a:lnTo>
                    <a:pt x="764" y="516"/>
                  </a:lnTo>
                  <a:lnTo>
                    <a:pt x="768" y="516"/>
                  </a:lnTo>
                  <a:lnTo>
                    <a:pt x="772" y="512"/>
                  </a:lnTo>
                  <a:lnTo>
                    <a:pt x="776" y="512"/>
                  </a:lnTo>
                  <a:lnTo>
                    <a:pt x="776" y="508"/>
                  </a:lnTo>
                  <a:lnTo>
                    <a:pt x="772" y="508"/>
                  </a:lnTo>
                  <a:lnTo>
                    <a:pt x="772" y="504"/>
                  </a:lnTo>
                  <a:lnTo>
                    <a:pt x="772" y="500"/>
                  </a:lnTo>
                  <a:lnTo>
                    <a:pt x="772" y="496"/>
                  </a:lnTo>
                  <a:lnTo>
                    <a:pt x="772" y="496"/>
                  </a:lnTo>
                  <a:lnTo>
                    <a:pt x="772" y="496"/>
                  </a:lnTo>
                  <a:close/>
                  <a:moveTo>
                    <a:pt x="816" y="470"/>
                  </a:moveTo>
                  <a:lnTo>
                    <a:pt x="812" y="470"/>
                  </a:lnTo>
                  <a:lnTo>
                    <a:pt x="812" y="466"/>
                  </a:lnTo>
                  <a:lnTo>
                    <a:pt x="816" y="466"/>
                  </a:lnTo>
                  <a:lnTo>
                    <a:pt x="816" y="470"/>
                  </a:lnTo>
                  <a:lnTo>
                    <a:pt x="816" y="470"/>
                  </a:lnTo>
                  <a:lnTo>
                    <a:pt x="816" y="470"/>
                  </a:lnTo>
                  <a:close/>
                  <a:moveTo>
                    <a:pt x="1114" y="470"/>
                  </a:moveTo>
                  <a:lnTo>
                    <a:pt x="1114" y="474"/>
                  </a:lnTo>
                  <a:lnTo>
                    <a:pt x="1114" y="470"/>
                  </a:lnTo>
                  <a:lnTo>
                    <a:pt x="1114" y="474"/>
                  </a:lnTo>
                  <a:lnTo>
                    <a:pt x="1110" y="474"/>
                  </a:lnTo>
                  <a:lnTo>
                    <a:pt x="1110" y="470"/>
                  </a:lnTo>
                  <a:lnTo>
                    <a:pt x="1114" y="470"/>
                  </a:lnTo>
                  <a:lnTo>
                    <a:pt x="1114" y="470"/>
                  </a:lnTo>
                  <a:lnTo>
                    <a:pt x="1114" y="470"/>
                  </a:lnTo>
                  <a:close/>
                  <a:moveTo>
                    <a:pt x="1070" y="496"/>
                  </a:moveTo>
                  <a:lnTo>
                    <a:pt x="1074" y="496"/>
                  </a:lnTo>
                  <a:lnTo>
                    <a:pt x="1070" y="500"/>
                  </a:lnTo>
                  <a:lnTo>
                    <a:pt x="1066" y="500"/>
                  </a:lnTo>
                  <a:lnTo>
                    <a:pt x="1070" y="496"/>
                  </a:lnTo>
                  <a:lnTo>
                    <a:pt x="1070" y="496"/>
                  </a:lnTo>
                  <a:lnTo>
                    <a:pt x="1070" y="496"/>
                  </a:lnTo>
                  <a:close/>
                  <a:moveTo>
                    <a:pt x="894" y="516"/>
                  </a:moveTo>
                  <a:lnTo>
                    <a:pt x="890" y="516"/>
                  </a:lnTo>
                  <a:lnTo>
                    <a:pt x="890" y="512"/>
                  </a:lnTo>
                  <a:lnTo>
                    <a:pt x="894" y="512"/>
                  </a:lnTo>
                  <a:lnTo>
                    <a:pt x="898" y="512"/>
                  </a:lnTo>
                  <a:lnTo>
                    <a:pt x="894" y="516"/>
                  </a:lnTo>
                  <a:lnTo>
                    <a:pt x="894" y="516"/>
                  </a:lnTo>
                  <a:lnTo>
                    <a:pt x="894" y="516"/>
                  </a:lnTo>
                  <a:close/>
                  <a:moveTo>
                    <a:pt x="970" y="520"/>
                  </a:moveTo>
                  <a:lnTo>
                    <a:pt x="970" y="522"/>
                  </a:lnTo>
                  <a:lnTo>
                    <a:pt x="966" y="522"/>
                  </a:lnTo>
                  <a:lnTo>
                    <a:pt x="970" y="520"/>
                  </a:lnTo>
                  <a:lnTo>
                    <a:pt x="970" y="520"/>
                  </a:lnTo>
                  <a:lnTo>
                    <a:pt x="970" y="520"/>
                  </a:lnTo>
                  <a:close/>
                  <a:moveTo>
                    <a:pt x="910" y="526"/>
                  </a:moveTo>
                  <a:lnTo>
                    <a:pt x="914" y="526"/>
                  </a:lnTo>
                  <a:lnTo>
                    <a:pt x="910" y="526"/>
                  </a:lnTo>
                  <a:lnTo>
                    <a:pt x="910" y="530"/>
                  </a:lnTo>
                  <a:lnTo>
                    <a:pt x="906" y="526"/>
                  </a:lnTo>
                  <a:lnTo>
                    <a:pt x="902" y="526"/>
                  </a:lnTo>
                  <a:lnTo>
                    <a:pt x="902" y="522"/>
                  </a:lnTo>
                  <a:lnTo>
                    <a:pt x="898" y="522"/>
                  </a:lnTo>
                  <a:lnTo>
                    <a:pt x="898" y="520"/>
                  </a:lnTo>
                  <a:lnTo>
                    <a:pt x="902" y="522"/>
                  </a:lnTo>
                  <a:lnTo>
                    <a:pt x="906" y="522"/>
                  </a:lnTo>
                  <a:lnTo>
                    <a:pt x="910" y="522"/>
                  </a:lnTo>
                  <a:lnTo>
                    <a:pt x="910" y="526"/>
                  </a:lnTo>
                  <a:lnTo>
                    <a:pt x="910" y="526"/>
                  </a:lnTo>
                  <a:lnTo>
                    <a:pt x="910" y="526"/>
                  </a:lnTo>
                  <a:close/>
                  <a:moveTo>
                    <a:pt x="1084" y="522"/>
                  </a:moveTo>
                  <a:lnTo>
                    <a:pt x="1084" y="526"/>
                  </a:lnTo>
                  <a:lnTo>
                    <a:pt x="1088" y="530"/>
                  </a:lnTo>
                  <a:lnTo>
                    <a:pt x="1084" y="530"/>
                  </a:lnTo>
                  <a:lnTo>
                    <a:pt x="1084" y="526"/>
                  </a:lnTo>
                  <a:lnTo>
                    <a:pt x="1080" y="522"/>
                  </a:lnTo>
                  <a:lnTo>
                    <a:pt x="1084" y="522"/>
                  </a:lnTo>
                  <a:lnTo>
                    <a:pt x="1084" y="522"/>
                  </a:lnTo>
                  <a:lnTo>
                    <a:pt x="1084" y="522"/>
                  </a:lnTo>
                  <a:close/>
                  <a:moveTo>
                    <a:pt x="1076" y="522"/>
                  </a:moveTo>
                  <a:lnTo>
                    <a:pt x="1076" y="526"/>
                  </a:lnTo>
                  <a:lnTo>
                    <a:pt x="1074" y="526"/>
                  </a:lnTo>
                  <a:lnTo>
                    <a:pt x="1074" y="522"/>
                  </a:lnTo>
                  <a:lnTo>
                    <a:pt x="1076" y="522"/>
                  </a:lnTo>
                  <a:lnTo>
                    <a:pt x="1076" y="522"/>
                  </a:lnTo>
                  <a:lnTo>
                    <a:pt x="1076" y="522"/>
                  </a:lnTo>
                  <a:close/>
                  <a:moveTo>
                    <a:pt x="888" y="526"/>
                  </a:moveTo>
                  <a:lnTo>
                    <a:pt x="890" y="526"/>
                  </a:lnTo>
                  <a:lnTo>
                    <a:pt x="894" y="526"/>
                  </a:lnTo>
                  <a:lnTo>
                    <a:pt x="898" y="530"/>
                  </a:lnTo>
                  <a:lnTo>
                    <a:pt x="898" y="534"/>
                  </a:lnTo>
                  <a:lnTo>
                    <a:pt x="894" y="534"/>
                  </a:lnTo>
                  <a:lnTo>
                    <a:pt x="890" y="534"/>
                  </a:lnTo>
                  <a:lnTo>
                    <a:pt x="888" y="530"/>
                  </a:lnTo>
                  <a:lnTo>
                    <a:pt x="884" y="530"/>
                  </a:lnTo>
                  <a:lnTo>
                    <a:pt x="884" y="526"/>
                  </a:lnTo>
                  <a:lnTo>
                    <a:pt x="888" y="526"/>
                  </a:lnTo>
                  <a:lnTo>
                    <a:pt x="888" y="526"/>
                  </a:lnTo>
                  <a:lnTo>
                    <a:pt x="888" y="526"/>
                  </a:lnTo>
                  <a:close/>
                  <a:moveTo>
                    <a:pt x="832" y="538"/>
                  </a:moveTo>
                  <a:lnTo>
                    <a:pt x="834" y="538"/>
                  </a:lnTo>
                  <a:lnTo>
                    <a:pt x="834" y="542"/>
                  </a:lnTo>
                  <a:lnTo>
                    <a:pt x="834" y="546"/>
                  </a:lnTo>
                  <a:lnTo>
                    <a:pt x="832" y="546"/>
                  </a:lnTo>
                  <a:lnTo>
                    <a:pt x="832" y="550"/>
                  </a:lnTo>
                  <a:lnTo>
                    <a:pt x="828" y="550"/>
                  </a:lnTo>
                  <a:lnTo>
                    <a:pt x="828" y="552"/>
                  </a:lnTo>
                  <a:lnTo>
                    <a:pt x="824" y="552"/>
                  </a:lnTo>
                  <a:lnTo>
                    <a:pt x="820" y="556"/>
                  </a:lnTo>
                  <a:lnTo>
                    <a:pt x="816" y="556"/>
                  </a:lnTo>
                  <a:lnTo>
                    <a:pt x="812" y="556"/>
                  </a:lnTo>
                  <a:lnTo>
                    <a:pt x="808" y="556"/>
                  </a:lnTo>
                  <a:lnTo>
                    <a:pt x="808" y="552"/>
                  </a:lnTo>
                  <a:lnTo>
                    <a:pt x="806" y="550"/>
                  </a:lnTo>
                  <a:lnTo>
                    <a:pt x="808" y="550"/>
                  </a:lnTo>
                  <a:lnTo>
                    <a:pt x="812" y="546"/>
                  </a:lnTo>
                  <a:lnTo>
                    <a:pt x="812" y="542"/>
                  </a:lnTo>
                  <a:lnTo>
                    <a:pt x="816" y="538"/>
                  </a:lnTo>
                  <a:lnTo>
                    <a:pt x="816" y="542"/>
                  </a:lnTo>
                  <a:lnTo>
                    <a:pt x="820" y="542"/>
                  </a:lnTo>
                  <a:lnTo>
                    <a:pt x="824" y="542"/>
                  </a:lnTo>
                  <a:lnTo>
                    <a:pt x="824" y="538"/>
                  </a:lnTo>
                  <a:lnTo>
                    <a:pt x="828" y="538"/>
                  </a:lnTo>
                  <a:lnTo>
                    <a:pt x="832" y="538"/>
                  </a:lnTo>
                  <a:lnTo>
                    <a:pt x="832" y="538"/>
                  </a:lnTo>
                  <a:lnTo>
                    <a:pt x="832" y="538"/>
                  </a:lnTo>
                  <a:close/>
                  <a:moveTo>
                    <a:pt x="940" y="542"/>
                  </a:moveTo>
                  <a:lnTo>
                    <a:pt x="944" y="546"/>
                  </a:lnTo>
                  <a:lnTo>
                    <a:pt x="948" y="546"/>
                  </a:lnTo>
                  <a:lnTo>
                    <a:pt x="944" y="546"/>
                  </a:lnTo>
                  <a:lnTo>
                    <a:pt x="940" y="546"/>
                  </a:lnTo>
                  <a:lnTo>
                    <a:pt x="940" y="542"/>
                  </a:lnTo>
                  <a:lnTo>
                    <a:pt x="940" y="542"/>
                  </a:lnTo>
                  <a:lnTo>
                    <a:pt x="940" y="542"/>
                  </a:lnTo>
                  <a:close/>
                  <a:moveTo>
                    <a:pt x="1076" y="546"/>
                  </a:moveTo>
                  <a:lnTo>
                    <a:pt x="1076" y="550"/>
                  </a:lnTo>
                  <a:lnTo>
                    <a:pt x="1074" y="550"/>
                  </a:lnTo>
                  <a:lnTo>
                    <a:pt x="1074" y="546"/>
                  </a:lnTo>
                  <a:lnTo>
                    <a:pt x="1076" y="546"/>
                  </a:lnTo>
                  <a:lnTo>
                    <a:pt x="1076" y="546"/>
                  </a:lnTo>
                  <a:lnTo>
                    <a:pt x="1076" y="546"/>
                  </a:lnTo>
                  <a:close/>
                  <a:moveTo>
                    <a:pt x="1084" y="550"/>
                  </a:moveTo>
                  <a:lnTo>
                    <a:pt x="1080" y="552"/>
                  </a:lnTo>
                  <a:lnTo>
                    <a:pt x="1076" y="552"/>
                  </a:lnTo>
                  <a:lnTo>
                    <a:pt x="1076" y="550"/>
                  </a:lnTo>
                  <a:lnTo>
                    <a:pt x="1074" y="550"/>
                  </a:lnTo>
                  <a:lnTo>
                    <a:pt x="1076" y="550"/>
                  </a:lnTo>
                  <a:lnTo>
                    <a:pt x="1080" y="550"/>
                  </a:lnTo>
                  <a:lnTo>
                    <a:pt x="1084" y="550"/>
                  </a:lnTo>
                  <a:lnTo>
                    <a:pt x="1084" y="550"/>
                  </a:lnTo>
                  <a:lnTo>
                    <a:pt x="1084" y="550"/>
                  </a:lnTo>
                  <a:close/>
                  <a:moveTo>
                    <a:pt x="868" y="564"/>
                  </a:moveTo>
                  <a:lnTo>
                    <a:pt x="868" y="566"/>
                  </a:lnTo>
                  <a:lnTo>
                    <a:pt x="864" y="570"/>
                  </a:lnTo>
                  <a:lnTo>
                    <a:pt x="864" y="566"/>
                  </a:lnTo>
                  <a:lnTo>
                    <a:pt x="862" y="566"/>
                  </a:lnTo>
                  <a:lnTo>
                    <a:pt x="858" y="564"/>
                  </a:lnTo>
                  <a:lnTo>
                    <a:pt x="858" y="560"/>
                  </a:lnTo>
                  <a:lnTo>
                    <a:pt x="858" y="556"/>
                  </a:lnTo>
                  <a:lnTo>
                    <a:pt x="862" y="556"/>
                  </a:lnTo>
                  <a:lnTo>
                    <a:pt x="862" y="552"/>
                  </a:lnTo>
                  <a:lnTo>
                    <a:pt x="864" y="552"/>
                  </a:lnTo>
                  <a:lnTo>
                    <a:pt x="868" y="552"/>
                  </a:lnTo>
                  <a:lnTo>
                    <a:pt x="868" y="550"/>
                  </a:lnTo>
                  <a:lnTo>
                    <a:pt x="868" y="552"/>
                  </a:lnTo>
                  <a:lnTo>
                    <a:pt x="872" y="552"/>
                  </a:lnTo>
                  <a:lnTo>
                    <a:pt x="872" y="556"/>
                  </a:lnTo>
                  <a:lnTo>
                    <a:pt x="872" y="560"/>
                  </a:lnTo>
                  <a:lnTo>
                    <a:pt x="868" y="564"/>
                  </a:lnTo>
                  <a:lnTo>
                    <a:pt x="868" y="564"/>
                  </a:lnTo>
                  <a:lnTo>
                    <a:pt x="868" y="564"/>
                  </a:lnTo>
                  <a:close/>
                  <a:moveTo>
                    <a:pt x="1074" y="564"/>
                  </a:moveTo>
                  <a:lnTo>
                    <a:pt x="1076" y="564"/>
                  </a:lnTo>
                  <a:lnTo>
                    <a:pt x="1076" y="566"/>
                  </a:lnTo>
                  <a:lnTo>
                    <a:pt x="1074" y="564"/>
                  </a:lnTo>
                  <a:lnTo>
                    <a:pt x="1070" y="564"/>
                  </a:lnTo>
                  <a:lnTo>
                    <a:pt x="1074" y="560"/>
                  </a:lnTo>
                  <a:lnTo>
                    <a:pt x="1074" y="564"/>
                  </a:lnTo>
                  <a:lnTo>
                    <a:pt x="1074" y="564"/>
                  </a:lnTo>
                  <a:lnTo>
                    <a:pt x="1074" y="564"/>
                  </a:lnTo>
                  <a:close/>
                  <a:moveTo>
                    <a:pt x="678" y="564"/>
                  </a:moveTo>
                  <a:lnTo>
                    <a:pt x="676" y="564"/>
                  </a:lnTo>
                  <a:lnTo>
                    <a:pt x="678" y="564"/>
                  </a:lnTo>
                  <a:lnTo>
                    <a:pt x="678" y="564"/>
                  </a:lnTo>
                  <a:lnTo>
                    <a:pt x="678" y="564"/>
                  </a:lnTo>
                  <a:close/>
                  <a:moveTo>
                    <a:pt x="1080" y="570"/>
                  </a:moveTo>
                  <a:lnTo>
                    <a:pt x="1076" y="570"/>
                  </a:lnTo>
                  <a:lnTo>
                    <a:pt x="1080" y="570"/>
                  </a:lnTo>
                  <a:lnTo>
                    <a:pt x="1076" y="574"/>
                  </a:lnTo>
                  <a:lnTo>
                    <a:pt x="1074" y="574"/>
                  </a:lnTo>
                  <a:lnTo>
                    <a:pt x="1074" y="570"/>
                  </a:lnTo>
                  <a:lnTo>
                    <a:pt x="1070" y="570"/>
                  </a:lnTo>
                  <a:lnTo>
                    <a:pt x="1066" y="570"/>
                  </a:lnTo>
                  <a:lnTo>
                    <a:pt x="1070" y="566"/>
                  </a:lnTo>
                  <a:lnTo>
                    <a:pt x="1074" y="566"/>
                  </a:lnTo>
                  <a:lnTo>
                    <a:pt x="1076" y="566"/>
                  </a:lnTo>
                  <a:lnTo>
                    <a:pt x="1080" y="570"/>
                  </a:lnTo>
                  <a:lnTo>
                    <a:pt x="1080" y="570"/>
                  </a:lnTo>
                  <a:lnTo>
                    <a:pt x="1080" y="570"/>
                  </a:lnTo>
                  <a:close/>
                  <a:moveTo>
                    <a:pt x="888" y="586"/>
                  </a:moveTo>
                  <a:lnTo>
                    <a:pt x="888" y="590"/>
                  </a:lnTo>
                  <a:lnTo>
                    <a:pt x="884" y="590"/>
                  </a:lnTo>
                  <a:lnTo>
                    <a:pt x="880" y="590"/>
                  </a:lnTo>
                  <a:lnTo>
                    <a:pt x="884" y="590"/>
                  </a:lnTo>
                  <a:lnTo>
                    <a:pt x="884" y="586"/>
                  </a:lnTo>
                  <a:lnTo>
                    <a:pt x="888" y="586"/>
                  </a:lnTo>
                  <a:lnTo>
                    <a:pt x="888" y="586"/>
                  </a:lnTo>
                  <a:lnTo>
                    <a:pt x="888" y="586"/>
                  </a:lnTo>
                  <a:close/>
                  <a:moveTo>
                    <a:pt x="1032" y="594"/>
                  </a:moveTo>
                  <a:lnTo>
                    <a:pt x="1036" y="596"/>
                  </a:lnTo>
                  <a:lnTo>
                    <a:pt x="1032" y="596"/>
                  </a:lnTo>
                  <a:lnTo>
                    <a:pt x="1032" y="600"/>
                  </a:lnTo>
                  <a:lnTo>
                    <a:pt x="1030" y="600"/>
                  </a:lnTo>
                  <a:lnTo>
                    <a:pt x="1026" y="600"/>
                  </a:lnTo>
                  <a:lnTo>
                    <a:pt x="1030" y="600"/>
                  </a:lnTo>
                  <a:lnTo>
                    <a:pt x="1030" y="596"/>
                  </a:lnTo>
                  <a:lnTo>
                    <a:pt x="1030" y="594"/>
                  </a:lnTo>
                  <a:lnTo>
                    <a:pt x="1032" y="594"/>
                  </a:lnTo>
                  <a:lnTo>
                    <a:pt x="1032" y="594"/>
                  </a:lnTo>
                  <a:lnTo>
                    <a:pt x="1032" y="594"/>
                  </a:lnTo>
                  <a:close/>
                  <a:moveTo>
                    <a:pt x="864" y="608"/>
                  </a:moveTo>
                  <a:lnTo>
                    <a:pt x="864" y="612"/>
                  </a:lnTo>
                  <a:lnTo>
                    <a:pt x="862" y="612"/>
                  </a:lnTo>
                  <a:lnTo>
                    <a:pt x="862" y="608"/>
                  </a:lnTo>
                  <a:lnTo>
                    <a:pt x="864" y="608"/>
                  </a:lnTo>
                  <a:lnTo>
                    <a:pt x="864" y="608"/>
                  </a:lnTo>
                  <a:lnTo>
                    <a:pt x="864" y="608"/>
                  </a:lnTo>
                  <a:close/>
                  <a:moveTo>
                    <a:pt x="1014" y="626"/>
                  </a:moveTo>
                  <a:lnTo>
                    <a:pt x="1014" y="630"/>
                  </a:lnTo>
                  <a:lnTo>
                    <a:pt x="1014" y="626"/>
                  </a:lnTo>
                  <a:lnTo>
                    <a:pt x="1014" y="626"/>
                  </a:lnTo>
                  <a:lnTo>
                    <a:pt x="1014" y="626"/>
                  </a:lnTo>
                  <a:close/>
                  <a:moveTo>
                    <a:pt x="1118" y="652"/>
                  </a:moveTo>
                  <a:lnTo>
                    <a:pt x="1118" y="656"/>
                  </a:lnTo>
                  <a:lnTo>
                    <a:pt x="1114" y="656"/>
                  </a:lnTo>
                  <a:lnTo>
                    <a:pt x="1114" y="652"/>
                  </a:lnTo>
                  <a:lnTo>
                    <a:pt x="1118" y="652"/>
                  </a:lnTo>
                  <a:lnTo>
                    <a:pt x="1118" y="652"/>
                  </a:lnTo>
                  <a:lnTo>
                    <a:pt x="1118" y="652"/>
                  </a:lnTo>
                  <a:close/>
                  <a:moveTo>
                    <a:pt x="1122" y="656"/>
                  </a:moveTo>
                  <a:lnTo>
                    <a:pt x="1118" y="656"/>
                  </a:lnTo>
                  <a:lnTo>
                    <a:pt x="1118" y="652"/>
                  </a:lnTo>
                  <a:lnTo>
                    <a:pt x="1122" y="652"/>
                  </a:lnTo>
                  <a:lnTo>
                    <a:pt x="1122" y="656"/>
                  </a:lnTo>
                  <a:lnTo>
                    <a:pt x="1122" y="656"/>
                  </a:lnTo>
                  <a:lnTo>
                    <a:pt x="1122" y="656"/>
                  </a:lnTo>
                  <a:close/>
                  <a:moveTo>
                    <a:pt x="868" y="660"/>
                  </a:moveTo>
                  <a:lnTo>
                    <a:pt x="868" y="664"/>
                  </a:lnTo>
                  <a:lnTo>
                    <a:pt x="864" y="664"/>
                  </a:lnTo>
                  <a:lnTo>
                    <a:pt x="864" y="660"/>
                  </a:lnTo>
                  <a:lnTo>
                    <a:pt x="868" y="660"/>
                  </a:lnTo>
                  <a:lnTo>
                    <a:pt x="868" y="660"/>
                  </a:lnTo>
                  <a:lnTo>
                    <a:pt x="868" y="660"/>
                  </a:lnTo>
                  <a:close/>
                  <a:moveTo>
                    <a:pt x="1122" y="664"/>
                  </a:moveTo>
                  <a:lnTo>
                    <a:pt x="1122" y="668"/>
                  </a:lnTo>
                  <a:lnTo>
                    <a:pt x="1122" y="664"/>
                  </a:lnTo>
                  <a:lnTo>
                    <a:pt x="1122" y="664"/>
                  </a:lnTo>
                  <a:lnTo>
                    <a:pt x="1122" y="664"/>
                  </a:lnTo>
                  <a:close/>
                  <a:moveTo>
                    <a:pt x="1126" y="676"/>
                  </a:moveTo>
                  <a:lnTo>
                    <a:pt x="1126" y="680"/>
                  </a:lnTo>
                  <a:lnTo>
                    <a:pt x="1122" y="680"/>
                  </a:lnTo>
                  <a:lnTo>
                    <a:pt x="1126" y="680"/>
                  </a:lnTo>
                  <a:lnTo>
                    <a:pt x="1126" y="682"/>
                  </a:lnTo>
                  <a:lnTo>
                    <a:pt x="1126" y="680"/>
                  </a:lnTo>
                  <a:lnTo>
                    <a:pt x="1122" y="680"/>
                  </a:lnTo>
                  <a:lnTo>
                    <a:pt x="1122" y="676"/>
                  </a:lnTo>
                  <a:lnTo>
                    <a:pt x="1126" y="676"/>
                  </a:lnTo>
                  <a:lnTo>
                    <a:pt x="1126" y="676"/>
                  </a:lnTo>
                  <a:lnTo>
                    <a:pt x="1126" y="676"/>
                  </a:lnTo>
                  <a:close/>
                  <a:moveTo>
                    <a:pt x="864" y="676"/>
                  </a:moveTo>
                  <a:lnTo>
                    <a:pt x="864" y="680"/>
                  </a:lnTo>
                  <a:lnTo>
                    <a:pt x="864" y="676"/>
                  </a:lnTo>
                  <a:lnTo>
                    <a:pt x="864" y="676"/>
                  </a:lnTo>
                  <a:lnTo>
                    <a:pt x="864" y="676"/>
                  </a:lnTo>
                  <a:close/>
                  <a:moveTo>
                    <a:pt x="868" y="680"/>
                  </a:moveTo>
                  <a:lnTo>
                    <a:pt x="868" y="682"/>
                  </a:lnTo>
                  <a:lnTo>
                    <a:pt x="868" y="680"/>
                  </a:lnTo>
                  <a:lnTo>
                    <a:pt x="868" y="680"/>
                  </a:lnTo>
                  <a:lnTo>
                    <a:pt x="868" y="680"/>
                  </a:lnTo>
                  <a:close/>
                  <a:moveTo>
                    <a:pt x="864" y="702"/>
                  </a:moveTo>
                  <a:lnTo>
                    <a:pt x="864" y="698"/>
                  </a:lnTo>
                  <a:lnTo>
                    <a:pt x="868" y="698"/>
                  </a:lnTo>
                  <a:lnTo>
                    <a:pt x="868" y="694"/>
                  </a:lnTo>
                  <a:lnTo>
                    <a:pt x="864" y="698"/>
                  </a:lnTo>
                  <a:lnTo>
                    <a:pt x="862" y="698"/>
                  </a:lnTo>
                  <a:lnTo>
                    <a:pt x="864" y="698"/>
                  </a:lnTo>
                  <a:lnTo>
                    <a:pt x="864" y="694"/>
                  </a:lnTo>
                  <a:lnTo>
                    <a:pt x="868" y="690"/>
                  </a:lnTo>
                  <a:lnTo>
                    <a:pt x="868" y="686"/>
                  </a:lnTo>
                  <a:lnTo>
                    <a:pt x="868" y="682"/>
                  </a:lnTo>
                  <a:lnTo>
                    <a:pt x="872" y="682"/>
                  </a:lnTo>
                  <a:lnTo>
                    <a:pt x="872" y="686"/>
                  </a:lnTo>
                  <a:lnTo>
                    <a:pt x="868" y="690"/>
                  </a:lnTo>
                  <a:lnTo>
                    <a:pt x="872" y="690"/>
                  </a:lnTo>
                  <a:lnTo>
                    <a:pt x="872" y="686"/>
                  </a:lnTo>
                  <a:lnTo>
                    <a:pt x="872" y="682"/>
                  </a:lnTo>
                  <a:lnTo>
                    <a:pt x="876" y="682"/>
                  </a:lnTo>
                  <a:lnTo>
                    <a:pt x="876" y="686"/>
                  </a:lnTo>
                  <a:lnTo>
                    <a:pt x="880" y="686"/>
                  </a:lnTo>
                  <a:lnTo>
                    <a:pt x="876" y="690"/>
                  </a:lnTo>
                  <a:lnTo>
                    <a:pt x="876" y="694"/>
                  </a:lnTo>
                  <a:lnTo>
                    <a:pt x="876" y="698"/>
                  </a:lnTo>
                  <a:lnTo>
                    <a:pt x="872" y="698"/>
                  </a:lnTo>
                  <a:lnTo>
                    <a:pt x="876" y="698"/>
                  </a:lnTo>
                  <a:lnTo>
                    <a:pt x="876" y="694"/>
                  </a:lnTo>
                  <a:lnTo>
                    <a:pt x="876" y="690"/>
                  </a:lnTo>
                  <a:lnTo>
                    <a:pt x="876" y="686"/>
                  </a:lnTo>
                  <a:lnTo>
                    <a:pt x="876" y="690"/>
                  </a:lnTo>
                  <a:lnTo>
                    <a:pt x="872" y="698"/>
                  </a:lnTo>
                  <a:lnTo>
                    <a:pt x="876" y="694"/>
                  </a:lnTo>
                  <a:lnTo>
                    <a:pt x="876" y="690"/>
                  </a:lnTo>
                  <a:lnTo>
                    <a:pt x="872" y="690"/>
                  </a:lnTo>
                  <a:lnTo>
                    <a:pt x="872" y="694"/>
                  </a:lnTo>
                  <a:lnTo>
                    <a:pt x="872" y="698"/>
                  </a:lnTo>
                  <a:lnTo>
                    <a:pt x="868" y="698"/>
                  </a:lnTo>
                  <a:lnTo>
                    <a:pt x="864" y="702"/>
                  </a:lnTo>
                  <a:lnTo>
                    <a:pt x="864" y="702"/>
                  </a:lnTo>
                  <a:lnTo>
                    <a:pt x="864" y="702"/>
                  </a:lnTo>
                  <a:close/>
                  <a:moveTo>
                    <a:pt x="862" y="690"/>
                  </a:moveTo>
                  <a:lnTo>
                    <a:pt x="864" y="686"/>
                  </a:lnTo>
                  <a:lnTo>
                    <a:pt x="868" y="686"/>
                  </a:lnTo>
                  <a:lnTo>
                    <a:pt x="868" y="682"/>
                  </a:lnTo>
                  <a:lnTo>
                    <a:pt x="868" y="686"/>
                  </a:lnTo>
                  <a:lnTo>
                    <a:pt x="868" y="690"/>
                  </a:lnTo>
                  <a:lnTo>
                    <a:pt x="864" y="690"/>
                  </a:lnTo>
                  <a:lnTo>
                    <a:pt x="862" y="690"/>
                  </a:lnTo>
                  <a:lnTo>
                    <a:pt x="862" y="690"/>
                  </a:lnTo>
                  <a:lnTo>
                    <a:pt x="862" y="690"/>
                  </a:lnTo>
                  <a:close/>
                  <a:moveTo>
                    <a:pt x="876" y="694"/>
                  </a:moveTo>
                  <a:lnTo>
                    <a:pt x="880" y="690"/>
                  </a:lnTo>
                  <a:lnTo>
                    <a:pt x="880" y="686"/>
                  </a:lnTo>
                  <a:lnTo>
                    <a:pt x="884" y="690"/>
                  </a:lnTo>
                  <a:lnTo>
                    <a:pt x="880" y="690"/>
                  </a:lnTo>
                  <a:lnTo>
                    <a:pt x="880" y="694"/>
                  </a:lnTo>
                  <a:lnTo>
                    <a:pt x="876" y="694"/>
                  </a:lnTo>
                  <a:lnTo>
                    <a:pt x="876" y="694"/>
                  </a:lnTo>
                  <a:lnTo>
                    <a:pt x="876" y="694"/>
                  </a:lnTo>
                  <a:close/>
                  <a:moveTo>
                    <a:pt x="1122" y="686"/>
                  </a:moveTo>
                  <a:lnTo>
                    <a:pt x="1126" y="686"/>
                  </a:lnTo>
                  <a:lnTo>
                    <a:pt x="1126" y="690"/>
                  </a:lnTo>
                  <a:lnTo>
                    <a:pt x="1122" y="690"/>
                  </a:lnTo>
                  <a:lnTo>
                    <a:pt x="1122" y="686"/>
                  </a:lnTo>
                  <a:lnTo>
                    <a:pt x="1122" y="686"/>
                  </a:lnTo>
                  <a:lnTo>
                    <a:pt x="1122" y="686"/>
                  </a:lnTo>
                  <a:close/>
                  <a:moveTo>
                    <a:pt x="1130" y="690"/>
                  </a:moveTo>
                  <a:lnTo>
                    <a:pt x="1132" y="694"/>
                  </a:lnTo>
                  <a:lnTo>
                    <a:pt x="1130" y="694"/>
                  </a:lnTo>
                  <a:lnTo>
                    <a:pt x="1130" y="690"/>
                  </a:lnTo>
                  <a:lnTo>
                    <a:pt x="1130" y="690"/>
                  </a:lnTo>
                  <a:lnTo>
                    <a:pt x="1130" y="690"/>
                  </a:lnTo>
                  <a:close/>
                  <a:moveTo>
                    <a:pt x="876" y="694"/>
                  </a:moveTo>
                  <a:lnTo>
                    <a:pt x="876" y="698"/>
                  </a:lnTo>
                  <a:lnTo>
                    <a:pt x="876" y="702"/>
                  </a:lnTo>
                  <a:lnTo>
                    <a:pt x="876" y="698"/>
                  </a:lnTo>
                  <a:lnTo>
                    <a:pt x="876" y="694"/>
                  </a:lnTo>
                  <a:lnTo>
                    <a:pt x="876" y="694"/>
                  </a:lnTo>
                  <a:lnTo>
                    <a:pt x="876" y="694"/>
                  </a:lnTo>
                  <a:close/>
                  <a:moveTo>
                    <a:pt x="152" y="716"/>
                  </a:moveTo>
                  <a:lnTo>
                    <a:pt x="152" y="720"/>
                  </a:lnTo>
                  <a:lnTo>
                    <a:pt x="150" y="724"/>
                  </a:lnTo>
                  <a:lnTo>
                    <a:pt x="150" y="720"/>
                  </a:lnTo>
                  <a:lnTo>
                    <a:pt x="152" y="720"/>
                  </a:lnTo>
                  <a:lnTo>
                    <a:pt x="152" y="716"/>
                  </a:lnTo>
                  <a:lnTo>
                    <a:pt x="152" y="716"/>
                  </a:lnTo>
                  <a:lnTo>
                    <a:pt x="152" y="716"/>
                  </a:lnTo>
                  <a:close/>
                  <a:moveTo>
                    <a:pt x="876" y="720"/>
                  </a:moveTo>
                  <a:lnTo>
                    <a:pt x="872" y="720"/>
                  </a:lnTo>
                  <a:lnTo>
                    <a:pt x="868" y="720"/>
                  </a:lnTo>
                  <a:lnTo>
                    <a:pt x="864" y="724"/>
                  </a:lnTo>
                  <a:lnTo>
                    <a:pt x="864" y="720"/>
                  </a:lnTo>
                  <a:lnTo>
                    <a:pt x="868" y="720"/>
                  </a:lnTo>
                  <a:lnTo>
                    <a:pt x="872" y="720"/>
                  </a:lnTo>
                  <a:lnTo>
                    <a:pt x="876" y="720"/>
                  </a:lnTo>
                  <a:lnTo>
                    <a:pt x="876" y="720"/>
                  </a:lnTo>
                  <a:lnTo>
                    <a:pt x="876" y="720"/>
                  </a:lnTo>
                  <a:close/>
                  <a:moveTo>
                    <a:pt x="146" y="724"/>
                  </a:moveTo>
                  <a:lnTo>
                    <a:pt x="146" y="728"/>
                  </a:lnTo>
                  <a:lnTo>
                    <a:pt x="142" y="728"/>
                  </a:lnTo>
                  <a:lnTo>
                    <a:pt x="142" y="724"/>
                  </a:lnTo>
                  <a:lnTo>
                    <a:pt x="146" y="724"/>
                  </a:lnTo>
                  <a:lnTo>
                    <a:pt x="146" y="724"/>
                  </a:lnTo>
                  <a:lnTo>
                    <a:pt x="146" y="724"/>
                  </a:lnTo>
                  <a:close/>
                  <a:moveTo>
                    <a:pt x="112" y="746"/>
                  </a:moveTo>
                  <a:lnTo>
                    <a:pt x="112" y="742"/>
                  </a:lnTo>
                  <a:lnTo>
                    <a:pt x="112" y="738"/>
                  </a:lnTo>
                  <a:lnTo>
                    <a:pt x="112" y="736"/>
                  </a:lnTo>
                  <a:lnTo>
                    <a:pt x="116" y="736"/>
                  </a:lnTo>
                  <a:lnTo>
                    <a:pt x="120" y="736"/>
                  </a:lnTo>
                  <a:lnTo>
                    <a:pt x="120" y="738"/>
                  </a:lnTo>
                  <a:lnTo>
                    <a:pt x="116" y="738"/>
                  </a:lnTo>
                  <a:lnTo>
                    <a:pt x="120" y="738"/>
                  </a:lnTo>
                  <a:lnTo>
                    <a:pt x="124" y="736"/>
                  </a:lnTo>
                  <a:lnTo>
                    <a:pt x="124" y="738"/>
                  </a:lnTo>
                  <a:lnTo>
                    <a:pt x="126" y="738"/>
                  </a:lnTo>
                  <a:lnTo>
                    <a:pt x="126" y="742"/>
                  </a:lnTo>
                  <a:lnTo>
                    <a:pt x="124" y="742"/>
                  </a:lnTo>
                  <a:lnTo>
                    <a:pt x="120" y="746"/>
                  </a:lnTo>
                  <a:lnTo>
                    <a:pt x="124" y="746"/>
                  </a:lnTo>
                  <a:lnTo>
                    <a:pt x="126" y="742"/>
                  </a:lnTo>
                  <a:lnTo>
                    <a:pt x="126" y="738"/>
                  </a:lnTo>
                  <a:lnTo>
                    <a:pt x="130" y="738"/>
                  </a:lnTo>
                  <a:lnTo>
                    <a:pt x="130" y="736"/>
                  </a:lnTo>
                  <a:lnTo>
                    <a:pt x="130" y="738"/>
                  </a:lnTo>
                  <a:lnTo>
                    <a:pt x="130" y="742"/>
                  </a:lnTo>
                  <a:lnTo>
                    <a:pt x="126" y="746"/>
                  </a:lnTo>
                  <a:lnTo>
                    <a:pt x="126" y="750"/>
                  </a:lnTo>
                  <a:lnTo>
                    <a:pt x="126" y="754"/>
                  </a:lnTo>
                  <a:lnTo>
                    <a:pt x="124" y="754"/>
                  </a:lnTo>
                  <a:lnTo>
                    <a:pt x="124" y="758"/>
                  </a:lnTo>
                  <a:lnTo>
                    <a:pt x="126" y="758"/>
                  </a:lnTo>
                  <a:lnTo>
                    <a:pt x="124" y="758"/>
                  </a:lnTo>
                  <a:lnTo>
                    <a:pt x="120" y="758"/>
                  </a:lnTo>
                  <a:lnTo>
                    <a:pt x="120" y="754"/>
                  </a:lnTo>
                  <a:lnTo>
                    <a:pt x="116" y="754"/>
                  </a:lnTo>
                  <a:lnTo>
                    <a:pt x="120" y="754"/>
                  </a:lnTo>
                  <a:lnTo>
                    <a:pt x="124" y="754"/>
                  </a:lnTo>
                  <a:lnTo>
                    <a:pt x="120" y="750"/>
                  </a:lnTo>
                  <a:lnTo>
                    <a:pt x="116" y="750"/>
                  </a:lnTo>
                  <a:lnTo>
                    <a:pt x="112" y="750"/>
                  </a:lnTo>
                  <a:lnTo>
                    <a:pt x="112" y="746"/>
                  </a:lnTo>
                  <a:lnTo>
                    <a:pt x="116" y="746"/>
                  </a:lnTo>
                  <a:lnTo>
                    <a:pt x="112" y="746"/>
                  </a:lnTo>
                  <a:lnTo>
                    <a:pt x="112" y="746"/>
                  </a:lnTo>
                  <a:lnTo>
                    <a:pt x="112" y="746"/>
                  </a:lnTo>
                  <a:close/>
                  <a:moveTo>
                    <a:pt x="150" y="738"/>
                  </a:moveTo>
                  <a:lnTo>
                    <a:pt x="152" y="738"/>
                  </a:lnTo>
                  <a:lnTo>
                    <a:pt x="150" y="742"/>
                  </a:lnTo>
                  <a:lnTo>
                    <a:pt x="150" y="738"/>
                  </a:lnTo>
                  <a:lnTo>
                    <a:pt x="150" y="742"/>
                  </a:lnTo>
                  <a:lnTo>
                    <a:pt x="150" y="738"/>
                  </a:lnTo>
                  <a:lnTo>
                    <a:pt x="146" y="738"/>
                  </a:lnTo>
                  <a:lnTo>
                    <a:pt x="146" y="742"/>
                  </a:lnTo>
                  <a:lnTo>
                    <a:pt x="146" y="738"/>
                  </a:lnTo>
                  <a:lnTo>
                    <a:pt x="150" y="738"/>
                  </a:lnTo>
                  <a:lnTo>
                    <a:pt x="150" y="736"/>
                  </a:lnTo>
                  <a:lnTo>
                    <a:pt x="150" y="738"/>
                  </a:lnTo>
                  <a:lnTo>
                    <a:pt x="150" y="738"/>
                  </a:lnTo>
                  <a:lnTo>
                    <a:pt x="150" y="738"/>
                  </a:lnTo>
                  <a:close/>
                  <a:moveTo>
                    <a:pt x="152" y="742"/>
                  </a:moveTo>
                  <a:lnTo>
                    <a:pt x="152" y="746"/>
                  </a:lnTo>
                  <a:lnTo>
                    <a:pt x="152" y="750"/>
                  </a:lnTo>
                  <a:lnTo>
                    <a:pt x="152" y="746"/>
                  </a:lnTo>
                  <a:lnTo>
                    <a:pt x="150" y="746"/>
                  </a:lnTo>
                  <a:lnTo>
                    <a:pt x="152" y="742"/>
                  </a:lnTo>
                  <a:lnTo>
                    <a:pt x="152" y="742"/>
                  </a:lnTo>
                  <a:lnTo>
                    <a:pt x="152" y="742"/>
                  </a:lnTo>
                  <a:close/>
                  <a:moveTo>
                    <a:pt x="172" y="746"/>
                  </a:moveTo>
                  <a:lnTo>
                    <a:pt x="168" y="746"/>
                  </a:lnTo>
                  <a:lnTo>
                    <a:pt x="168" y="750"/>
                  </a:lnTo>
                  <a:lnTo>
                    <a:pt x="168" y="754"/>
                  </a:lnTo>
                  <a:lnTo>
                    <a:pt x="168" y="746"/>
                  </a:lnTo>
                  <a:lnTo>
                    <a:pt x="172" y="746"/>
                  </a:lnTo>
                  <a:lnTo>
                    <a:pt x="172" y="746"/>
                  </a:lnTo>
                  <a:lnTo>
                    <a:pt x="172" y="746"/>
                  </a:lnTo>
                  <a:close/>
                  <a:moveTo>
                    <a:pt x="150" y="746"/>
                  </a:moveTo>
                  <a:lnTo>
                    <a:pt x="152" y="746"/>
                  </a:lnTo>
                  <a:lnTo>
                    <a:pt x="152" y="750"/>
                  </a:lnTo>
                  <a:lnTo>
                    <a:pt x="156" y="750"/>
                  </a:lnTo>
                  <a:lnTo>
                    <a:pt x="156" y="754"/>
                  </a:lnTo>
                  <a:lnTo>
                    <a:pt x="160" y="758"/>
                  </a:lnTo>
                  <a:lnTo>
                    <a:pt x="156" y="758"/>
                  </a:lnTo>
                  <a:lnTo>
                    <a:pt x="152" y="754"/>
                  </a:lnTo>
                  <a:lnTo>
                    <a:pt x="150" y="754"/>
                  </a:lnTo>
                  <a:lnTo>
                    <a:pt x="150" y="750"/>
                  </a:lnTo>
                  <a:lnTo>
                    <a:pt x="150" y="746"/>
                  </a:lnTo>
                  <a:lnTo>
                    <a:pt x="150" y="746"/>
                  </a:lnTo>
                  <a:lnTo>
                    <a:pt x="150" y="746"/>
                  </a:lnTo>
                  <a:close/>
                  <a:moveTo>
                    <a:pt x="172" y="750"/>
                  </a:moveTo>
                  <a:lnTo>
                    <a:pt x="172" y="754"/>
                  </a:lnTo>
                  <a:lnTo>
                    <a:pt x="168" y="754"/>
                  </a:lnTo>
                  <a:lnTo>
                    <a:pt x="168" y="750"/>
                  </a:lnTo>
                  <a:lnTo>
                    <a:pt x="172" y="750"/>
                  </a:lnTo>
                  <a:lnTo>
                    <a:pt x="172" y="750"/>
                  </a:lnTo>
                  <a:lnTo>
                    <a:pt x="172" y="750"/>
                  </a:lnTo>
                  <a:close/>
                  <a:moveTo>
                    <a:pt x="864" y="754"/>
                  </a:moveTo>
                  <a:lnTo>
                    <a:pt x="862" y="754"/>
                  </a:lnTo>
                  <a:lnTo>
                    <a:pt x="864" y="754"/>
                  </a:lnTo>
                  <a:lnTo>
                    <a:pt x="864" y="754"/>
                  </a:lnTo>
                  <a:lnTo>
                    <a:pt x="864" y="754"/>
                  </a:lnTo>
                  <a:close/>
                  <a:moveTo>
                    <a:pt x="168" y="754"/>
                  </a:moveTo>
                  <a:lnTo>
                    <a:pt x="168" y="758"/>
                  </a:lnTo>
                  <a:lnTo>
                    <a:pt x="164" y="758"/>
                  </a:lnTo>
                  <a:lnTo>
                    <a:pt x="164" y="754"/>
                  </a:lnTo>
                  <a:lnTo>
                    <a:pt x="168" y="754"/>
                  </a:lnTo>
                  <a:lnTo>
                    <a:pt x="168" y="754"/>
                  </a:lnTo>
                  <a:lnTo>
                    <a:pt x="168" y="754"/>
                  </a:lnTo>
                  <a:close/>
                  <a:moveTo>
                    <a:pt x="846" y="758"/>
                  </a:moveTo>
                  <a:lnTo>
                    <a:pt x="850" y="758"/>
                  </a:lnTo>
                  <a:lnTo>
                    <a:pt x="850" y="762"/>
                  </a:lnTo>
                  <a:lnTo>
                    <a:pt x="854" y="766"/>
                  </a:lnTo>
                  <a:lnTo>
                    <a:pt x="854" y="768"/>
                  </a:lnTo>
                  <a:lnTo>
                    <a:pt x="854" y="766"/>
                  </a:lnTo>
                  <a:lnTo>
                    <a:pt x="850" y="766"/>
                  </a:lnTo>
                  <a:lnTo>
                    <a:pt x="846" y="766"/>
                  </a:lnTo>
                  <a:lnTo>
                    <a:pt x="842" y="766"/>
                  </a:lnTo>
                  <a:lnTo>
                    <a:pt x="838" y="762"/>
                  </a:lnTo>
                  <a:lnTo>
                    <a:pt x="834" y="762"/>
                  </a:lnTo>
                  <a:lnTo>
                    <a:pt x="834" y="758"/>
                  </a:lnTo>
                  <a:lnTo>
                    <a:pt x="838" y="758"/>
                  </a:lnTo>
                  <a:lnTo>
                    <a:pt x="842" y="758"/>
                  </a:lnTo>
                  <a:lnTo>
                    <a:pt x="842" y="754"/>
                  </a:lnTo>
                  <a:lnTo>
                    <a:pt x="842" y="758"/>
                  </a:lnTo>
                  <a:lnTo>
                    <a:pt x="846" y="758"/>
                  </a:lnTo>
                  <a:lnTo>
                    <a:pt x="846" y="758"/>
                  </a:lnTo>
                  <a:lnTo>
                    <a:pt x="846" y="758"/>
                  </a:lnTo>
                  <a:close/>
                  <a:moveTo>
                    <a:pt x="164" y="758"/>
                  </a:moveTo>
                  <a:lnTo>
                    <a:pt x="164" y="762"/>
                  </a:lnTo>
                  <a:lnTo>
                    <a:pt x="164" y="758"/>
                  </a:lnTo>
                  <a:lnTo>
                    <a:pt x="160" y="758"/>
                  </a:lnTo>
                  <a:lnTo>
                    <a:pt x="164" y="758"/>
                  </a:lnTo>
                  <a:lnTo>
                    <a:pt x="164" y="758"/>
                  </a:lnTo>
                  <a:lnTo>
                    <a:pt x="164" y="758"/>
                  </a:lnTo>
                  <a:close/>
                  <a:moveTo>
                    <a:pt x="168" y="766"/>
                  </a:moveTo>
                  <a:lnTo>
                    <a:pt x="172" y="768"/>
                  </a:lnTo>
                  <a:lnTo>
                    <a:pt x="172" y="772"/>
                  </a:lnTo>
                  <a:lnTo>
                    <a:pt x="168" y="768"/>
                  </a:lnTo>
                  <a:lnTo>
                    <a:pt x="164" y="766"/>
                  </a:lnTo>
                  <a:lnTo>
                    <a:pt x="168" y="766"/>
                  </a:lnTo>
                  <a:lnTo>
                    <a:pt x="168" y="766"/>
                  </a:lnTo>
                  <a:lnTo>
                    <a:pt x="168" y="766"/>
                  </a:lnTo>
                  <a:close/>
                  <a:moveTo>
                    <a:pt x="182" y="766"/>
                  </a:moveTo>
                  <a:lnTo>
                    <a:pt x="180" y="766"/>
                  </a:lnTo>
                  <a:lnTo>
                    <a:pt x="180" y="768"/>
                  </a:lnTo>
                  <a:lnTo>
                    <a:pt x="180" y="766"/>
                  </a:lnTo>
                  <a:lnTo>
                    <a:pt x="182" y="766"/>
                  </a:lnTo>
                  <a:lnTo>
                    <a:pt x="182" y="766"/>
                  </a:lnTo>
                  <a:lnTo>
                    <a:pt x="182" y="766"/>
                  </a:lnTo>
                  <a:close/>
                  <a:moveTo>
                    <a:pt x="180" y="766"/>
                  </a:moveTo>
                  <a:lnTo>
                    <a:pt x="180" y="768"/>
                  </a:lnTo>
                  <a:lnTo>
                    <a:pt x="180" y="772"/>
                  </a:lnTo>
                  <a:lnTo>
                    <a:pt x="176" y="772"/>
                  </a:lnTo>
                  <a:lnTo>
                    <a:pt x="180" y="768"/>
                  </a:lnTo>
                  <a:lnTo>
                    <a:pt x="180" y="766"/>
                  </a:lnTo>
                  <a:lnTo>
                    <a:pt x="180" y="766"/>
                  </a:lnTo>
                  <a:lnTo>
                    <a:pt x="180" y="766"/>
                  </a:lnTo>
                  <a:close/>
                  <a:moveTo>
                    <a:pt x="134" y="766"/>
                  </a:moveTo>
                  <a:lnTo>
                    <a:pt x="134" y="768"/>
                  </a:lnTo>
                  <a:lnTo>
                    <a:pt x="130" y="766"/>
                  </a:lnTo>
                  <a:lnTo>
                    <a:pt x="134" y="766"/>
                  </a:lnTo>
                  <a:lnTo>
                    <a:pt x="134" y="766"/>
                  </a:lnTo>
                  <a:lnTo>
                    <a:pt x="134" y="766"/>
                  </a:lnTo>
                  <a:close/>
                  <a:moveTo>
                    <a:pt x="176" y="768"/>
                  </a:moveTo>
                  <a:lnTo>
                    <a:pt x="176" y="772"/>
                  </a:lnTo>
                  <a:lnTo>
                    <a:pt x="172" y="772"/>
                  </a:lnTo>
                  <a:lnTo>
                    <a:pt x="172" y="768"/>
                  </a:lnTo>
                  <a:lnTo>
                    <a:pt x="176" y="768"/>
                  </a:lnTo>
                  <a:lnTo>
                    <a:pt x="176" y="768"/>
                  </a:lnTo>
                  <a:lnTo>
                    <a:pt x="176" y="768"/>
                  </a:lnTo>
                  <a:close/>
                  <a:moveTo>
                    <a:pt x="176" y="772"/>
                  </a:moveTo>
                  <a:lnTo>
                    <a:pt x="176" y="776"/>
                  </a:lnTo>
                  <a:lnTo>
                    <a:pt x="172" y="772"/>
                  </a:lnTo>
                  <a:lnTo>
                    <a:pt x="176" y="772"/>
                  </a:lnTo>
                  <a:lnTo>
                    <a:pt x="176" y="772"/>
                  </a:lnTo>
                  <a:lnTo>
                    <a:pt x="176" y="772"/>
                  </a:lnTo>
                  <a:close/>
                  <a:moveTo>
                    <a:pt x="190" y="780"/>
                  </a:moveTo>
                  <a:lnTo>
                    <a:pt x="186" y="780"/>
                  </a:lnTo>
                  <a:lnTo>
                    <a:pt x="186" y="784"/>
                  </a:lnTo>
                  <a:lnTo>
                    <a:pt x="186" y="780"/>
                  </a:lnTo>
                  <a:lnTo>
                    <a:pt x="186" y="776"/>
                  </a:lnTo>
                  <a:lnTo>
                    <a:pt x="190" y="776"/>
                  </a:lnTo>
                  <a:lnTo>
                    <a:pt x="190" y="772"/>
                  </a:lnTo>
                  <a:lnTo>
                    <a:pt x="194" y="772"/>
                  </a:lnTo>
                  <a:lnTo>
                    <a:pt x="194" y="776"/>
                  </a:lnTo>
                  <a:lnTo>
                    <a:pt x="190" y="776"/>
                  </a:lnTo>
                  <a:lnTo>
                    <a:pt x="190" y="780"/>
                  </a:lnTo>
                  <a:lnTo>
                    <a:pt x="190" y="780"/>
                  </a:lnTo>
                  <a:lnTo>
                    <a:pt x="190" y="780"/>
                  </a:lnTo>
                  <a:close/>
                  <a:moveTo>
                    <a:pt x="182" y="772"/>
                  </a:moveTo>
                  <a:lnTo>
                    <a:pt x="182" y="776"/>
                  </a:lnTo>
                  <a:lnTo>
                    <a:pt x="180" y="776"/>
                  </a:lnTo>
                  <a:lnTo>
                    <a:pt x="182" y="776"/>
                  </a:lnTo>
                  <a:lnTo>
                    <a:pt x="182" y="772"/>
                  </a:lnTo>
                  <a:lnTo>
                    <a:pt x="182" y="772"/>
                  </a:lnTo>
                  <a:lnTo>
                    <a:pt x="182" y="772"/>
                  </a:lnTo>
                  <a:close/>
                  <a:moveTo>
                    <a:pt x="142" y="780"/>
                  </a:moveTo>
                  <a:lnTo>
                    <a:pt x="142" y="784"/>
                  </a:lnTo>
                  <a:lnTo>
                    <a:pt x="138" y="780"/>
                  </a:lnTo>
                  <a:lnTo>
                    <a:pt x="142" y="780"/>
                  </a:lnTo>
                  <a:lnTo>
                    <a:pt x="142" y="780"/>
                  </a:lnTo>
                  <a:lnTo>
                    <a:pt x="142" y="780"/>
                  </a:lnTo>
                  <a:close/>
                  <a:moveTo>
                    <a:pt x="872" y="780"/>
                  </a:moveTo>
                  <a:lnTo>
                    <a:pt x="872" y="784"/>
                  </a:lnTo>
                  <a:lnTo>
                    <a:pt x="868" y="784"/>
                  </a:lnTo>
                  <a:lnTo>
                    <a:pt x="868" y="780"/>
                  </a:lnTo>
                  <a:lnTo>
                    <a:pt x="872" y="780"/>
                  </a:lnTo>
                  <a:lnTo>
                    <a:pt x="872" y="780"/>
                  </a:lnTo>
                  <a:lnTo>
                    <a:pt x="872" y="780"/>
                  </a:lnTo>
                  <a:close/>
                  <a:moveTo>
                    <a:pt x="182" y="788"/>
                  </a:moveTo>
                  <a:lnTo>
                    <a:pt x="182" y="792"/>
                  </a:lnTo>
                  <a:lnTo>
                    <a:pt x="186" y="792"/>
                  </a:lnTo>
                  <a:lnTo>
                    <a:pt x="186" y="794"/>
                  </a:lnTo>
                  <a:lnTo>
                    <a:pt x="182" y="794"/>
                  </a:lnTo>
                  <a:lnTo>
                    <a:pt x="182" y="792"/>
                  </a:lnTo>
                  <a:lnTo>
                    <a:pt x="182" y="788"/>
                  </a:lnTo>
                  <a:lnTo>
                    <a:pt x="182" y="788"/>
                  </a:lnTo>
                  <a:lnTo>
                    <a:pt x="182" y="788"/>
                  </a:lnTo>
                  <a:close/>
                  <a:moveTo>
                    <a:pt x="1188" y="874"/>
                  </a:moveTo>
                  <a:lnTo>
                    <a:pt x="1186" y="874"/>
                  </a:lnTo>
                  <a:lnTo>
                    <a:pt x="1182" y="874"/>
                  </a:lnTo>
                  <a:lnTo>
                    <a:pt x="1178" y="874"/>
                  </a:lnTo>
                  <a:lnTo>
                    <a:pt x="1174" y="874"/>
                  </a:lnTo>
                  <a:lnTo>
                    <a:pt x="1174" y="870"/>
                  </a:lnTo>
                  <a:lnTo>
                    <a:pt x="1170" y="874"/>
                  </a:lnTo>
                  <a:lnTo>
                    <a:pt x="1162" y="874"/>
                  </a:lnTo>
                  <a:lnTo>
                    <a:pt x="1160" y="874"/>
                  </a:lnTo>
                  <a:lnTo>
                    <a:pt x="1156" y="874"/>
                  </a:lnTo>
                  <a:lnTo>
                    <a:pt x="1156" y="870"/>
                  </a:lnTo>
                  <a:lnTo>
                    <a:pt x="1156" y="866"/>
                  </a:lnTo>
                  <a:lnTo>
                    <a:pt x="1160" y="862"/>
                  </a:lnTo>
                  <a:lnTo>
                    <a:pt x="1162" y="858"/>
                  </a:lnTo>
                  <a:lnTo>
                    <a:pt x="1166" y="854"/>
                  </a:lnTo>
                  <a:lnTo>
                    <a:pt x="1166" y="858"/>
                  </a:lnTo>
                  <a:lnTo>
                    <a:pt x="1166" y="854"/>
                  </a:lnTo>
                  <a:lnTo>
                    <a:pt x="1162" y="854"/>
                  </a:lnTo>
                  <a:lnTo>
                    <a:pt x="1160" y="854"/>
                  </a:lnTo>
                  <a:lnTo>
                    <a:pt x="1156" y="854"/>
                  </a:lnTo>
                  <a:lnTo>
                    <a:pt x="1160" y="852"/>
                  </a:lnTo>
                  <a:lnTo>
                    <a:pt x="1162" y="852"/>
                  </a:lnTo>
                  <a:lnTo>
                    <a:pt x="1160" y="852"/>
                  </a:lnTo>
                  <a:lnTo>
                    <a:pt x="1162" y="854"/>
                  </a:lnTo>
                  <a:lnTo>
                    <a:pt x="1162" y="852"/>
                  </a:lnTo>
                  <a:lnTo>
                    <a:pt x="1166" y="848"/>
                  </a:lnTo>
                  <a:lnTo>
                    <a:pt x="1166" y="844"/>
                  </a:lnTo>
                  <a:lnTo>
                    <a:pt x="1170" y="840"/>
                  </a:lnTo>
                  <a:lnTo>
                    <a:pt x="1170" y="844"/>
                  </a:lnTo>
                  <a:lnTo>
                    <a:pt x="1174" y="844"/>
                  </a:lnTo>
                  <a:lnTo>
                    <a:pt x="1174" y="848"/>
                  </a:lnTo>
                  <a:lnTo>
                    <a:pt x="1174" y="844"/>
                  </a:lnTo>
                  <a:lnTo>
                    <a:pt x="1170" y="844"/>
                  </a:lnTo>
                  <a:lnTo>
                    <a:pt x="1174" y="844"/>
                  </a:lnTo>
                  <a:lnTo>
                    <a:pt x="1174" y="840"/>
                  </a:lnTo>
                  <a:lnTo>
                    <a:pt x="1170" y="840"/>
                  </a:lnTo>
                  <a:lnTo>
                    <a:pt x="1170" y="836"/>
                  </a:lnTo>
                  <a:lnTo>
                    <a:pt x="1174" y="832"/>
                  </a:lnTo>
                  <a:lnTo>
                    <a:pt x="1178" y="836"/>
                  </a:lnTo>
                  <a:lnTo>
                    <a:pt x="1174" y="832"/>
                  </a:lnTo>
                  <a:lnTo>
                    <a:pt x="1174" y="828"/>
                  </a:lnTo>
                  <a:lnTo>
                    <a:pt x="1178" y="828"/>
                  </a:lnTo>
                  <a:lnTo>
                    <a:pt x="1178" y="822"/>
                  </a:lnTo>
                  <a:lnTo>
                    <a:pt x="1182" y="818"/>
                  </a:lnTo>
                  <a:lnTo>
                    <a:pt x="1182" y="814"/>
                  </a:lnTo>
                  <a:lnTo>
                    <a:pt x="1182" y="810"/>
                  </a:lnTo>
                  <a:lnTo>
                    <a:pt x="1186" y="810"/>
                  </a:lnTo>
                  <a:lnTo>
                    <a:pt x="1182" y="810"/>
                  </a:lnTo>
                  <a:lnTo>
                    <a:pt x="1186" y="810"/>
                  </a:lnTo>
                  <a:lnTo>
                    <a:pt x="1186" y="806"/>
                  </a:lnTo>
                  <a:lnTo>
                    <a:pt x="1188" y="806"/>
                  </a:lnTo>
                  <a:lnTo>
                    <a:pt x="1188" y="802"/>
                  </a:lnTo>
                  <a:lnTo>
                    <a:pt x="1188" y="798"/>
                  </a:lnTo>
                  <a:lnTo>
                    <a:pt x="1192" y="794"/>
                  </a:lnTo>
                  <a:lnTo>
                    <a:pt x="1196" y="794"/>
                  </a:lnTo>
                  <a:lnTo>
                    <a:pt x="1196" y="792"/>
                  </a:lnTo>
                  <a:lnTo>
                    <a:pt x="1200" y="792"/>
                  </a:lnTo>
                  <a:lnTo>
                    <a:pt x="1204" y="792"/>
                  </a:lnTo>
                  <a:lnTo>
                    <a:pt x="1208" y="792"/>
                  </a:lnTo>
                  <a:lnTo>
                    <a:pt x="1204" y="792"/>
                  </a:lnTo>
                  <a:lnTo>
                    <a:pt x="1208" y="792"/>
                  </a:lnTo>
                  <a:lnTo>
                    <a:pt x="1212" y="792"/>
                  </a:lnTo>
                  <a:lnTo>
                    <a:pt x="1212" y="794"/>
                  </a:lnTo>
                  <a:lnTo>
                    <a:pt x="1208" y="794"/>
                  </a:lnTo>
                  <a:lnTo>
                    <a:pt x="1204" y="794"/>
                  </a:lnTo>
                  <a:lnTo>
                    <a:pt x="1200" y="794"/>
                  </a:lnTo>
                  <a:lnTo>
                    <a:pt x="1200" y="798"/>
                  </a:lnTo>
                  <a:lnTo>
                    <a:pt x="1204" y="798"/>
                  </a:lnTo>
                  <a:lnTo>
                    <a:pt x="1208" y="798"/>
                  </a:lnTo>
                  <a:lnTo>
                    <a:pt x="1208" y="802"/>
                  </a:lnTo>
                  <a:lnTo>
                    <a:pt x="1204" y="802"/>
                  </a:lnTo>
                  <a:lnTo>
                    <a:pt x="1200" y="806"/>
                  </a:lnTo>
                  <a:lnTo>
                    <a:pt x="1200" y="810"/>
                  </a:lnTo>
                  <a:lnTo>
                    <a:pt x="1200" y="806"/>
                  </a:lnTo>
                  <a:lnTo>
                    <a:pt x="1200" y="810"/>
                  </a:lnTo>
                  <a:lnTo>
                    <a:pt x="1200" y="814"/>
                  </a:lnTo>
                  <a:lnTo>
                    <a:pt x="1196" y="814"/>
                  </a:lnTo>
                  <a:lnTo>
                    <a:pt x="1196" y="818"/>
                  </a:lnTo>
                  <a:lnTo>
                    <a:pt x="1196" y="822"/>
                  </a:lnTo>
                  <a:lnTo>
                    <a:pt x="1192" y="822"/>
                  </a:lnTo>
                  <a:lnTo>
                    <a:pt x="1192" y="824"/>
                  </a:lnTo>
                  <a:lnTo>
                    <a:pt x="1192" y="828"/>
                  </a:lnTo>
                  <a:lnTo>
                    <a:pt x="1188" y="828"/>
                  </a:lnTo>
                  <a:lnTo>
                    <a:pt x="1192" y="828"/>
                  </a:lnTo>
                  <a:lnTo>
                    <a:pt x="1188" y="832"/>
                  </a:lnTo>
                  <a:lnTo>
                    <a:pt x="1192" y="832"/>
                  </a:lnTo>
                  <a:lnTo>
                    <a:pt x="1192" y="828"/>
                  </a:lnTo>
                  <a:lnTo>
                    <a:pt x="1196" y="824"/>
                  </a:lnTo>
                  <a:lnTo>
                    <a:pt x="1200" y="822"/>
                  </a:lnTo>
                  <a:lnTo>
                    <a:pt x="1200" y="824"/>
                  </a:lnTo>
                  <a:lnTo>
                    <a:pt x="1204" y="824"/>
                  </a:lnTo>
                  <a:lnTo>
                    <a:pt x="1208" y="824"/>
                  </a:lnTo>
                  <a:lnTo>
                    <a:pt x="1212" y="824"/>
                  </a:lnTo>
                  <a:lnTo>
                    <a:pt x="1208" y="824"/>
                  </a:lnTo>
                  <a:lnTo>
                    <a:pt x="1208" y="828"/>
                  </a:lnTo>
                  <a:lnTo>
                    <a:pt x="1204" y="828"/>
                  </a:lnTo>
                  <a:lnTo>
                    <a:pt x="1200" y="832"/>
                  </a:lnTo>
                  <a:lnTo>
                    <a:pt x="1204" y="828"/>
                  </a:lnTo>
                  <a:lnTo>
                    <a:pt x="1204" y="832"/>
                  </a:lnTo>
                  <a:lnTo>
                    <a:pt x="1200" y="832"/>
                  </a:lnTo>
                  <a:lnTo>
                    <a:pt x="1200" y="836"/>
                  </a:lnTo>
                  <a:lnTo>
                    <a:pt x="1204" y="836"/>
                  </a:lnTo>
                  <a:lnTo>
                    <a:pt x="1204" y="832"/>
                  </a:lnTo>
                  <a:lnTo>
                    <a:pt x="1208" y="836"/>
                  </a:lnTo>
                  <a:lnTo>
                    <a:pt x="1212" y="836"/>
                  </a:lnTo>
                  <a:lnTo>
                    <a:pt x="1212" y="832"/>
                  </a:lnTo>
                  <a:lnTo>
                    <a:pt x="1212" y="836"/>
                  </a:lnTo>
                  <a:lnTo>
                    <a:pt x="1212" y="840"/>
                  </a:lnTo>
                  <a:lnTo>
                    <a:pt x="1212" y="836"/>
                  </a:lnTo>
                  <a:lnTo>
                    <a:pt x="1212" y="832"/>
                  </a:lnTo>
                  <a:lnTo>
                    <a:pt x="1216" y="832"/>
                  </a:lnTo>
                  <a:lnTo>
                    <a:pt x="1216" y="836"/>
                  </a:lnTo>
                  <a:lnTo>
                    <a:pt x="1212" y="840"/>
                  </a:lnTo>
                  <a:lnTo>
                    <a:pt x="1212" y="844"/>
                  </a:lnTo>
                  <a:lnTo>
                    <a:pt x="1212" y="840"/>
                  </a:lnTo>
                  <a:lnTo>
                    <a:pt x="1216" y="840"/>
                  </a:lnTo>
                  <a:lnTo>
                    <a:pt x="1216" y="836"/>
                  </a:lnTo>
                  <a:lnTo>
                    <a:pt x="1216" y="840"/>
                  </a:lnTo>
                  <a:lnTo>
                    <a:pt x="1218" y="840"/>
                  </a:lnTo>
                  <a:lnTo>
                    <a:pt x="1222" y="836"/>
                  </a:lnTo>
                  <a:lnTo>
                    <a:pt x="1222" y="832"/>
                  </a:lnTo>
                  <a:lnTo>
                    <a:pt x="1222" y="836"/>
                  </a:lnTo>
                  <a:lnTo>
                    <a:pt x="1222" y="840"/>
                  </a:lnTo>
                  <a:lnTo>
                    <a:pt x="1226" y="836"/>
                  </a:lnTo>
                  <a:lnTo>
                    <a:pt x="1230" y="836"/>
                  </a:lnTo>
                  <a:lnTo>
                    <a:pt x="1234" y="836"/>
                  </a:lnTo>
                  <a:lnTo>
                    <a:pt x="1238" y="840"/>
                  </a:lnTo>
                  <a:lnTo>
                    <a:pt x="1238" y="844"/>
                  </a:lnTo>
                  <a:lnTo>
                    <a:pt x="1234" y="844"/>
                  </a:lnTo>
                  <a:lnTo>
                    <a:pt x="1234" y="848"/>
                  </a:lnTo>
                  <a:lnTo>
                    <a:pt x="1230" y="848"/>
                  </a:lnTo>
                  <a:lnTo>
                    <a:pt x="1234" y="848"/>
                  </a:lnTo>
                  <a:lnTo>
                    <a:pt x="1234" y="852"/>
                  </a:lnTo>
                  <a:lnTo>
                    <a:pt x="1230" y="852"/>
                  </a:lnTo>
                  <a:lnTo>
                    <a:pt x="1234" y="852"/>
                  </a:lnTo>
                  <a:lnTo>
                    <a:pt x="1230" y="852"/>
                  </a:lnTo>
                  <a:lnTo>
                    <a:pt x="1234" y="852"/>
                  </a:lnTo>
                  <a:lnTo>
                    <a:pt x="1238" y="852"/>
                  </a:lnTo>
                  <a:lnTo>
                    <a:pt x="1234" y="852"/>
                  </a:lnTo>
                  <a:lnTo>
                    <a:pt x="1230" y="854"/>
                  </a:lnTo>
                  <a:lnTo>
                    <a:pt x="1234" y="854"/>
                  </a:lnTo>
                  <a:lnTo>
                    <a:pt x="1238" y="854"/>
                  </a:lnTo>
                  <a:lnTo>
                    <a:pt x="1238" y="852"/>
                  </a:lnTo>
                  <a:lnTo>
                    <a:pt x="1242" y="852"/>
                  </a:lnTo>
                  <a:lnTo>
                    <a:pt x="1242" y="854"/>
                  </a:lnTo>
                  <a:lnTo>
                    <a:pt x="1242" y="852"/>
                  </a:lnTo>
                  <a:lnTo>
                    <a:pt x="1244" y="852"/>
                  </a:lnTo>
                  <a:lnTo>
                    <a:pt x="1244" y="854"/>
                  </a:lnTo>
                  <a:lnTo>
                    <a:pt x="1244" y="858"/>
                  </a:lnTo>
                  <a:lnTo>
                    <a:pt x="1242" y="858"/>
                  </a:lnTo>
                  <a:lnTo>
                    <a:pt x="1238" y="858"/>
                  </a:lnTo>
                  <a:lnTo>
                    <a:pt x="1234" y="862"/>
                  </a:lnTo>
                  <a:lnTo>
                    <a:pt x="1230" y="862"/>
                  </a:lnTo>
                  <a:lnTo>
                    <a:pt x="1234" y="862"/>
                  </a:lnTo>
                  <a:lnTo>
                    <a:pt x="1234" y="866"/>
                  </a:lnTo>
                  <a:lnTo>
                    <a:pt x="1230" y="866"/>
                  </a:lnTo>
                  <a:lnTo>
                    <a:pt x="1234" y="866"/>
                  </a:lnTo>
                  <a:lnTo>
                    <a:pt x="1238" y="866"/>
                  </a:lnTo>
                  <a:lnTo>
                    <a:pt x="1234" y="870"/>
                  </a:lnTo>
                  <a:lnTo>
                    <a:pt x="1234" y="874"/>
                  </a:lnTo>
                  <a:lnTo>
                    <a:pt x="1238" y="874"/>
                  </a:lnTo>
                  <a:lnTo>
                    <a:pt x="1238" y="870"/>
                  </a:lnTo>
                  <a:lnTo>
                    <a:pt x="1242" y="866"/>
                  </a:lnTo>
                  <a:lnTo>
                    <a:pt x="1242" y="862"/>
                  </a:lnTo>
                  <a:lnTo>
                    <a:pt x="1242" y="866"/>
                  </a:lnTo>
                  <a:lnTo>
                    <a:pt x="1244" y="862"/>
                  </a:lnTo>
                  <a:lnTo>
                    <a:pt x="1248" y="862"/>
                  </a:lnTo>
                  <a:lnTo>
                    <a:pt x="1244" y="862"/>
                  </a:lnTo>
                  <a:lnTo>
                    <a:pt x="1244" y="866"/>
                  </a:lnTo>
                  <a:lnTo>
                    <a:pt x="1244" y="870"/>
                  </a:lnTo>
                  <a:lnTo>
                    <a:pt x="1242" y="874"/>
                  </a:lnTo>
                  <a:lnTo>
                    <a:pt x="1242" y="878"/>
                  </a:lnTo>
                  <a:lnTo>
                    <a:pt x="1244" y="878"/>
                  </a:lnTo>
                  <a:lnTo>
                    <a:pt x="1244" y="874"/>
                  </a:lnTo>
                  <a:lnTo>
                    <a:pt x="1248" y="870"/>
                  </a:lnTo>
                  <a:lnTo>
                    <a:pt x="1248" y="874"/>
                  </a:lnTo>
                  <a:lnTo>
                    <a:pt x="1248" y="878"/>
                  </a:lnTo>
                  <a:lnTo>
                    <a:pt x="1248" y="880"/>
                  </a:lnTo>
                  <a:lnTo>
                    <a:pt x="1244" y="880"/>
                  </a:lnTo>
                  <a:lnTo>
                    <a:pt x="1244" y="884"/>
                  </a:lnTo>
                  <a:lnTo>
                    <a:pt x="1244" y="888"/>
                  </a:lnTo>
                  <a:lnTo>
                    <a:pt x="1244" y="892"/>
                  </a:lnTo>
                  <a:lnTo>
                    <a:pt x="1242" y="892"/>
                  </a:lnTo>
                  <a:lnTo>
                    <a:pt x="1238" y="892"/>
                  </a:lnTo>
                  <a:lnTo>
                    <a:pt x="1234" y="892"/>
                  </a:lnTo>
                  <a:lnTo>
                    <a:pt x="1234" y="888"/>
                  </a:lnTo>
                  <a:lnTo>
                    <a:pt x="1238" y="888"/>
                  </a:lnTo>
                  <a:lnTo>
                    <a:pt x="1234" y="884"/>
                  </a:lnTo>
                  <a:lnTo>
                    <a:pt x="1238" y="884"/>
                  </a:lnTo>
                  <a:lnTo>
                    <a:pt x="1238" y="880"/>
                  </a:lnTo>
                  <a:lnTo>
                    <a:pt x="1234" y="884"/>
                  </a:lnTo>
                  <a:lnTo>
                    <a:pt x="1230" y="888"/>
                  </a:lnTo>
                  <a:lnTo>
                    <a:pt x="1226" y="888"/>
                  </a:lnTo>
                  <a:lnTo>
                    <a:pt x="1226" y="884"/>
                  </a:lnTo>
                  <a:lnTo>
                    <a:pt x="1230" y="884"/>
                  </a:lnTo>
                  <a:lnTo>
                    <a:pt x="1230" y="880"/>
                  </a:lnTo>
                  <a:lnTo>
                    <a:pt x="1234" y="878"/>
                  </a:lnTo>
                  <a:lnTo>
                    <a:pt x="1230" y="878"/>
                  </a:lnTo>
                  <a:lnTo>
                    <a:pt x="1230" y="874"/>
                  </a:lnTo>
                  <a:lnTo>
                    <a:pt x="1234" y="874"/>
                  </a:lnTo>
                  <a:lnTo>
                    <a:pt x="1230" y="874"/>
                  </a:lnTo>
                  <a:lnTo>
                    <a:pt x="1230" y="870"/>
                  </a:lnTo>
                  <a:lnTo>
                    <a:pt x="1226" y="870"/>
                  </a:lnTo>
                  <a:lnTo>
                    <a:pt x="1226" y="874"/>
                  </a:lnTo>
                  <a:lnTo>
                    <a:pt x="1222" y="874"/>
                  </a:lnTo>
                  <a:lnTo>
                    <a:pt x="1222" y="878"/>
                  </a:lnTo>
                  <a:lnTo>
                    <a:pt x="1226" y="874"/>
                  </a:lnTo>
                  <a:lnTo>
                    <a:pt x="1222" y="874"/>
                  </a:lnTo>
                  <a:lnTo>
                    <a:pt x="1222" y="878"/>
                  </a:lnTo>
                  <a:lnTo>
                    <a:pt x="1218" y="878"/>
                  </a:lnTo>
                  <a:lnTo>
                    <a:pt x="1216" y="880"/>
                  </a:lnTo>
                  <a:lnTo>
                    <a:pt x="1216" y="884"/>
                  </a:lnTo>
                  <a:lnTo>
                    <a:pt x="1212" y="888"/>
                  </a:lnTo>
                  <a:lnTo>
                    <a:pt x="1208" y="888"/>
                  </a:lnTo>
                  <a:lnTo>
                    <a:pt x="1204" y="888"/>
                  </a:lnTo>
                  <a:lnTo>
                    <a:pt x="1204" y="884"/>
                  </a:lnTo>
                  <a:lnTo>
                    <a:pt x="1208" y="884"/>
                  </a:lnTo>
                  <a:lnTo>
                    <a:pt x="1212" y="880"/>
                  </a:lnTo>
                  <a:lnTo>
                    <a:pt x="1212" y="878"/>
                  </a:lnTo>
                  <a:lnTo>
                    <a:pt x="1216" y="878"/>
                  </a:lnTo>
                  <a:lnTo>
                    <a:pt x="1218" y="874"/>
                  </a:lnTo>
                  <a:lnTo>
                    <a:pt x="1216" y="874"/>
                  </a:lnTo>
                  <a:lnTo>
                    <a:pt x="1216" y="870"/>
                  </a:lnTo>
                  <a:lnTo>
                    <a:pt x="1218" y="870"/>
                  </a:lnTo>
                  <a:lnTo>
                    <a:pt x="1216" y="870"/>
                  </a:lnTo>
                  <a:lnTo>
                    <a:pt x="1216" y="874"/>
                  </a:lnTo>
                  <a:lnTo>
                    <a:pt x="1212" y="874"/>
                  </a:lnTo>
                  <a:lnTo>
                    <a:pt x="1212" y="870"/>
                  </a:lnTo>
                  <a:lnTo>
                    <a:pt x="1212" y="874"/>
                  </a:lnTo>
                  <a:lnTo>
                    <a:pt x="1212" y="878"/>
                  </a:lnTo>
                  <a:lnTo>
                    <a:pt x="1208" y="878"/>
                  </a:lnTo>
                  <a:lnTo>
                    <a:pt x="1204" y="878"/>
                  </a:lnTo>
                  <a:lnTo>
                    <a:pt x="1204" y="874"/>
                  </a:lnTo>
                  <a:lnTo>
                    <a:pt x="1204" y="878"/>
                  </a:lnTo>
                  <a:lnTo>
                    <a:pt x="1200" y="878"/>
                  </a:lnTo>
                  <a:lnTo>
                    <a:pt x="1200" y="874"/>
                  </a:lnTo>
                  <a:lnTo>
                    <a:pt x="1204" y="874"/>
                  </a:lnTo>
                  <a:lnTo>
                    <a:pt x="1208" y="874"/>
                  </a:lnTo>
                  <a:lnTo>
                    <a:pt x="1204" y="874"/>
                  </a:lnTo>
                  <a:lnTo>
                    <a:pt x="1204" y="870"/>
                  </a:lnTo>
                  <a:lnTo>
                    <a:pt x="1204" y="866"/>
                  </a:lnTo>
                  <a:lnTo>
                    <a:pt x="1204" y="870"/>
                  </a:lnTo>
                  <a:lnTo>
                    <a:pt x="1200" y="870"/>
                  </a:lnTo>
                  <a:lnTo>
                    <a:pt x="1200" y="874"/>
                  </a:lnTo>
                  <a:lnTo>
                    <a:pt x="1196" y="874"/>
                  </a:lnTo>
                  <a:lnTo>
                    <a:pt x="1192" y="874"/>
                  </a:lnTo>
                  <a:lnTo>
                    <a:pt x="1188" y="874"/>
                  </a:lnTo>
                  <a:lnTo>
                    <a:pt x="1188" y="874"/>
                  </a:lnTo>
                  <a:lnTo>
                    <a:pt x="1188" y="874"/>
                  </a:lnTo>
                  <a:close/>
                  <a:moveTo>
                    <a:pt x="190" y="818"/>
                  </a:moveTo>
                  <a:lnTo>
                    <a:pt x="190" y="814"/>
                  </a:lnTo>
                  <a:lnTo>
                    <a:pt x="190" y="810"/>
                  </a:lnTo>
                  <a:lnTo>
                    <a:pt x="186" y="810"/>
                  </a:lnTo>
                  <a:lnTo>
                    <a:pt x="190" y="810"/>
                  </a:lnTo>
                  <a:lnTo>
                    <a:pt x="190" y="814"/>
                  </a:lnTo>
                  <a:lnTo>
                    <a:pt x="182" y="814"/>
                  </a:lnTo>
                  <a:lnTo>
                    <a:pt x="180" y="814"/>
                  </a:lnTo>
                  <a:lnTo>
                    <a:pt x="180" y="810"/>
                  </a:lnTo>
                  <a:lnTo>
                    <a:pt x="180" y="806"/>
                  </a:lnTo>
                  <a:lnTo>
                    <a:pt x="182" y="806"/>
                  </a:lnTo>
                  <a:lnTo>
                    <a:pt x="186" y="806"/>
                  </a:lnTo>
                  <a:lnTo>
                    <a:pt x="190" y="806"/>
                  </a:lnTo>
                  <a:lnTo>
                    <a:pt x="190" y="810"/>
                  </a:lnTo>
                  <a:lnTo>
                    <a:pt x="194" y="810"/>
                  </a:lnTo>
                  <a:lnTo>
                    <a:pt x="198" y="810"/>
                  </a:lnTo>
                  <a:lnTo>
                    <a:pt x="202" y="814"/>
                  </a:lnTo>
                  <a:lnTo>
                    <a:pt x="206" y="814"/>
                  </a:lnTo>
                  <a:lnTo>
                    <a:pt x="210" y="814"/>
                  </a:lnTo>
                  <a:lnTo>
                    <a:pt x="212" y="814"/>
                  </a:lnTo>
                  <a:lnTo>
                    <a:pt x="212" y="818"/>
                  </a:lnTo>
                  <a:lnTo>
                    <a:pt x="216" y="818"/>
                  </a:lnTo>
                  <a:lnTo>
                    <a:pt x="220" y="818"/>
                  </a:lnTo>
                  <a:lnTo>
                    <a:pt x="220" y="822"/>
                  </a:lnTo>
                  <a:lnTo>
                    <a:pt x="224" y="822"/>
                  </a:lnTo>
                  <a:lnTo>
                    <a:pt x="224" y="824"/>
                  </a:lnTo>
                  <a:lnTo>
                    <a:pt x="228" y="828"/>
                  </a:lnTo>
                  <a:lnTo>
                    <a:pt x="228" y="832"/>
                  </a:lnTo>
                  <a:lnTo>
                    <a:pt x="228" y="836"/>
                  </a:lnTo>
                  <a:lnTo>
                    <a:pt x="232" y="836"/>
                  </a:lnTo>
                  <a:lnTo>
                    <a:pt x="236" y="840"/>
                  </a:lnTo>
                  <a:lnTo>
                    <a:pt x="238" y="840"/>
                  </a:lnTo>
                  <a:lnTo>
                    <a:pt x="242" y="840"/>
                  </a:lnTo>
                  <a:lnTo>
                    <a:pt x="242" y="844"/>
                  </a:lnTo>
                  <a:lnTo>
                    <a:pt x="246" y="848"/>
                  </a:lnTo>
                  <a:lnTo>
                    <a:pt x="246" y="852"/>
                  </a:lnTo>
                  <a:lnTo>
                    <a:pt x="246" y="854"/>
                  </a:lnTo>
                  <a:lnTo>
                    <a:pt x="246" y="852"/>
                  </a:lnTo>
                  <a:lnTo>
                    <a:pt x="250" y="852"/>
                  </a:lnTo>
                  <a:lnTo>
                    <a:pt x="250" y="854"/>
                  </a:lnTo>
                  <a:lnTo>
                    <a:pt x="250" y="858"/>
                  </a:lnTo>
                  <a:lnTo>
                    <a:pt x="250" y="854"/>
                  </a:lnTo>
                  <a:lnTo>
                    <a:pt x="246" y="858"/>
                  </a:lnTo>
                  <a:lnTo>
                    <a:pt x="242" y="858"/>
                  </a:lnTo>
                  <a:lnTo>
                    <a:pt x="236" y="854"/>
                  </a:lnTo>
                  <a:lnTo>
                    <a:pt x="232" y="854"/>
                  </a:lnTo>
                  <a:lnTo>
                    <a:pt x="232" y="852"/>
                  </a:lnTo>
                  <a:lnTo>
                    <a:pt x="228" y="852"/>
                  </a:lnTo>
                  <a:lnTo>
                    <a:pt x="224" y="852"/>
                  </a:lnTo>
                  <a:lnTo>
                    <a:pt x="224" y="848"/>
                  </a:lnTo>
                  <a:lnTo>
                    <a:pt x="228" y="848"/>
                  </a:lnTo>
                  <a:lnTo>
                    <a:pt x="228" y="844"/>
                  </a:lnTo>
                  <a:lnTo>
                    <a:pt x="228" y="840"/>
                  </a:lnTo>
                  <a:lnTo>
                    <a:pt x="228" y="844"/>
                  </a:lnTo>
                  <a:lnTo>
                    <a:pt x="224" y="844"/>
                  </a:lnTo>
                  <a:lnTo>
                    <a:pt x="224" y="848"/>
                  </a:lnTo>
                  <a:lnTo>
                    <a:pt x="220" y="844"/>
                  </a:lnTo>
                  <a:lnTo>
                    <a:pt x="220" y="848"/>
                  </a:lnTo>
                  <a:lnTo>
                    <a:pt x="216" y="844"/>
                  </a:lnTo>
                  <a:lnTo>
                    <a:pt x="216" y="840"/>
                  </a:lnTo>
                  <a:lnTo>
                    <a:pt x="212" y="840"/>
                  </a:lnTo>
                  <a:lnTo>
                    <a:pt x="212" y="836"/>
                  </a:lnTo>
                  <a:lnTo>
                    <a:pt x="210" y="836"/>
                  </a:lnTo>
                  <a:lnTo>
                    <a:pt x="206" y="836"/>
                  </a:lnTo>
                  <a:lnTo>
                    <a:pt x="206" y="832"/>
                  </a:lnTo>
                  <a:lnTo>
                    <a:pt x="210" y="832"/>
                  </a:lnTo>
                  <a:lnTo>
                    <a:pt x="212" y="832"/>
                  </a:lnTo>
                  <a:lnTo>
                    <a:pt x="210" y="832"/>
                  </a:lnTo>
                  <a:lnTo>
                    <a:pt x="206" y="832"/>
                  </a:lnTo>
                  <a:lnTo>
                    <a:pt x="206" y="828"/>
                  </a:lnTo>
                  <a:lnTo>
                    <a:pt x="202" y="828"/>
                  </a:lnTo>
                  <a:lnTo>
                    <a:pt x="202" y="824"/>
                  </a:lnTo>
                  <a:lnTo>
                    <a:pt x="198" y="824"/>
                  </a:lnTo>
                  <a:lnTo>
                    <a:pt x="198" y="828"/>
                  </a:lnTo>
                  <a:lnTo>
                    <a:pt x="194" y="824"/>
                  </a:lnTo>
                  <a:lnTo>
                    <a:pt x="194" y="822"/>
                  </a:lnTo>
                  <a:lnTo>
                    <a:pt x="198" y="822"/>
                  </a:lnTo>
                  <a:lnTo>
                    <a:pt x="194" y="822"/>
                  </a:lnTo>
                  <a:lnTo>
                    <a:pt x="194" y="824"/>
                  </a:lnTo>
                  <a:lnTo>
                    <a:pt x="190" y="822"/>
                  </a:lnTo>
                  <a:lnTo>
                    <a:pt x="186" y="822"/>
                  </a:lnTo>
                  <a:lnTo>
                    <a:pt x="186" y="818"/>
                  </a:lnTo>
                  <a:lnTo>
                    <a:pt x="182" y="818"/>
                  </a:lnTo>
                  <a:lnTo>
                    <a:pt x="186" y="814"/>
                  </a:lnTo>
                  <a:lnTo>
                    <a:pt x="190" y="814"/>
                  </a:lnTo>
                  <a:lnTo>
                    <a:pt x="190" y="818"/>
                  </a:lnTo>
                  <a:lnTo>
                    <a:pt x="190" y="818"/>
                  </a:lnTo>
                  <a:lnTo>
                    <a:pt x="190" y="818"/>
                  </a:lnTo>
                  <a:close/>
                  <a:moveTo>
                    <a:pt x="210" y="806"/>
                  </a:moveTo>
                  <a:lnTo>
                    <a:pt x="210" y="810"/>
                  </a:lnTo>
                  <a:lnTo>
                    <a:pt x="206" y="810"/>
                  </a:lnTo>
                  <a:lnTo>
                    <a:pt x="206" y="806"/>
                  </a:lnTo>
                  <a:lnTo>
                    <a:pt x="210" y="806"/>
                  </a:lnTo>
                  <a:lnTo>
                    <a:pt x="210" y="806"/>
                  </a:lnTo>
                  <a:lnTo>
                    <a:pt x="210" y="806"/>
                  </a:lnTo>
                  <a:close/>
                  <a:moveTo>
                    <a:pt x="220" y="818"/>
                  </a:moveTo>
                  <a:lnTo>
                    <a:pt x="224" y="818"/>
                  </a:lnTo>
                  <a:lnTo>
                    <a:pt x="224" y="822"/>
                  </a:lnTo>
                  <a:lnTo>
                    <a:pt x="224" y="824"/>
                  </a:lnTo>
                  <a:lnTo>
                    <a:pt x="224" y="822"/>
                  </a:lnTo>
                  <a:lnTo>
                    <a:pt x="220" y="822"/>
                  </a:lnTo>
                  <a:lnTo>
                    <a:pt x="220" y="818"/>
                  </a:lnTo>
                  <a:lnTo>
                    <a:pt x="220" y="818"/>
                  </a:lnTo>
                  <a:lnTo>
                    <a:pt x="220" y="818"/>
                  </a:lnTo>
                  <a:close/>
                  <a:moveTo>
                    <a:pt x="1096" y="828"/>
                  </a:moveTo>
                  <a:lnTo>
                    <a:pt x="1100" y="828"/>
                  </a:lnTo>
                  <a:lnTo>
                    <a:pt x="1104" y="828"/>
                  </a:lnTo>
                  <a:lnTo>
                    <a:pt x="1106" y="832"/>
                  </a:lnTo>
                  <a:lnTo>
                    <a:pt x="1110" y="832"/>
                  </a:lnTo>
                  <a:lnTo>
                    <a:pt x="1110" y="836"/>
                  </a:lnTo>
                  <a:lnTo>
                    <a:pt x="1114" y="836"/>
                  </a:lnTo>
                  <a:lnTo>
                    <a:pt x="1118" y="836"/>
                  </a:lnTo>
                  <a:lnTo>
                    <a:pt x="1118" y="840"/>
                  </a:lnTo>
                  <a:lnTo>
                    <a:pt x="1122" y="840"/>
                  </a:lnTo>
                  <a:lnTo>
                    <a:pt x="1122" y="844"/>
                  </a:lnTo>
                  <a:lnTo>
                    <a:pt x="1118" y="844"/>
                  </a:lnTo>
                  <a:lnTo>
                    <a:pt x="1114" y="844"/>
                  </a:lnTo>
                  <a:lnTo>
                    <a:pt x="1110" y="844"/>
                  </a:lnTo>
                  <a:lnTo>
                    <a:pt x="1106" y="840"/>
                  </a:lnTo>
                  <a:lnTo>
                    <a:pt x="1104" y="840"/>
                  </a:lnTo>
                  <a:lnTo>
                    <a:pt x="1100" y="840"/>
                  </a:lnTo>
                  <a:lnTo>
                    <a:pt x="1096" y="836"/>
                  </a:lnTo>
                  <a:lnTo>
                    <a:pt x="1092" y="832"/>
                  </a:lnTo>
                  <a:lnTo>
                    <a:pt x="1088" y="832"/>
                  </a:lnTo>
                  <a:lnTo>
                    <a:pt x="1088" y="828"/>
                  </a:lnTo>
                  <a:lnTo>
                    <a:pt x="1084" y="828"/>
                  </a:lnTo>
                  <a:lnTo>
                    <a:pt x="1080" y="824"/>
                  </a:lnTo>
                  <a:lnTo>
                    <a:pt x="1084" y="824"/>
                  </a:lnTo>
                  <a:lnTo>
                    <a:pt x="1088" y="824"/>
                  </a:lnTo>
                  <a:lnTo>
                    <a:pt x="1096" y="828"/>
                  </a:lnTo>
                  <a:lnTo>
                    <a:pt x="1096" y="828"/>
                  </a:lnTo>
                  <a:lnTo>
                    <a:pt x="1096" y="828"/>
                  </a:lnTo>
                  <a:close/>
                  <a:moveTo>
                    <a:pt x="202" y="824"/>
                  </a:moveTo>
                  <a:lnTo>
                    <a:pt x="202" y="828"/>
                  </a:lnTo>
                  <a:lnTo>
                    <a:pt x="206" y="832"/>
                  </a:lnTo>
                  <a:lnTo>
                    <a:pt x="202" y="832"/>
                  </a:lnTo>
                  <a:lnTo>
                    <a:pt x="198" y="828"/>
                  </a:lnTo>
                  <a:lnTo>
                    <a:pt x="202" y="824"/>
                  </a:lnTo>
                  <a:lnTo>
                    <a:pt x="202" y="824"/>
                  </a:lnTo>
                  <a:lnTo>
                    <a:pt x="202" y="824"/>
                  </a:lnTo>
                  <a:close/>
                  <a:moveTo>
                    <a:pt x="238" y="836"/>
                  </a:moveTo>
                  <a:lnTo>
                    <a:pt x="236" y="832"/>
                  </a:lnTo>
                  <a:lnTo>
                    <a:pt x="232" y="828"/>
                  </a:lnTo>
                  <a:lnTo>
                    <a:pt x="236" y="828"/>
                  </a:lnTo>
                  <a:lnTo>
                    <a:pt x="238" y="832"/>
                  </a:lnTo>
                  <a:lnTo>
                    <a:pt x="238" y="836"/>
                  </a:lnTo>
                  <a:lnTo>
                    <a:pt x="238" y="836"/>
                  </a:lnTo>
                  <a:lnTo>
                    <a:pt x="238" y="836"/>
                  </a:lnTo>
                  <a:close/>
                  <a:moveTo>
                    <a:pt x="210" y="836"/>
                  </a:moveTo>
                  <a:lnTo>
                    <a:pt x="212" y="836"/>
                  </a:lnTo>
                  <a:lnTo>
                    <a:pt x="212" y="840"/>
                  </a:lnTo>
                  <a:lnTo>
                    <a:pt x="210" y="840"/>
                  </a:lnTo>
                  <a:lnTo>
                    <a:pt x="210" y="836"/>
                  </a:lnTo>
                  <a:lnTo>
                    <a:pt x="210" y="836"/>
                  </a:lnTo>
                  <a:lnTo>
                    <a:pt x="210" y="836"/>
                  </a:lnTo>
                  <a:close/>
                  <a:moveTo>
                    <a:pt x="246" y="844"/>
                  </a:moveTo>
                  <a:lnTo>
                    <a:pt x="246" y="848"/>
                  </a:lnTo>
                  <a:lnTo>
                    <a:pt x="250" y="848"/>
                  </a:lnTo>
                  <a:lnTo>
                    <a:pt x="246" y="848"/>
                  </a:lnTo>
                  <a:lnTo>
                    <a:pt x="246" y="844"/>
                  </a:lnTo>
                  <a:lnTo>
                    <a:pt x="246" y="844"/>
                  </a:lnTo>
                  <a:lnTo>
                    <a:pt x="246" y="844"/>
                  </a:lnTo>
                  <a:close/>
                  <a:moveTo>
                    <a:pt x="246" y="848"/>
                  </a:moveTo>
                  <a:lnTo>
                    <a:pt x="250" y="848"/>
                  </a:lnTo>
                  <a:lnTo>
                    <a:pt x="250" y="852"/>
                  </a:lnTo>
                  <a:lnTo>
                    <a:pt x="246" y="852"/>
                  </a:lnTo>
                  <a:lnTo>
                    <a:pt x="246" y="848"/>
                  </a:lnTo>
                  <a:lnTo>
                    <a:pt x="246" y="848"/>
                  </a:lnTo>
                  <a:lnTo>
                    <a:pt x="246" y="848"/>
                  </a:lnTo>
                  <a:close/>
                  <a:moveTo>
                    <a:pt x="1080" y="866"/>
                  </a:moveTo>
                  <a:lnTo>
                    <a:pt x="1080" y="870"/>
                  </a:lnTo>
                  <a:lnTo>
                    <a:pt x="1076" y="870"/>
                  </a:lnTo>
                  <a:lnTo>
                    <a:pt x="1080" y="870"/>
                  </a:lnTo>
                  <a:lnTo>
                    <a:pt x="1080" y="866"/>
                  </a:lnTo>
                  <a:lnTo>
                    <a:pt x="1080" y="866"/>
                  </a:lnTo>
                  <a:lnTo>
                    <a:pt x="1080" y="866"/>
                  </a:lnTo>
                  <a:close/>
                  <a:moveTo>
                    <a:pt x="1126" y="874"/>
                  </a:moveTo>
                  <a:lnTo>
                    <a:pt x="1122" y="874"/>
                  </a:lnTo>
                  <a:lnTo>
                    <a:pt x="1126" y="874"/>
                  </a:lnTo>
                  <a:lnTo>
                    <a:pt x="1122" y="874"/>
                  </a:lnTo>
                  <a:lnTo>
                    <a:pt x="1118" y="878"/>
                  </a:lnTo>
                  <a:lnTo>
                    <a:pt x="1122" y="878"/>
                  </a:lnTo>
                  <a:lnTo>
                    <a:pt x="1122" y="874"/>
                  </a:lnTo>
                  <a:lnTo>
                    <a:pt x="1122" y="878"/>
                  </a:lnTo>
                  <a:lnTo>
                    <a:pt x="1118" y="878"/>
                  </a:lnTo>
                  <a:lnTo>
                    <a:pt x="1118" y="880"/>
                  </a:lnTo>
                  <a:lnTo>
                    <a:pt x="1122" y="880"/>
                  </a:lnTo>
                  <a:lnTo>
                    <a:pt x="1118" y="880"/>
                  </a:lnTo>
                  <a:lnTo>
                    <a:pt x="1118" y="878"/>
                  </a:lnTo>
                  <a:lnTo>
                    <a:pt x="1122" y="874"/>
                  </a:lnTo>
                  <a:lnTo>
                    <a:pt x="1126" y="874"/>
                  </a:lnTo>
                  <a:lnTo>
                    <a:pt x="1126" y="874"/>
                  </a:lnTo>
                  <a:lnTo>
                    <a:pt x="1126" y="874"/>
                  </a:lnTo>
                  <a:close/>
                  <a:moveTo>
                    <a:pt x="1114" y="900"/>
                  </a:moveTo>
                  <a:lnTo>
                    <a:pt x="1110" y="900"/>
                  </a:lnTo>
                  <a:lnTo>
                    <a:pt x="1110" y="904"/>
                  </a:lnTo>
                  <a:lnTo>
                    <a:pt x="1106" y="904"/>
                  </a:lnTo>
                  <a:lnTo>
                    <a:pt x="1110" y="904"/>
                  </a:lnTo>
                  <a:lnTo>
                    <a:pt x="1110" y="908"/>
                  </a:lnTo>
                  <a:lnTo>
                    <a:pt x="1106" y="908"/>
                  </a:lnTo>
                  <a:lnTo>
                    <a:pt x="1104" y="908"/>
                  </a:lnTo>
                  <a:lnTo>
                    <a:pt x="1104" y="904"/>
                  </a:lnTo>
                  <a:lnTo>
                    <a:pt x="1100" y="904"/>
                  </a:lnTo>
                  <a:lnTo>
                    <a:pt x="1104" y="900"/>
                  </a:lnTo>
                  <a:lnTo>
                    <a:pt x="1100" y="904"/>
                  </a:lnTo>
                  <a:lnTo>
                    <a:pt x="1096" y="904"/>
                  </a:lnTo>
                  <a:lnTo>
                    <a:pt x="1092" y="900"/>
                  </a:lnTo>
                  <a:lnTo>
                    <a:pt x="1088" y="900"/>
                  </a:lnTo>
                  <a:lnTo>
                    <a:pt x="1088" y="896"/>
                  </a:lnTo>
                  <a:lnTo>
                    <a:pt x="1088" y="892"/>
                  </a:lnTo>
                  <a:lnTo>
                    <a:pt x="1084" y="892"/>
                  </a:lnTo>
                  <a:lnTo>
                    <a:pt x="1084" y="888"/>
                  </a:lnTo>
                  <a:lnTo>
                    <a:pt x="1088" y="884"/>
                  </a:lnTo>
                  <a:lnTo>
                    <a:pt x="1088" y="888"/>
                  </a:lnTo>
                  <a:lnTo>
                    <a:pt x="1088" y="892"/>
                  </a:lnTo>
                  <a:lnTo>
                    <a:pt x="1092" y="892"/>
                  </a:lnTo>
                  <a:lnTo>
                    <a:pt x="1092" y="896"/>
                  </a:lnTo>
                  <a:lnTo>
                    <a:pt x="1096" y="896"/>
                  </a:lnTo>
                  <a:lnTo>
                    <a:pt x="1100" y="896"/>
                  </a:lnTo>
                  <a:lnTo>
                    <a:pt x="1104" y="896"/>
                  </a:lnTo>
                  <a:lnTo>
                    <a:pt x="1106" y="896"/>
                  </a:lnTo>
                  <a:lnTo>
                    <a:pt x="1110" y="896"/>
                  </a:lnTo>
                  <a:lnTo>
                    <a:pt x="1114" y="896"/>
                  </a:lnTo>
                  <a:lnTo>
                    <a:pt x="1118" y="896"/>
                  </a:lnTo>
                  <a:lnTo>
                    <a:pt x="1114" y="900"/>
                  </a:lnTo>
                  <a:lnTo>
                    <a:pt x="1114" y="900"/>
                  </a:lnTo>
                  <a:lnTo>
                    <a:pt x="1114" y="900"/>
                  </a:lnTo>
                  <a:close/>
                  <a:moveTo>
                    <a:pt x="1136" y="914"/>
                  </a:moveTo>
                  <a:lnTo>
                    <a:pt x="1132" y="914"/>
                  </a:lnTo>
                  <a:lnTo>
                    <a:pt x="1130" y="914"/>
                  </a:lnTo>
                  <a:lnTo>
                    <a:pt x="1126" y="914"/>
                  </a:lnTo>
                  <a:lnTo>
                    <a:pt x="1126" y="910"/>
                  </a:lnTo>
                  <a:lnTo>
                    <a:pt x="1126" y="908"/>
                  </a:lnTo>
                  <a:lnTo>
                    <a:pt x="1126" y="904"/>
                  </a:lnTo>
                  <a:lnTo>
                    <a:pt x="1126" y="900"/>
                  </a:lnTo>
                  <a:lnTo>
                    <a:pt x="1130" y="896"/>
                  </a:lnTo>
                  <a:lnTo>
                    <a:pt x="1132" y="892"/>
                  </a:lnTo>
                  <a:lnTo>
                    <a:pt x="1132" y="888"/>
                  </a:lnTo>
                  <a:lnTo>
                    <a:pt x="1136" y="888"/>
                  </a:lnTo>
                  <a:lnTo>
                    <a:pt x="1136" y="884"/>
                  </a:lnTo>
                  <a:lnTo>
                    <a:pt x="1140" y="884"/>
                  </a:lnTo>
                  <a:lnTo>
                    <a:pt x="1136" y="888"/>
                  </a:lnTo>
                  <a:lnTo>
                    <a:pt x="1140" y="888"/>
                  </a:lnTo>
                  <a:lnTo>
                    <a:pt x="1140" y="892"/>
                  </a:lnTo>
                  <a:lnTo>
                    <a:pt x="1136" y="900"/>
                  </a:lnTo>
                  <a:lnTo>
                    <a:pt x="1136" y="904"/>
                  </a:lnTo>
                  <a:lnTo>
                    <a:pt x="1136" y="900"/>
                  </a:lnTo>
                  <a:lnTo>
                    <a:pt x="1140" y="900"/>
                  </a:lnTo>
                  <a:lnTo>
                    <a:pt x="1136" y="904"/>
                  </a:lnTo>
                  <a:lnTo>
                    <a:pt x="1132" y="904"/>
                  </a:lnTo>
                  <a:lnTo>
                    <a:pt x="1132" y="908"/>
                  </a:lnTo>
                  <a:lnTo>
                    <a:pt x="1130" y="908"/>
                  </a:lnTo>
                  <a:lnTo>
                    <a:pt x="1132" y="908"/>
                  </a:lnTo>
                  <a:lnTo>
                    <a:pt x="1132" y="904"/>
                  </a:lnTo>
                  <a:lnTo>
                    <a:pt x="1136" y="904"/>
                  </a:lnTo>
                  <a:lnTo>
                    <a:pt x="1132" y="908"/>
                  </a:lnTo>
                  <a:lnTo>
                    <a:pt x="1130" y="908"/>
                  </a:lnTo>
                  <a:lnTo>
                    <a:pt x="1132" y="908"/>
                  </a:lnTo>
                  <a:lnTo>
                    <a:pt x="1132" y="910"/>
                  </a:lnTo>
                  <a:lnTo>
                    <a:pt x="1130" y="910"/>
                  </a:lnTo>
                  <a:lnTo>
                    <a:pt x="1132" y="910"/>
                  </a:lnTo>
                  <a:lnTo>
                    <a:pt x="1136" y="910"/>
                  </a:lnTo>
                  <a:lnTo>
                    <a:pt x="1136" y="908"/>
                  </a:lnTo>
                  <a:lnTo>
                    <a:pt x="1140" y="908"/>
                  </a:lnTo>
                  <a:lnTo>
                    <a:pt x="1136" y="908"/>
                  </a:lnTo>
                  <a:lnTo>
                    <a:pt x="1132" y="908"/>
                  </a:lnTo>
                  <a:lnTo>
                    <a:pt x="1136" y="908"/>
                  </a:lnTo>
                  <a:lnTo>
                    <a:pt x="1136" y="904"/>
                  </a:lnTo>
                  <a:lnTo>
                    <a:pt x="1140" y="904"/>
                  </a:lnTo>
                  <a:lnTo>
                    <a:pt x="1140" y="900"/>
                  </a:lnTo>
                  <a:lnTo>
                    <a:pt x="1140" y="904"/>
                  </a:lnTo>
                  <a:lnTo>
                    <a:pt x="1136" y="904"/>
                  </a:lnTo>
                  <a:lnTo>
                    <a:pt x="1140" y="900"/>
                  </a:lnTo>
                  <a:lnTo>
                    <a:pt x="1144" y="900"/>
                  </a:lnTo>
                  <a:lnTo>
                    <a:pt x="1144" y="904"/>
                  </a:lnTo>
                  <a:lnTo>
                    <a:pt x="1148" y="904"/>
                  </a:lnTo>
                  <a:lnTo>
                    <a:pt x="1148" y="908"/>
                  </a:lnTo>
                  <a:lnTo>
                    <a:pt x="1144" y="908"/>
                  </a:lnTo>
                  <a:lnTo>
                    <a:pt x="1144" y="910"/>
                  </a:lnTo>
                  <a:lnTo>
                    <a:pt x="1140" y="910"/>
                  </a:lnTo>
                  <a:lnTo>
                    <a:pt x="1140" y="914"/>
                  </a:lnTo>
                  <a:lnTo>
                    <a:pt x="1136" y="914"/>
                  </a:lnTo>
                  <a:lnTo>
                    <a:pt x="1136" y="914"/>
                  </a:lnTo>
                  <a:lnTo>
                    <a:pt x="1136" y="914"/>
                  </a:lnTo>
                  <a:close/>
                  <a:moveTo>
                    <a:pt x="992" y="884"/>
                  </a:moveTo>
                  <a:lnTo>
                    <a:pt x="992" y="888"/>
                  </a:lnTo>
                  <a:lnTo>
                    <a:pt x="988" y="888"/>
                  </a:lnTo>
                  <a:lnTo>
                    <a:pt x="992" y="884"/>
                  </a:lnTo>
                  <a:lnTo>
                    <a:pt x="992" y="884"/>
                  </a:lnTo>
                  <a:lnTo>
                    <a:pt x="992" y="884"/>
                  </a:lnTo>
                  <a:close/>
                  <a:moveTo>
                    <a:pt x="1132" y="914"/>
                  </a:moveTo>
                  <a:lnTo>
                    <a:pt x="1132" y="918"/>
                  </a:lnTo>
                  <a:lnTo>
                    <a:pt x="1130" y="918"/>
                  </a:lnTo>
                  <a:lnTo>
                    <a:pt x="1130" y="914"/>
                  </a:lnTo>
                  <a:lnTo>
                    <a:pt x="1132" y="914"/>
                  </a:lnTo>
                  <a:lnTo>
                    <a:pt x="1132" y="914"/>
                  </a:lnTo>
                  <a:lnTo>
                    <a:pt x="1132" y="914"/>
                  </a:lnTo>
                  <a:close/>
                  <a:moveTo>
                    <a:pt x="1052" y="930"/>
                  </a:moveTo>
                  <a:lnTo>
                    <a:pt x="1052" y="934"/>
                  </a:lnTo>
                  <a:lnTo>
                    <a:pt x="1048" y="934"/>
                  </a:lnTo>
                  <a:lnTo>
                    <a:pt x="1048" y="930"/>
                  </a:lnTo>
                  <a:lnTo>
                    <a:pt x="1052" y="930"/>
                  </a:lnTo>
                  <a:lnTo>
                    <a:pt x="1052" y="930"/>
                  </a:lnTo>
                  <a:lnTo>
                    <a:pt x="1052" y="930"/>
                  </a:lnTo>
                  <a:close/>
                  <a:moveTo>
                    <a:pt x="820" y="78"/>
                  </a:moveTo>
                  <a:lnTo>
                    <a:pt x="816" y="78"/>
                  </a:lnTo>
                  <a:lnTo>
                    <a:pt x="816" y="76"/>
                  </a:lnTo>
                  <a:lnTo>
                    <a:pt x="820" y="76"/>
                  </a:lnTo>
                  <a:lnTo>
                    <a:pt x="824" y="76"/>
                  </a:lnTo>
                  <a:lnTo>
                    <a:pt x="828" y="76"/>
                  </a:lnTo>
                  <a:lnTo>
                    <a:pt x="828" y="72"/>
                  </a:lnTo>
                  <a:lnTo>
                    <a:pt x="832" y="72"/>
                  </a:lnTo>
                  <a:lnTo>
                    <a:pt x="834" y="72"/>
                  </a:lnTo>
                  <a:lnTo>
                    <a:pt x="838" y="72"/>
                  </a:lnTo>
                  <a:lnTo>
                    <a:pt x="834" y="68"/>
                  </a:lnTo>
                  <a:lnTo>
                    <a:pt x="834" y="72"/>
                  </a:lnTo>
                  <a:lnTo>
                    <a:pt x="832" y="72"/>
                  </a:lnTo>
                  <a:lnTo>
                    <a:pt x="828" y="72"/>
                  </a:lnTo>
                  <a:lnTo>
                    <a:pt x="820" y="72"/>
                  </a:lnTo>
                  <a:lnTo>
                    <a:pt x="816" y="76"/>
                  </a:lnTo>
                  <a:lnTo>
                    <a:pt x="812" y="76"/>
                  </a:lnTo>
                  <a:lnTo>
                    <a:pt x="812" y="72"/>
                  </a:lnTo>
                  <a:lnTo>
                    <a:pt x="816" y="72"/>
                  </a:lnTo>
                  <a:lnTo>
                    <a:pt x="820" y="72"/>
                  </a:lnTo>
                  <a:lnTo>
                    <a:pt x="816" y="68"/>
                  </a:lnTo>
                  <a:lnTo>
                    <a:pt x="816" y="72"/>
                  </a:lnTo>
                  <a:lnTo>
                    <a:pt x="812" y="72"/>
                  </a:lnTo>
                  <a:lnTo>
                    <a:pt x="808" y="72"/>
                  </a:lnTo>
                  <a:lnTo>
                    <a:pt x="808" y="76"/>
                  </a:lnTo>
                  <a:lnTo>
                    <a:pt x="808" y="78"/>
                  </a:lnTo>
                  <a:lnTo>
                    <a:pt x="806" y="78"/>
                  </a:lnTo>
                  <a:lnTo>
                    <a:pt x="802" y="78"/>
                  </a:lnTo>
                  <a:lnTo>
                    <a:pt x="798" y="78"/>
                  </a:lnTo>
                  <a:lnTo>
                    <a:pt x="794" y="78"/>
                  </a:lnTo>
                  <a:lnTo>
                    <a:pt x="790" y="78"/>
                  </a:lnTo>
                  <a:lnTo>
                    <a:pt x="786" y="78"/>
                  </a:lnTo>
                  <a:lnTo>
                    <a:pt x="782" y="78"/>
                  </a:lnTo>
                  <a:lnTo>
                    <a:pt x="778" y="78"/>
                  </a:lnTo>
                  <a:lnTo>
                    <a:pt x="782" y="76"/>
                  </a:lnTo>
                  <a:lnTo>
                    <a:pt x="778" y="76"/>
                  </a:lnTo>
                  <a:lnTo>
                    <a:pt x="778" y="78"/>
                  </a:lnTo>
                  <a:lnTo>
                    <a:pt x="776" y="78"/>
                  </a:lnTo>
                  <a:lnTo>
                    <a:pt x="772" y="78"/>
                  </a:lnTo>
                  <a:lnTo>
                    <a:pt x="768" y="76"/>
                  </a:lnTo>
                  <a:lnTo>
                    <a:pt x="772" y="72"/>
                  </a:lnTo>
                  <a:lnTo>
                    <a:pt x="776" y="72"/>
                  </a:lnTo>
                  <a:lnTo>
                    <a:pt x="776" y="68"/>
                  </a:lnTo>
                  <a:lnTo>
                    <a:pt x="778" y="68"/>
                  </a:lnTo>
                  <a:lnTo>
                    <a:pt x="782" y="68"/>
                  </a:lnTo>
                  <a:lnTo>
                    <a:pt x="782" y="64"/>
                  </a:lnTo>
                  <a:lnTo>
                    <a:pt x="790" y="64"/>
                  </a:lnTo>
                  <a:lnTo>
                    <a:pt x="794" y="64"/>
                  </a:lnTo>
                  <a:lnTo>
                    <a:pt x="802" y="64"/>
                  </a:lnTo>
                  <a:lnTo>
                    <a:pt x="806" y="64"/>
                  </a:lnTo>
                  <a:lnTo>
                    <a:pt x="808" y="64"/>
                  </a:lnTo>
                  <a:lnTo>
                    <a:pt x="812" y="60"/>
                  </a:lnTo>
                  <a:lnTo>
                    <a:pt x="816" y="60"/>
                  </a:lnTo>
                  <a:lnTo>
                    <a:pt x="820" y="60"/>
                  </a:lnTo>
                  <a:lnTo>
                    <a:pt x="824" y="60"/>
                  </a:lnTo>
                  <a:lnTo>
                    <a:pt x="828" y="60"/>
                  </a:lnTo>
                  <a:lnTo>
                    <a:pt x="824" y="60"/>
                  </a:lnTo>
                  <a:lnTo>
                    <a:pt x="820" y="60"/>
                  </a:lnTo>
                  <a:lnTo>
                    <a:pt x="816" y="60"/>
                  </a:lnTo>
                  <a:lnTo>
                    <a:pt x="812" y="60"/>
                  </a:lnTo>
                  <a:lnTo>
                    <a:pt x="808" y="60"/>
                  </a:lnTo>
                  <a:lnTo>
                    <a:pt x="806" y="60"/>
                  </a:lnTo>
                  <a:lnTo>
                    <a:pt x="802" y="60"/>
                  </a:lnTo>
                  <a:lnTo>
                    <a:pt x="798" y="60"/>
                  </a:lnTo>
                  <a:lnTo>
                    <a:pt x="794" y="64"/>
                  </a:lnTo>
                  <a:lnTo>
                    <a:pt x="790" y="64"/>
                  </a:lnTo>
                  <a:lnTo>
                    <a:pt x="786" y="64"/>
                  </a:lnTo>
                  <a:lnTo>
                    <a:pt x="782" y="64"/>
                  </a:lnTo>
                  <a:lnTo>
                    <a:pt x="778" y="64"/>
                  </a:lnTo>
                  <a:lnTo>
                    <a:pt x="776" y="64"/>
                  </a:lnTo>
                  <a:lnTo>
                    <a:pt x="772" y="68"/>
                  </a:lnTo>
                  <a:lnTo>
                    <a:pt x="764" y="72"/>
                  </a:lnTo>
                  <a:lnTo>
                    <a:pt x="760" y="76"/>
                  </a:lnTo>
                  <a:lnTo>
                    <a:pt x="756" y="76"/>
                  </a:lnTo>
                  <a:lnTo>
                    <a:pt x="752" y="76"/>
                  </a:lnTo>
                  <a:lnTo>
                    <a:pt x="748" y="76"/>
                  </a:lnTo>
                  <a:lnTo>
                    <a:pt x="746" y="76"/>
                  </a:lnTo>
                  <a:lnTo>
                    <a:pt x="746" y="72"/>
                  </a:lnTo>
                  <a:lnTo>
                    <a:pt x="742" y="72"/>
                  </a:lnTo>
                  <a:lnTo>
                    <a:pt x="738" y="72"/>
                  </a:lnTo>
                  <a:lnTo>
                    <a:pt x="734" y="72"/>
                  </a:lnTo>
                  <a:lnTo>
                    <a:pt x="732" y="68"/>
                  </a:lnTo>
                  <a:lnTo>
                    <a:pt x="734" y="68"/>
                  </a:lnTo>
                  <a:lnTo>
                    <a:pt x="738" y="64"/>
                  </a:lnTo>
                  <a:lnTo>
                    <a:pt x="742" y="64"/>
                  </a:lnTo>
                  <a:lnTo>
                    <a:pt x="746" y="64"/>
                  </a:lnTo>
                  <a:lnTo>
                    <a:pt x="748" y="64"/>
                  </a:lnTo>
                  <a:lnTo>
                    <a:pt x="752" y="64"/>
                  </a:lnTo>
                  <a:lnTo>
                    <a:pt x="756" y="64"/>
                  </a:lnTo>
                  <a:lnTo>
                    <a:pt x="760" y="64"/>
                  </a:lnTo>
                  <a:lnTo>
                    <a:pt x="764" y="64"/>
                  </a:lnTo>
                  <a:lnTo>
                    <a:pt x="768" y="64"/>
                  </a:lnTo>
                  <a:lnTo>
                    <a:pt x="772" y="64"/>
                  </a:lnTo>
                  <a:lnTo>
                    <a:pt x="776" y="64"/>
                  </a:lnTo>
                  <a:lnTo>
                    <a:pt x="778" y="60"/>
                  </a:lnTo>
                  <a:lnTo>
                    <a:pt x="782" y="60"/>
                  </a:lnTo>
                  <a:lnTo>
                    <a:pt x="786" y="60"/>
                  </a:lnTo>
                  <a:lnTo>
                    <a:pt x="786" y="56"/>
                  </a:lnTo>
                  <a:lnTo>
                    <a:pt x="790" y="56"/>
                  </a:lnTo>
                  <a:lnTo>
                    <a:pt x="794" y="56"/>
                  </a:lnTo>
                  <a:lnTo>
                    <a:pt x="790" y="56"/>
                  </a:lnTo>
                  <a:lnTo>
                    <a:pt x="786" y="56"/>
                  </a:lnTo>
                  <a:lnTo>
                    <a:pt x="782" y="56"/>
                  </a:lnTo>
                  <a:lnTo>
                    <a:pt x="778" y="56"/>
                  </a:lnTo>
                  <a:lnTo>
                    <a:pt x="776" y="60"/>
                  </a:lnTo>
                  <a:lnTo>
                    <a:pt x="772" y="60"/>
                  </a:lnTo>
                  <a:lnTo>
                    <a:pt x="768" y="60"/>
                  </a:lnTo>
                  <a:lnTo>
                    <a:pt x="764" y="60"/>
                  </a:lnTo>
                  <a:lnTo>
                    <a:pt x="760" y="60"/>
                  </a:lnTo>
                  <a:lnTo>
                    <a:pt x="760" y="64"/>
                  </a:lnTo>
                  <a:lnTo>
                    <a:pt x="752" y="64"/>
                  </a:lnTo>
                  <a:lnTo>
                    <a:pt x="748" y="64"/>
                  </a:lnTo>
                  <a:lnTo>
                    <a:pt x="746" y="64"/>
                  </a:lnTo>
                  <a:lnTo>
                    <a:pt x="742" y="64"/>
                  </a:lnTo>
                  <a:lnTo>
                    <a:pt x="738" y="64"/>
                  </a:lnTo>
                  <a:lnTo>
                    <a:pt x="734" y="64"/>
                  </a:lnTo>
                  <a:lnTo>
                    <a:pt x="732" y="64"/>
                  </a:lnTo>
                  <a:lnTo>
                    <a:pt x="728" y="64"/>
                  </a:lnTo>
                  <a:lnTo>
                    <a:pt x="724" y="64"/>
                  </a:lnTo>
                  <a:lnTo>
                    <a:pt x="720" y="64"/>
                  </a:lnTo>
                  <a:lnTo>
                    <a:pt x="716" y="60"/>
                  </a:lnTo>
                  <a:lnTo>
                    <a:pt x="720" y="56"/>
                  </a:lnTo>
                  <a:lnTo>
                    <a:pt x="724" y="56"/>
                  </a:lnTo>
                  <a:lnTo>
                    <a:pt x="728" y="56"/>
                  </a:lnTo>
                  <a:lnTo>
                    <a:pt x="728" y="60"/>
                  </a:lnTo>
                  <a:lnTo>
                    <a:pt x="732" y="60"/>
                  </a:lnTo>
                  <a:lnTo>
                    <a:pt x="732" y="56"/>
                  </a:lnTo>
                  <a:lnTo>
                    <a:pt x="734" y="56"/>
                  </a:lnTo>
                  <a:lnTo>
                    <a:pt x="732" y="56"/>
                  </a:lnTo>
                  <a:lnTo>
                    <a:pt x="728" y="56"/>
                  </a:lnTo>
                  <a:lnTo>
                    <a:pt x="724" y="56"/>
                  </a:lnTo>
                  <a:lnTo>
                    <a:pt x="724" y="52"/>
                  </a:lnTo>
                  <a:lnTo>
                    <a:pt x="728" y="52"/>
                  </a:lnTo>
                  <a:lnTo>
                    <a:pt x="732" y="52"/>
                  </a:lnTo>
                  <a:lnTo>
                    <a:pt x="734" y="52"/>
                  </a:lnTo>
                  <a:lnTo>
                    <a:pt x="738" y="50"/>
                  </a:lnTo>
                  <a:lnTo>
                    <a:pt x="742" y="50"/>
                  </a:lnTo>
                  <a:lnTo>
                    <a:pt x="746" y="50"/>
                  </a:lnTo>
                  <a:lnTo>
                    <a:pt x="748" y="50"/>
                  </a:lnTo>
                  <a:lnTo>
                    <a:pt x="752" y="50"/>
                  </a:lnTo>
                  <a:lnTo>
                    <a:pt x="756" y="50"/>
                  </a:lnTo>
                  <a:lnTo>
                    <a:pt x="760" y="50"/>
                  </a:lnTo>
                  <a:lnTo>
                    <a:pt x="756" y="50"/>
                  </a:lnTo>
                  <a:lnTo>
                    <a:pt x="752" y="50"/>
                  </a:lnTo>
                  <a:lnTo>
                    <a:pt x="748" y="50"/>
                  </a:lnTo>
                  <a:lnTo>
                    <a:pt x="746" y="50"/>
                  </a:lnTo>
                  <a:lnTo>
                    <a:pt x="742" y="50"/>
                  </a:lnTo>
                  <a:lnTo>
                    <a:pt x="738" y="50"/>
                  </a:lnTo>
                  <a:lnTo>
                    <a:pt x="734" y="50"/>
                  </a:lnTo>
                  <a:lnTo>
                    <a:pt x="732" y="50"/>
                  </a:lnTo>
                  <a:lnTo>
                    <a:pt x="728" y="50"/>
                  </a:lnTo>
                  <a:lnTo>
                    <a:pt x="728" y="52"/>
                  </a:lnTo>
                  <a:lnTo>
                    <a:pt x="720" y="52"/>
                  </a:lnTo>
                  <a:lnTo>
                    <a:pt x="716" y="52"/>
                  </a:lnTo>
                  <a:lnTo>
                    <a:pt x="712" y="52"/>
                  </a:lnTo>
                  <a:lnTo>
                    <a:pt x="716" y="52"/>
                  </a:lnTo>
                  <a:lnTo>
                    <a:pt x="712" y="52"/>
                  </a:lnTo>
                  <a:lnTo>
                    <a:pt x="708" y="52"/>
                  </a:lnTo>
                  <a:lnTo>
                    <a:pt x="708" y="50"/>
                  </a:lnTo>
                  <a:lnTo>
                    <a:pt x="712" y="50"/>
                  </a:lnTo>
                  <a:lnTo>
                    <a:pt x="716" y="50"/>
                  </a:lnTo>
                  <a:lnTo>
                    <a:pt x="720" y="50"/>
                  </a:lnTo>
                  <a:lnTo>
                    <a:pt x="724" y="46"/>
                  </a:lnTo>
                  <a:lnTo>
                    <a:pt x="728" y="46"/>
                  </a:lnTo>
                  <a:lnTo>
                    <a:pt x="724" y="46"/>
                  </a:lnTo>
                  <a:lnTo>
                    <a:pt x="720" y="46"/>
                  </a:lnTo>
                  <a:lnTo>
                    <a:pt x="716" y="46"/>
                  </a:lnTo>
                  <a:lnTo>
                    <a:pt x="712" y="46"/>
                  </a:lnTo>
                  <a:lnTo>
                    <a:pt x="708" y="46"/>
                  </a:lnTo>
                  <a:lnTo>
                    <a:pt x="708" y="50"/>
                  </a:lnTo>
                  <a:lnTo>
                    <a:pt x="706" y="50"/>
                  </a:lnTo>
                  <a:lnTo>
                    <a:pt x="702" y="50"/>
                  </a:lnTo>
                  <a:lnTo>
                    <a:pt x="702" y="46"/>
                  </a:lnTo>
                  <a:lnTo>
                    <a:pt x="698" y="46"/>
                  </a:lnTo>
                  <a:lnTo>
                    <a:pt x="694" y="46"/>
                  </a:lnTo>
                  <a:lnTo>
                    <a:pt x="698" y="46"/>
                  </a:lnTo>
                  <a:lnTo>
                    <a:pt x="698" y="42"/>
                  </a:lnTo>
                  <a:lnTo>
                    <a:pt x="702" y="42"/>
                  </a:lnTo>
                  <a:lnTo>
                    <a:pt x="706" y="42"/>
                  </a:lnTo>
                  <a:lnTo>
                    <a:pt x="708" y="42"/>
                  </a:lnTo>
                  <a:lnTo>
                    <a:pt x="708" y="38"/>
                  </a:lnTo>
                  <a:lnTo>
                    <a:pt x="712" y="38"/>
                  </a:lnTo>
                  <a:lnTo>
                    <a:pt x="716" y="38"/>
                  </a:lnTo>
                  <a:lnTo>
                    <a:pt x="720" y="38"/>
                  </a:lnTo>
                  <a:lnTo>
                    <a:pt x="724" y="38"/>
                  </a:lnTo>
                  <a:lnTo>
                    <a:pt x="728" y="38"/>
                  </a:lnTo>
                  <a:lnTo>
                    <a:pt x="732" y="42"/>
                  </a:lnTo>
                  <a:lnTo>
                    <a:pt x="732" y="38"/>
                  </a:lnTo>
                  <a:lnTo>
                    <a:pt x="734" y="38"/>
                  </a:lnTo>
                  <a:lnTo>
                    <a:pt x="734" y="34"/>
                  </a:lnTo>
                  <a:lnTo>
                    <a:pt x="738" y="34"/>
                  </a:lnTo>
                  <a:lnTo>
                    <a:pt x="742" y="34"/>
                  </a:lnTo>
                  <a:lnTo>
                    <a:pt x="746" y="34"/>
                  </a:lnTo>
                  <a:lnTo>
                    <a:pt x="748" y="30"/>
                  </a:lnTo>
                  <a:lnTo>
                    <a:pt x="752" y="34"/>
                  </a:lnTo>
                  <a:lnTo>
                    <a:pt x="752" y="30"/>
                  </a:lnTo>
                  <a:lnTo>
                    <a:pt x="756" y="30"/>
                  </a:lnTo>
                  <a:lnTo>
                    <a:pt x="756" y="34"/>
                  </a:lnTo>
                  <a:lnTo>
                    <a:pt x="760" y="34"/>
                  </a:lnTo>
                  <a:lnTo>
                    <a:pt x="760" y="38"/>
                  </a:lnTo>
                  <a:lnTo>
                    <a:pt x="764" y="38"/>
                  </a:lnTo>
                  <a:lnTo>
                    <a:pt x="768" y="38"/>
                  </a:lnTo>
                  <a:lnTo>
                    <a:pt x="764" y="38"/>
                  </a:lnTo>
                  <a:lnTo>
                    <a:pt x="760" y="38"/>
                  </a:lnTo>
                  <a:lnTo>
                    <a:pt x="760" y="34"/>
                  </a:lnTo>
                  <a:lnTo>
                    <a:pt x="764" y="34"/>
                  </a:lnTo>
                  <a:lnTo>
                    <a:pt x="768" y="34"/>
                  </a:lnTo>
                  <a:lnTo>
                    <a:pt x="772" y="34"/>
                  </a:lnTo>
                  <a:lnTo>
                    <a:pt x="776" y="34"/>
                  </a:lnTo>
                  <a:lnTo>
                    <a:pt x="778" y="34"/>
                  </a:lnTo>
                  <a:lnTo>
                    <a:pt x="782" y="34"/>
                  </a:lnTo>
                  <a:lnTo>
                    <a:pt x="782" y="38"/>
                  </a:lnTo>
                  <a:lnTo>
                    <a:pt x="786" y="38"/>
                  </a:lnTo>
                  <a:lnTo>
                    <a:pt x="782" y="38"/>
                  </a:lnTo>
                  <a:lnTo>
                    <a:pt x="782" y="34"/>
                  </a:lnTo>
                  <a:lnTo>
                    <a:pt x="786" y="34"/>
                  </a:lnTo>
                  <a:lnTo>
                    <a:pt x="790" y="34"/>
                  </a:lnTo>
                  <a:lnTo>
                    <a:pt x="790" y="38"/>
                  </a:lnTo>
                  <a:lnTo>
                    <a:pt x="794" y="38"/>
                  </a:lnTo>
                  <a:lnTo>
                    <a:pt x="790" y="38"/>
                  </a:lnTo>
                  <a:lnTo>
                    <a:pt x="790" y="34"/>
                  </a:lnTo>
                  <a:lnTo>
                    <a:pt x="794" y="34"/>
                  </a:lnTo>
                  <a:lnTo>
                    <a:pt x="794" y="38"/>
                  </a:lnTo>
                  <a:lnTo>
                    <a:pt x="798" y="38"/>
                  </a:lnTo>
                  <a:lnTo>
                    <a:pt x="794" y="34"/>
                  </a:lnTo>
                  <a:lnTo>
                    <a:pt x="790" y="34"/>
                  </a:lnTo>
                  <a:lnTo>
                    <a:pt x="786" y="34"/>
                  </a:lnTo>
                  <a:lnTo>
                    <a:pt x="782" y="34"/>
                  </a:lnTo>
                  <a:lnTo>
                    <a:pt x="778" y="34"/>
                  </a:lnTo>
                  <a:lnTo>
                    <a:pt x="778" y="30"/>
                  </a:lnTo>
                  <a:lnTo>
                    <a:pt x="776" y="30"/>
                  </a:lnTo>
                  <a:lnTo>
                    <a:pt x="772" y="30"/>
                  </a:lnTo>
                  <a:lnTo>
                    <a:pt x="768" y="30"/>
                  </a:lnTo>
                  <a:lnTo>
                    <a:pt x="764" y="30"/>
                  </a:lnTo>
                  <a:lnTo>
                    <a:pt x="764" y="26"/>
                  </a:lnTo>
                  <a:lnTo>
                    <a:pt x="768" y="26"/>
                  </a:lnTo>
                  <a:lnTo>
                    <a:pt x="772" y="26"/>
                  </a:lnTo>
                  <a:lnTo>
                    <a:pt x="776" y="26"/>
                  </a:lnTo>
                  <a:lnTo>
                    <a:pt x="778" y="26"/>
                  </a:lnTo>
                  <a:lnTo>
                    <a:pt x="782" y="26"/>
                  </a:lnTo>
                  <a:lnTo>
                    <a:pt x="786" y="26"/>
                  </a:lnTo>
                  <a:lnTo>
                    <a:pt x="782" y="22"/>
                  </a:lnTo>
                  <a:lnTo>
                    <a:pt x="786" y="22"/>
                  </a:lnTo>
                  <a:lnTo>
                    <a:pt x="782" y="22"/>
                  </a:lnTo>
                  <a:lnTo>
                    <a:pt x="778" y="22"/>
                  </a:lnTo>
                  <a:lnTo>
                    <a:pt x="778" y="20"/>
                  </a:lnTo>
                  <a:lnTo>
                    <a:pt x="782" y="20"/>
                  </a:lnTo>
                  <a:lnTo>
                    <a:pt x="786" y="20"/>
                  </a:lnTo>
                  <a:lnTo>
                    <a:pt x="790" y="20"/>
                  </a:lnTo>
                  <a:lnTo>
                    <a:pt x="798" y="20"/>
                  </a:lnTo>
                  <a:lnTo>
                    <a:pt x="798" y="22"/>
                  </a:lnTo>
                  <a:lnTo>
                    <a:pt x="794" y="22"/>
                  </a:lnTo>
                  <a:lnTo>
                    <a:pt x="798" y="22"/>
                  </a:lnTo>
                  <a:lnTo>
                    <a:pt x="802" y="22"/>
                  </a:lnTo>
                  <a:lnTo>
                    <a:pt x="806" y="22"/>
                  </a:lnTo>
                  <a:lnTo>
                    <a:pt x="808" y="22"/>
                  </a:lnTo>
                  <a:lnTo>
                    <a:pt x="812" y="26"/>
                  </a:lnTo>
                  <a:lnTo>
                    <a:pt x="816" y="26"/>
                  </a:lnTo>
                  <a:lnTo>
                    <a:pt x="816" y="30"/>
                  </a:lnTo>
                  <a:lnTo>
                    <a:pt x="820" y="30"/>
                  </a:lnTo>
                  <a:lnTo>
                    <a:pt x="820" y="34"/>
                  </a:lnTo>
                  <a:lnTo>
                    <a:pt x="824" y="34"/>
                  </a:lnTo>
                  <a:lnTo>
                    <a:pt x="828" y="34"/>
                  </a:lnTo>
                  <a:lnTo>
                    <a:pt x="832" y="34"/>
                  </a:lnTo>
                  <a:lnTo>
                    <a:pt x="834" y="34"/>
                  </a:lnTo>
                  <a:lnTo>
                    <a:pt x="832" y="34"/>
                  </a:lnTo>
                  <a:lnTo>
                    <a:pt x="828" y="30"/>
                  </a:lnTo>
                  <a:lnTo>
                    <a:pt x="824" y="30"/>
                  </a:lnTo>
                  <a:lnTo>
                    <a:pt x="820" y="30"/>
                  </a:lnTo>
                  <a:lnTo>
                    <a:pt x="820" y="26"/>
                  </a:lnTo>
                  <a:lnTo>
                    <a:pt x="824" y="26"/>
                  </a:lnTo>
                  <a:lnTo>
                    <a:pt x="828" y="26"/>
                  </a:lnTo>
                  <a:lnTo>
                    <a:pt x="832" y="26"/>
                  </a:lnTo>
                  <a:lnTo>
                    <a:pt x="832" y="30"/>
                  </a:lnTo>
                  <a:lnTo>
                    <a:pt x="834" y="30"/>
                  </a:lnTo>
                  <a:lnTo>
                    <a:pt x="838" y="30"/>
                  </a:lnTo>
                  <a:lnTo>
                    <a:pt x="842" y="30"/>
                  </a:lnTo>
                  <a:lnTo>
                    <a:pt x="846" y="34"/>
                  </a:lnTo>
                  <a:lnTo>
                    <a:pt x="850" y="34"/>
                  </a:lnTo>
                  <a:lnTo>
                    <a:pt x="854" y="34"/>
                  </a:lnTo>
                  <a:lnTo>
                    <a:pt x="858" y="34"/>
                  </a:lnTo>
                  <a:lnTo>
                    <a:pt x="862" y="34"/>
                  </a:lnTo>
                  <a:lnTo>
                    <a:pt x="864" y="38"/>
                  </a:lnTo>
                  <a:lnTo>
                    <a:pt x="868" y="38"/>
                  </a:lnTo>
                  <a:lnTo>
                    <a:pt x="868" y="42"/>
                  </a:lnTo>
                  <a:lnTo>
                    <a:pt x="872" y="42"/>
                  </a:lnTo>
                  <a:lnTo>
                    <a:pt x="868" y="38"/>
                  </a:lnTo>
                  <a:lnTo>
                    <a:pt x="864" y="34"/>
                  </a:lnTo>
                  <a:lnTo>
                    <a:pt x="862" y="34"/>
                  </a:lnTo>
                  <a:lnTo>
                    <a:pt x="858" y="34"/>
                  </a:lnTo>
                  <a:lnTo>
                    <a:pt x="854" y="34"/>
                  </a:lnTo>
                  <a:lnTo>
                    <a:pt x="850" y="34"/>
                  </a:lnTo>
                  <a:lnTo>
                    <a:pt x="850" y="30"/>
                  </a:lnTo>
                  <a:lnTo>
                    <a:pt x="846" y="30"/>
                  </a:lnTo>
                  <a:lnTo>
                    <a:pt x="842" y="30"/>
                  </a:lnTo>
                  <a:lnTo>
                    <a:pt x="838" y="26"/>
                  </a:lnTo>
                  <a:lnTo>
                    <a:pt x="834" y="26"/>
                  </a:lnTo>
                  <a:lnTo>
                    <a:pt x="832" y="26"/>
                  </a:lnTo>
                  <a:lnTo>
                    <a:pt x="828" y="26"/>
                  </a:lnTo>
                  <a:lnTo>
                    <a:pt x="828" y="22"/>
                  </a:lnTo>
                  <a:lnTo>
                    <a:pt x="824" y="22"/>
                  </a:lnTo>
                  <a:lnTo>
                    <a:pt x="828" y="20"/>
                  </a:lnTo>
                  <a:lnTo>
                    <a:pt x="832" y="20"/>
                  </a:lnTo>
                  <a:lnTo>
                    <a:pt x="838" y="20"/>
                  </a:lnTo>
                  <a:lnTo>
                    <a:pt x="842" y="20"/>
                  </a:lnTo>
                  <a:lnTo>
                    <a:pt x="838" y="20"/>
                  </a:lnTo>
                  <a:lnTo>
                    <a:pt x="834" y="20"/>
                  </a:lnTo>
                  <a:lnTo>
                    <a:pt x="832" y="20"/>
                  </a:lnTo>
                  <a:lnTo>
                    <a:pt x="832" y="16"/>
                  </a:lnTo>
                  <a:lnTo>
                    <a:pt x="828" y="16"/>
                  </a:lnTo>
                  <a:lnTo>
                    <a:pt x="832" y="16"/>
                  </a:lnTo>
                  <a:lnTo>
                    <a:pt x="834" y="16"/>
                  </a:lnTo>
                  <a:lnTo>
                    <a:pt x="842" y="16"/>
                  </a:lnTo>
                  <a:lnTo>
                    <a:pt x="846" y="20"/>
                  </a:lnTo>
                  <a:lnTo>
                    <a:pt x="850" y="20"/>
                  </a:lnTo>
                  <a:lnTo>
                    <a:pt x="854" y="20"/>
                  </a:lnTo>
                  <a:lnTo>
                    <a:pt x="850" y="16"/>
                  </a:lnTo>
                  <a:lnTo>
                    <a:pt x="846" y="16"/>
                  </a:lnTo>
                  <a:lnTo>
                    <a:pt x="846" y="12"/>
                  </a:lnTo>
                  <a:lnTo>
                    <a:pt x="842" y="12"/>
                  </a:lnTo>
                  <a:lnTo>
                    <a:pt x="838" y="12"/>
                  </a:lnTo>
                  <a:lnTo>
                    <a:pt x="842" y="12"/>
                  </a:lnTo>
                  <a:lnTo>
                    <a:pt x="842" y="8"/>
                  </a:lnTo>
                  <a:lnTo>
                    <a:pt x="850" y="12"/>
                  </a:lnTo>
                  <a:lnTo>
                    <a:pt x="858" y="12"/>
                  </a:lnTo>
                  <a:lnTo>
                    <a:pt x="862" y="12"/>
                  </a:lnTo>
                  <a:lnTo>
                    <a:pt x="862" y="16"/>
                  </a:lnTo>
                  <a:lnTo>
                    <a:pt x="864" y="16"/>
                  </a:lnTo>
                  <a:lnTo>
                    <a:pt x="864" y="12"/>
                  </a:lnTo>
                  <a:lnTo>
                    <a:pt x="868" y="16"/>
                  </a:lnTo>
                  <a:lnTo>
                    <a:pt x="872" y="16"/>
                  </a:lnTo>
                  <a:lnTo>
                    <a:pt x="876" y="16"/>
                  </a:lnTo>
                  <a:lnTo>
                    <a:pt x="880" y="16"/>
                  </a:lnTo>
                  <a:lnTo>
                    <a:pt x="884" y="16"/>
                  </a:lnTo>
                  <a:lnTo>
                    <a:pt x="880" y="16"/>
                  </a:lnTo>
                  <a:lnTo>
                    <a:pt x="876" y="16"/>
                  </a:lnTo>
                  <a:lnTo>
                    <a:pt x="872" y="16"/>
                  </a:lnTo>
                  <a:lnTo>
                    <a:pt x="872" y="12"/>
                  </a:lnTo>
                  <a:lnTo>
                    <a:pt x="868" y="12"/>
                  </a:lnTo>
                  <a:lnTo>
                    <a:pt x="864" y="12"/>
                  </a:lnTo>
                  <a:lnTo>
                    <a:pt x="862" y="12"/>
                  </a:lnTo>
                  <a:lnTo>
                    <a:pt x="864" y="12"/>
                  </a:lnTo>
                  <a:lnTo>
                    <a:pt x="868" y="12"/>
                  </a:lnTo>
                  <a:lnTo>
                    <a:pt x="864" y="8"/>
                  </a:lnTo>
                  <a:lnTo>
                    <a:pt x="862" y="8"/>
                  </a:lnTo>
                  <a:lnTo>
                    <a:pt x="858" y="8"/>
                  </a:lnTo>
                  <a:lnTo>
                    <a:pt x="862" y="8"/>
                  </a:lnTo>
                  <a:lnTo>
                    <a:pt x="864" y="4"/>
                  </a:lnTo>
                  <a:lnTo>
                    <a:pt x="868" y="4"/>
                  </a:lnTo>
                  <a:lnTo>
                    <a:pt x="872" y="4"/>
                  </a:lnTo>
                  <a:lnTo>
                    <a:pt x="876" y="4"/>
                  </a:lnTo>
                  <a:lnTo>
                    <a:pt x="876" y="8"/>
                  </a:lnTo>
                  <a:lnTo>
                    <a:pt x="880" y="8"/>
                  </a:lnTo>
                  <a:lnTo>
                    <a:pt x="884" y="8"/>
                  </a:lnTo>
                  <a:lnTo>
                    <a:pt x="888" y="8"/>
                  </a:lnTo>
                  <a:lnTo>
                    <a:pt x="888" y="12"/>
                  </a:lnTo>
                  <a:lnTo>
                    <a:pt x="890" y="8"/>
                  </a:lnTo>
                  <a:lnTo>
                    <a:pt x="888" y="8"/>
                  </a:lnTo>
                  <a:lnTo>
                    <a:pt x="890" y="8"/>
                  </a:lnTo>
                  <a:lnTo>
                    <a:pt x="894" y="8"/>
                  </a:lnTo>
                  <a:lnTo>
                    <a:pt x="898" y="8"/>
                  </a:lnTo>
                  <a:lnTo>
                    <a:pt x="902" y="8"/>
                  </a:lnTo>
                  <a:lnTo>
                    <a:pt x="906" y="12"/>
                  </a:lnTo>
                  <a:lnTo>
                    <a:pt x="910" y="12"/>
                  </a:lnTo>
                  <a:lnTo>
                    <a:pt x="910" y="16"/>
                  </a:lnTo>
                  <a:lnTo>
                    <a:pt x="914" y="16"/>
                  </a:lnTo>
                  <a:lnTo>
                    <a:pt x="918" y="16"/>
                  </a:lnTo>
                  <a:lnTo>
                    <a:pt x="920" y="16"/>
                  </a:lnTo>
                  <a:lnTo>
                    <a:pt x="920" y="20"/>
                  </a:lnTo>
                  <a:lnTo>
                    <a:pt x="918" y="20"/>
                  </a:lnTo>
                  <a:lnTo>
                    <a:pt x="918" y="22"/>
                  </a:lnTo>
                  <a:lnTo>
                    <a:pt x="918" y="20"/>
                  </a:lnTo>
                  <a:lnTo>
                    <a:pt x="920" y="20"/>
                  </a:lnTo>
                  <a:lnTo>
                    <a:pt x="924" y="16"/>
                  </a:lnTo>
                  <a:lnTo>
                    <a:pt x="928" y="16"/>
                  </a:lnTo>
                  <a:lnTo>
                    <a:pt x="924" y="16"/>
                  </a:lnTo>
                  <a:lnTo>
                    <a:pt x="920" y="16"/>
                  </a:lnTo>
                  <a:lnTo>
                    <a:pt x="918" y="16"/>
                  </a:lnTo>
                  <a:lnTo>
                    <a:pt x="918" y="12"/>
                  </a:lnTo>
                  <a:lnTo>
                    <a:pt x="914" y="12"/>
                  </a:lnTo>
                  <a:lnTo>
                    <a:pt x="918" y="12"/>
                  </a:lnTo>
                  <a:lnTo>
                    <a:pt x="920" y="12"/>
                  </a:lnTo>
                  <a:lnTo>
                    <a:pt x="918" y="12"/>
                  </a:lnTo>
                  <a:lnTo>
                    <a:pt x="914" y="12"/>
                  </a:lnTo>
                  <a:lnTo>
                    <a:pt x="910" y="8"/>
                  </a:lnTo>
                  <a:lnTo>
                    <a:pt x="906" y="8"/>
                  </a:lnTo>
                  <a:lnTo>
                    <a:pt x="902" y="8"/>
                  </a:lnTo>
                  <a:lnTo>
                    <a:pt x="898" y="4"/>
                  </a:lnTo>
                  <a:lnTo>
                    <a:pt x="902" y="4"/>
                  </a:lnTo>
                  <a:lnTo>
                    <a:pt x="906" y="4"/>
                  </a:lnTo>
                  <a:lnTo>
                    <a:pt x="910" y="4"/>
                  </a:lnTo>
                  <a:lnTo>
                    <a:pt x="914" y="4"/>
                  </a:lnTo>
                  <a:lnTo>
                    <a:pt x="918" y="4"/>
                  </a:lnTo>
                  <a:lnTo>
                    <a:pt x="920" y="4"/>
                  </a:lnTo>
                  <a:lnTo>
                    <a:pt x="924" y="4"/>
                  </a:lnTo>
                  <a:lnTo>
                    <a:pt x="928" y="4"/>
                  </a:lnTo>
                  <a:lnTo>
                    <a:pt x="932" y="4"/>
                  </a:lnTo>
                  <a:lnTo>
                    <a:pt x="936" y="4"/>
                  </a:lnTo>
                  <a:lnTo>
                    <a:pt x="940" y="4"/>
                  </a:lnTo>
                  <a:lnTo>
                    <a:pt x="944" y="4"/>
                  </a:lnTo>
                  <a:lnTo>
                    <a:pt x="948" y="4"/>
                  </a:lnTo>
                  <a:lnTo>
                    <a:pt x="950" y="8"/>
                  </a:lnTo>
                  <a:lnTo>
                    <a:pt x="954" y="12"/>
                  </a:lnTo>
                  <a:lnTo>
                    <a:pt x="958" y="12"/>
                  </a:lnTo>
                  <a:lnTo>
                    <a:pt x="962" y="12"/>
                  </a:lnTo>
                  <a:lnTo>
                    <a:pt x="966" y="12"/>
                  </a:lnTo>
                  <a:lnTo>
                    <a:pt x="966" y="16"/>
                  </a:lnTo>
                  <a:lnTo>
                    <a:pt x="970" y="12"/>
                  </a:lnTo>
                  <a:lnTo>
                    <a:pt x="966" y="12"/>
                  </a:lnTo>
                  <a:lnTo>
                    <a:pt x="962" y="12"/>
                  </a:lnTo>
                  <a:lnTo>
                    <a:pt x="958" y="12"/>
                  </a:lnTo>
                  <a:lnTo>
                    <a:pt x="954" y="8"/>
                  </a:lnTo>
                  <a:lnTo>
                    <a:pt x="958" y="4"/>
                  </a:lnTo>
                  <a:lnTo>
                    <a:pt x="962" y="4"/>
                  </a:lnTo>
                  <a:lnTo>
                    <a:pt x="966" y="0"/>
                  </a:lnTo>
                  <a:lnTo>
                    <a:pt x="970" y="0"/>
                  </a:lnTo>
                  <a:lnTo>
                    <a:pt x="974" y="0"/>
                  </a:lnTo>
                  <a:lnTo>
                    <a:pt x="976" y="0"/>
                  </a:lnTo>
                  <a:lnTo>
                    <a:pt x="980" y="0"/>
                  </a:lnTo>
                  <a:lnTo>
                    <a:pt x="980" y="4"/>
                  </a:lnTo>
                  <a:lnTo>
                    <a:pt x="980" y="8"/>
                  </a:lnTo>
                  <a:lnTo>
                    <a:pt x="984" y="8"/>
                  </a:lnTo>
                  <a:lnTo>
                    <a:pt x="988" y="8"/>
                  </a:lnTo>
                  <a:lnTo>
                    <a:pt x="992" y="8"/>
                  </a:lnTo>
                  <a:lnTo>
                    <a:pt x="988" y="8"/>
                  </a:lnTo>
                  <a:lnTo>
                    <a:pt x="984" y="4"/>
                  </a:lnTo>
                  <a:lnTo>
                    <a:pt x="988" y="0"/>
                  </a:lnTo>
                  <a:lnTo>
                    <a:pt x="992" y="0"/>
                  </a:lnTo>
                  <a:lnTo>
                    <a:pt x="996" y="0"/>
                  </a:lnTo>
                  <a:lnTo>
                    <a:pt x="1000" y="0"/>
                  </a:lnTo>
                  <a:lnTo>
                    <a:pt x="1004" y="0"/>
                  </a:lnTo>
                  <a:lnTo>
                    <a:pt x="1006" y="0"/>
                  </a:lnTo>
                  <a:lnTo>
                    <a:pt x="1010" y="0"/>
                  </a:lnTo>
                  <a:lnTo>
                    <a:pt x="1010" y="4"/>
                  </a:lnTo>
                  <a:lnTo>
                    <a:pt x="1006" y="4"/>
                  </a:lnTo>
                  <a:lnTo>
                    <a:pt x="1010" y="4"/>
                  </a:lnTo>
                  <a:lnTo>
                    <a:pt x="1014" y="4"/>
                  </a:lnTo>
                  <a:lnTo>
                    <a:pt x="1018" y="4"/>
                  </a:lnTo>
                  <a:lnTo>
                    <a:pt x="1022" y="4"/>
                  </a:lnTo>
                  <a:lnTo>
                    <a:pt x="1026" y="4"/>
                  </a:lnTo>
                  <a:lnTo>
                    <a:pt x="1030" y="4"/>
                  </a:lnTo>
                  <a:lnTo>
                    <a:pt x="1030" y="8"/>
                  </a:lnTo>
                  <a:lnTo>
                    <a:pt x="1032" y="8"/>
                  </a:lnTo>
                  <a:lnTo>
                    <a:pt x="1032" y="4"/>
                  </a:lnTo>
                  <a:lnTo>
                    <a:pt x="1036" y="4"/>
                  </a:lnTo>
                  <a:lnTo>
                    <a:pt x="1040" y="4"/>
                  </a:lnTo>
                  <a:lnTo>
                    <a:pt x="1040" y="8"/>
                  </a:lnTo>
                  <a:lnTo>
                    <a:pt x="1044" y="8"/>
                  </a:lnTo>
                  <a:lnTo>
                    <a:pt x="1044" y="4"/>
                  </a:lnTo>
                  <a:lnTo>
                    <a:pt x="1048" y="4"/>
                  </a:lnTo>
                  <a:lnTo>
                    <a:pt x="1048" y="8"/>
                  </a:lnTo>
                  <a:lnTo>
                    <a:pt x="1052" y="8"/>
                  </a:lnTo>
                  <a:lnTo>
                    <a:pt x="1056" y="8"/>
                  </a:lnTo>
                  <a:lnTo>
                    <a:pt x="1048" y="12"/>
                  </a:lnTo>
                  <a:lnTo>
                    <a:pt x="1044" y="12"/>
                  </a:lnTo>
                  <a:lnTo>
                    <a:pt x="1040" y="12"/>
                  </a:lnTo>
                  <a:lnTo>
                    <a:pt x="1036" y="12"/>
                  </a:lnTo>
                  <a:lnTo>
                    <a:pt x="1032" y="12"/>
                  </a:lnTo>
                  <a:lnTo>
                    <a:pt x="1032" y="16"/>
                  </a:lnTo>
                  <a:lnTo>
                    <a:pt x="1030" y="16"/>
                  </a:lnTo>
                  <a:lnTo>
                    <a:pt x="1026" y="16"/>
                  </a:lnTo>
                  <a:lnTo>
                    <a:pt x="1022" y="16"/>
                  </a:lnTo>
                  <a:lnTo>
                    <a:pt x="1026" y="16"/>
                  </a:lnTo>
                  <a:lnTo>
                    <a:pt x="1030" y="16"/>
                  </a:lnTo>
                  <a:lnTo>
                    <a:pt x="1032" y="16"/>
                  </a:lnTo>
                  <a:lnTo>
                    <a:pt x="1036" y="16"/>
                  </a:lnTo>
                  <a:lnTo>
                    <a:pt x="1040" y="16"/>
                  </a:lnTo>
                  <a:lnTo>
                    <a:pt x="1044" y="16"/>
                  </a:lnTo>
                  <a:lnTo>
                    <a:pt x="1048" y="12"/>
                  </a:lnTo>
                  <a:lnTo>
                    <a:pt x="1052" y="12"/>
                  </a:lnTo>
                  <a:lnTo>
                    <a:pt x="1060" y="12"/>
                  </a:lnTo>
                  <a:lnTo>
                    <a:pt x="1062" y="8"/>
                  </a:lnTo>
                  <a:lnTo>
                    <a:pt x="1066" y="8"/>
                  </a:lnTo>
                  <a:lnTo>
                    <a:pt x="1070" y="8"/>
                  </a:lnTo>
                  <a:lnTo>
                    <a:pt x="1066" y="12"/>
                  </a:lnTo>
                  <a:lnTo>
                    <a:pt x="1070" y="12"/>
                  </a:lnTo>
                  <a:lnTo>
                    <a:pt x="1074" y="12"/>
                  </a:lnTo>
                  <a:lnTo>
                    <a:pt x="1070" y="12"/>
                  </a:lnTo>
                  <a:lnTo>
                    <a:pt x="1070" y="8"/>
                  </a:lnTo>
                  <a:lnTo>
                    <a:pt x="1074" y="8"/>
                  </a:lnTo>
                  <a:lnTo>
                    <a:pt x="1070" y="8"/>
                  </a:lnTo>
                  <a:lnTo>
                    <a:pt x="1074" y="8"/>
                  </a:lnTo>
                  <a:lnTo>
                    <a:pt x="1076" y="8"/>
                  </a:lnTo>
                  <a:lnTo>
                    <a:pt x="1080" y="8"/>
                  </a:lnTo>
                  <a:lnTo>
                    <a:pt x="1076" y="8"/>
                  </a:lnTo>
                  <a:lnTo>
                    <a:pt x="1076" y="12"/>
                  </a:lnTo>
                  <a:lnTo>
                    <a:pt x="1080" y="12"/>
                  </a:lnTo>
                  <a:lnTo>
                    <a:pt x="1084" y="12"/>
                  </a:lnTo>
                  <a:lnTo>
                    <a:pt x="1088" y="8"/>
                  </a:lnTo>
                  <a:lnTo>
                    <a:pt x="1092" y="8"/>
                  </a:lnTo>
                  <a:lnTo>
                    <a:pt x="1096" y="8"/>
                  </a:lnTo>
                  <a:lnTo>
                    <a:pt x="1096" y="12"/>
                  </a:lnTo>
                  <a:lnTo>
                    <a:pt x="1092" y="12"/>
                  </a:lnTo>
                  <a:lnTo>
                    <a:pt x="1096" y="16"/>
                  </a:lnTo>
                  <a:lnTo>
                    <a:pt x="1100" y="16"/>
                  </a:lnTo>
                  <a:lnTo>
                    <a:pt x="1104" y="16"/>
                  </a:lnTo>
                  <a:lnTo>
                    <a:pt x="1104" y="20"/>
                  </a:lnTo>
                  <a:lnTo>
                    <a:pt x="1100" y="20"/>
                  </a:lnTo>
                  <a:lnTo>
                    <a:pt x="1100" y="22"/>
                  </a:lnTo>
                  <a:lnTo>
                    <a:pt x="1104" y="22"/>
                  </a:lnTo>
                  <a:lnTo>
                    <a:pt x="1104" y="20"/>
                  </a:lnTo>
                  <a:lnTo>
                    <a:pt x="1106" y="20"/>
                  </a:lnTo>
                  <a:lnTo>
                    <a:pt x="1110" y="20"/>
                  </a:lnTo>
                  <a:lnTo>
                    <a:pt x="1114" y="20"/>
                  </a:lnTo>
                  <a:lnTo>
                    <a:pt x="1110" y="20"/>
                  </a:lnTo>
                  <a:lnTo>
                    <a:pt x="1114" y="20"/>
                  </a:lnTo>
                  <a:lnTo>
                    <a:pt x="1118" y="20"/>
                  </a:lnTo>
                  <a:lnTo>
                    <a:pt x="1122" y="20"/>
                  </a:lnTo>
                  <a:lnTo>
                    <a:pt x="1126" y="20"/>
                  </a:lnTo>
                  <a:lnTo>
                    <a:pt x="1126" y="22"/>
                  </a:lnTo>
                  <a:lnTo>
                    <a:pt x="1130" y="22"/>
                  </a:lnTo>
                  <a:lnTo>
                    <a:pt x="1130" y="26"/>
                  </a:lnTo>
                  <a:lnTo>
                    <a:pt x="1126" y="30"/>
                  </a:lnTo>
                  <a:lnTo>
                    <a:pt x="1122" y="30"/>
                  </a:lnTo>
                  <a:lnTo>
                    <a:pt x="1118" y="30"/>
                  </a:lnTo>
                  <a:lnTo>
                    <a:pt x="1114" y="34"/>
                  </a:lnTo>
                  <a:lnTo>
                    <a:pt x="1110" y="34"/>
                  </a:lnTo>
                  <a:lnTo>
                    <a:pt x="1104" y="38"/>
                  </a:lnTo>
                  <a:lnTo>
                    <a:pt x="1100" y="38"/>
                  </a:lnTo>
                  <a:lnTo>
                    <a:pt x="1096" y="38"/>
                  </a:lnTo>
                  <a:lnTo>
                    <a:pt x="1092" y="38"/>
                  </a:lnTo>
                  <a:lnTo>
                    <a:pt x="1092" y="42"/>
                  </a:lnTo>
                  <a:lnTo>
                    <a:pt x="1088" y="42"/>
                  </a:lnTo>
                  <a:lnTo>
                    <a:pt x="1084" y="42"/>
                  </a:lnTo>
                  <a:lnTo>
                    <a:pt x="1088" y="42"/>
                  </a:lnTo>
                  <a:lnTo>
                    <a:pt x="1084" y="42"/>
                  </a:lnTo>
                  <a:lnTo>
                    <a:pt x="1080" y="42"/>
                  </a:lnTo>
                  <a:lnTo>
                    <a:pt x="1076" y="42"/>
                  </a:lnTo>
                  <a:lnTo>
                    <a:pt x="1074" y="42"/>
                  </a:lnTo>
                  <a:lnTo>
                    <a:pt x="1070" y="42"/>
                  </a:lnTo>
                  <a:lnTo>
                    <a:pt x="1066" y="46"/>
                  </a:lnTo>
                  <a:lnTo>
                    <a:pt x="1062" y="46"/>
                  </a:lnTo>
                  <a:lnTo>
                    <a:pt x="1060" y="46"/>
                  </a:lnTo>
                  <a:lnTo>
                    <a:pt x="1062" y="46"/>
                  </a:lnTo>
                  <a:lnTo>
                    <a:pt x="1066" y="46"/>
                  </a:lnTo>
                  <a:lnTo>
                    <a:pt x="1070" y="46"/>
                  </a:lnTo>
                  <a:lnTo>
                    <a:pt x="1066" y="46"/>
                  </a:lnTo>
                  <a:lnTo>
                    <a:pt x="1062" y="46"/>
                  </a:lnTo>
                  <a:lnTo>
                    <a:pt x="1060" y="46"/>
                  </a:lnTo>
                  <a:lnTo>
                    <a:pt x="1056" y="46"/>
                  </a:lnTo>
                  <a:lnTo>
                    <a:pt x="1052" y="46"/>
                  </a:lnTo>
                  <a:lnTo>
                    <a:pt x="1048" y="46"/>
                  </a:lnTo>
                  <a:lnTo>
                    <a:pt x="1044" y="46"/>
                  </a:lnTo>
                  <a:lnTo>
                    <a:pt x="1040" y="46"/>
                  </a:lnTo>
                  <a:lnTo>
                    <a:pt x="1036" y="46"/>
                  </a:lnTo>
                  <a:lnTo>
                    <a:pt x="1032" y="50"/>
                  </a:lnTo>
                  <a:lnTo>
                    <a:pt x="1030" y="50"/>
                  </a:lnTo>
                  <a:lnTo>
                    <a:pt x="1026" y="46"/>
                  </a:lnTo>
                  <a:lnTo>
                    <a:pt x="1022" y="46"/>
                  </a:lnTo>
                  <a:lnTo>
                    <a:pt x="1018" y="46"/>
                  </a:lnTo>
                  <a:lnTo>
                    <a:pt x="1014" y="42"/>
                  </a:lnTo>
                  <a:lnTo>
                    <a:pt x="1014" y="46"/>
                  </a:lnTo>
                  <a:lnTo>
                    <a:pt x="1018" y="46"/>
                  </a:lnTo>
                  <a:lnTo>
                    <a:pt x="1022" y="46"/>
                  </a:lnTo>
                  <a:lnTo>
                    <a:pt x="1026" y="46"/>
                  </a:lnTo>
                  <a:lnTo>
                    <a:pt x="1026" y="50"/>
                  </a:lnTo>
                  <a:lnTo>
                    <a:pt x="1030" y="50"/>
                  </a:lnTo>
                  <a:lnTo>
                    <a:pt x="1026" y="50"/>
                  </a:lnTo>
                  <a:lnTo>
                    <a:pt x="1022" y="50"/>
                  </a:lnTo>
                  <a:lnTo>
                    <a:pt x="1026" y="50"/>
                  </a:lnTo>
                  <a:lnTo>
                    <a:pt x="1030" y="50"/>
                  </a:lnTo>
                  <a:lnTo>
                    <a:pt x="1032" y="50"/>
                  </a:lnTo>
                  <a:lnTo>
                    <a:pt x="1036" y="50"/>
                  </a:lnTo>
                  <a:lnTo>
                    <a:pt x="1040" y="50"/>
                  </a:lnTo>
                  <a:lnTo>
                    <a:pt x="1044" y="50"/>
                  </a:lnTo>
                  <a:lnTo>
                    <a:pt x="1048" y="50"/>
                  </a:lnTo>
                  <a:lnTo>
                    <a:pt x="1052" y="50"/>
                  </a:lnTo>
                  <a:lnTo>
                    <a:pt x="1048" y="50"/>
                  </a:lnTo>
                  <a:lnTo>
                    <a:pt x="1044" y="52"/>
                  </a:lnTo>
                  <a:lnTo>
                    <a:pt x="1040" y="52"/>
                  </a:lnTo>
                  <a:lnTo>
                    <a:pt x="1036" y="52"/>
                  </a:lnTo>
                  <a:lnTo>
                    <a:pt x="1032" y="52"/>
                  </a:lnTo>
                  <a:lnTo>
                    <a:pt x="1030" y="52"/>
                  </a:lnTo>
                  <a:lnTo>
                    <a:pt x="1030" y="56"/>
                  </a:lnTo>
                  <a:lnTo>
                    <a:pt x="1026" y="56"/>
                  </a:lnTo>
                  <a:lnTo>
                    <a:pt x="1022" y="56"/>
                  </a:lnTo>
                  <a:lnTo>
                    <a:pt x="1018" y="56"/>
                  </a:lnTo>
                  <a:lnTo>
                    <a:pt x="1014" y="56"/>
                  </a:lnTo>
                  <a:lnTo>
                    <a:pt x="1010" y="56"/>
                  </a:lnTo>
                  <a:lnTo>
                    <a:pt x="1014" y="56"/>
                  </a:lnTo>
                  <a:lnTo>
                    <a:pt x="1010" y="56"/>
                  </a:lnTo>
                  <a:lnTo>
                    <a:pt x="1006" y="60"/>
                  </a:lnTo>
                  <a:lnTo>
                    <a:pt x="1004" y="60"/>
                  </a:lnTo>
                  <a:lnTo>
                    <a:pt x="1006" y="60"/>
                  </a:lnTo>
                  <a:lnTo>
                    <a:pt x="1010" y="60"/>
                  </a:lnTo>
                  <a:lnTo>
                    <a:pt x="1006" y="60"/>
                  </a:lnTo>
                  <a:lnTo>
                    <a:pt x="1004" y="60"/>
                  </a:lnTo>
                  <a:lnTo>
                    <a:pt x="1006" y="60"/>
                  </a:lnTo>
                  <a:lnTo>
                    <a:pt x="1010" y="60"/>
                  </a:lnTo>
                  <a:lnTo>
                    <a:pt x="1014" y="60"/>
                  </a:lnTo>
                  <a:lnTo>
                    <a:pt x="1022" y="56"/>
                  </a:lnTo>
                  <a:lnTo>
                    <a:pt x="1030" y="56"/>
                  </a:lnTo>
                  <a:lnTo>
                    <a:pt x="1032" y="56"/>
                  </a:lnTo>
                  <a:lnTo>
                    <a:pt x="1036" y="56"/>
                  </a:lnTo>
                  <a:lnTo>
                    <a:pt x="1036" y="52"/>
                  </a:lnTo>
                  <a:lnTo>
                    <a:pt x="1040" y="52"/>
                  </a:lnTo>
                  <a:lnTo>
                    <a:pt x="1044" y="52"/>
                  </a:lnTo>
                  <a:lnTo>
                    <a:pt x="1048" y="52"/>
                  </a:lnTo>
                  <a:lnTo>
                    <a:pt x="1052" y="52"/>
                  </a:lnTo>
                  <a:lnTo>
                    <a:pt x="1056" y="52"/>
                  </a:lnTo>
                  <a:lnTo>
                    <a:pt x="1060" y="52"/>
                  </a:lnTo>
                  <a:lnTo>
                    <a:pt x="1062" y="50"/>
                  </a:lnTo>
                  <a:lnTo>
                    <a:pt x="1066" y="50"/>
                  </a:lnTo>
                  <a:lnTo>
                    <a:pt x="1070" y="50"/>
                  </a:lnTo>
                  <a:lnTo>
                    <a:pt x="1074" y="50"/>
                  </a:lnTo>
                  <a:lnTo>
                    <a:pt x="1080" y="50"/>
                  </a:lnTo>
                  <a:lnTo>
                    <a:pt x="1080" y="52"/>
                  </a:lnTo>
                  <a:lnTo>
                    <a:pt x="1076" y="52"/>
                  </a:lnTo>
                  <a:lnTo>
                    <a:pt x="1074" y="56"/>
                  </a:lnTo>
                  <a:lnTo>
                    <a:pt x="1070" y="56"/>
                  </a:lnTo>
                  <a:lnTo>
                    <a:pt x="1066" y="56"/>
                  </a:lnTo>
                  <a:lnTo>
                    <a:pt x="1062" y="56"/>
                  </a:lnTo>
                  <a:lnTo>
                    <a:pt x="1060" y="60"/>
                  </a:lnTo>
                  <a:lnTo>
                    <a:pt x="1056" y="60"/>
                  </a:lnTo>
                  <a:lnTo>
                    <a:pt x="1056" y="64"/>
                  </a:lnTo>
                  <a:lnTo>
                    <a:pt x="1052" y="64"/>
                  </a:lnTo>
                  <a:lnTo>
                    <a:pt x="1048" y="64"/>
                  </a:lnTo>
                  <a:lnTo>
                    <a:pt x="1044" y="68"/>
                  </a:lnTo>
                  <a:lnTo>
                    <a:pt x="1040" y="68"/>
                  </a:lnTo>
                  <a:lnTo>
                    <a:pt x="1036" y="68"/>
                  </a:lnTo>
                  <a:lnTo>
                    <a:pt x="1040" y="68"/>
                  </a:lnTo>
                  <a:lnTo>
                    <a:pt x="1036" y="68"/>
                  </a:lnTo>
                  <a:lnTo>
                    <a:pt x="1032" y="68"/>
                  </a:lnTo>
                  <a:lnTo>
                    <a:pt x="1032" y="72"/>
                  </a:lnTo>
                  <a:lnTo>
                    <a:pt x="1030" y="72"/>
                  </a:lnTo>
                  <a:lnTo>
                    <a:pt x="1022" y="76"/>
                  </a:lnTo>
                  <a:lnTo>
                    <a:pt x="1018" y="76"/>
                  </a:lnTo>
                  <a:lnTo>
                    <a:pt x="1018" y="78"/>
                  </a:lnTo>
                  <a:lnTo>
                    <a:pt x="1014" y="78"/>
                  </a:lnTo>
                  <a:lnTo>
                    <a:pt x="1014" y="82"/>
                  </a:lnTo>
                  <a:lnTo>
                    <a:pt x="1010" y="82"/>
                  </a:lnTo>
                  <a:lnTo>
                    <a:pt x="1006" y="82"/>
                  </a:lnTo>
                  <a:lnTo>
                    <a:pt x="1004" y="82"/>
                  </a:lnTo>
                  <a:lnTo>
                    <a:pt x="1000" y="82"/>
                  </a:lnTo>
                  <a:lnTo>
                    <a:pt x="1000" y="78"/>
                  </a:lnTo>
                  <a:lnTo>
                    <a:pt x="996" y="78"/>
                  </a:lnTo>
                  <a:lnTo>
                    <a:pt x="992" y="78"/>
                  </a:lnTo>
                  <a:lnTo>
                    <a:pt x="996" y="78"/>
                  </a:lnTo>
                  <a:lnTo>
                    <a:pt x="1000" y="78"/>
                  </a:lnTo>
                  <a:lnTo>
                    <a:pt x="1000" y="82"/>
                  </a:lnTo>
                  <a:lnTo>
                    <a:pt x="1000" y="86"/>
                  </a:lnTo>
                  <a:lnTo>
                    <a:pt x="1004" y="86"/>
                  </a:lnTo>
                  <a:lnTo>
                    <a:pt x="1006" y="86"/>
                  </a:lnTo>
                  <a:lnTo>
                    <a:pt x="1004" y="86"/>
                  </a:lnTo>
                  <a:lnTo>
                    <a:pt x="1004" y="90"/>
                  </a:lnTo>
                  <a:lnTo>
                    <a:pt x="1000" y="90"/>
                  </a:lnTo>
                  <a:lnTo>
                    <a:pt x="996" y="86"/>
                  </a:lnTo>
                  <a:lnTo>
                    <a:pt x="992" y="90"/>
                  </a:lnTo>
                  <a:lnTo>
                    <a:pt x="988" y="90"/>
                  </a:lnTo>
                  <a:lnTo>
                    <a:pt x="984" y="90"/>
                  </a:lnTo>
                  <a:lnTo>
                    <a:pt x="980" y="90"/>
                  </a:lnTo>
                  <a:lnTo>
                    <a:pt x="976" y="90"/>
                  </a:lnTo>
                  <a:lnTo>
                    <a:pt x="974" y="90"/>
                  </a:lnTo>
                  <a:lnTo>
                    <a:pt x="974" y="86"/>
                  </a:lnTo>
                  <a:lnTo>
                    <a:pt x="970" y="86"/>
                  </a:lnTo>
                  <a:lnTo>
                    <a:pt x="974" y="90"/>
                  </a:lnTo>
                  <a:lnTo>
                    <a:pt x="976" y="90"/>
                  </a:lnTo>
                  <a:lnTo>
                    <a:pt x="974" y="90"/>
                  </a:lnTo>
                  <a:lnTo>
                    <a:pt x="970" y="90"/>
                  </a:lnTo>
                  <a:lnTo>
                    <a:pt x="970" y="94"/>
                  </a:lnTo>
                  <a:lnTo>
                    <a:pt x="974" y="94"/>
                  </a:lnTo>
                  <a:lnTo>
                    <a:pt x="976" y="94"/>
                  </a:lnTo>
                  <a:lnTo>
                    <a:pt x="980" y="94"/>
                  </a:lnTo>
                  <a:lnTo>
                    <a:pt x="984" y="94"/>
                  </a:lnTo>
                  <a:lnTo>
                    <a:pt x="984" y="90"/>
                  </a:lnTo>
                  <a:lnTo>
                    <a:pt x="988" y="90"/>
                  </a:lnTo>
                  <a:lnTo>
                    <a:pt x="992" y="90"/>
                  </a:lnTo>
                  <a:lnTo>
                    <a:pt x="996" y="90"/>
                  </a:lnTo>
                  <a:lnTo>
                    <a:pt x="996" y="94"/>
                  </a:lnTo>
                  <a:lnTo>
                    <a:pt x="992" y="94"/>
                  </a:lnTo>
                  <a:lnTo>
                    <a:pt x="988" y="94"/>
                  </a:lnTo>
                  <a:lnTo>
                    <a:pt x="984" y="98"/>
                  </a:lnTo>
                  <a:lnTo>
                    <a:pt x="988" y="98"/>
                  </a:lnTo>
                  <a:lnTo>
                    <a:pt x="992" y="98"/>
                  </a:lnTo>
                  <a:lnTo>
                    <a:pt x="988" y="102"/>
                  </a:lnTo>
                  <a:lnTo>
                    <a:pt x="984" y="102"/>
                  </a:lnTo>
                  <a:lnTo>
                    <a:pt x="980" y="102"/>
                  </a:lnTo>
                  <a:lnTo>
                    <a:pt x="976" y="102"/>
                  </a:lnTo>
                  <a:lnTo>
                    <a:pt x="974" y="106"/>
                  </a:lnTo>
                  <a:lnTo>
                    <a:pt x="970" y="106"/>
                  </a:lnTo>
                  <a:lnTo>
                    <a:pt x="970" y="102"/>
                  </a:lnTo>
                  <a:lnTo>
                    <a:pt x="970" y="106"/>
                  </a:lnTo>
                  <a:lnTo>
                    <a:pt x="966" y="106"/>
                  </a:lnTo>
                  <a:lnTo>
                    <a:pt x="962" y="102"/>
                  </a:lnTo>
                  <a:lnTo>
                    <a:pt x="962" y="98"/>
                  </a:lnTo>
                  <a:lnTo>
                    <a:pt x="958" y="98"/>
                  </a:lnTo>
                  <a:lnTo>
                    <a:pt x="954" y="98"/>
                  </a:lnTo>
                  <a:lnTo>
                    <a:pt x="950" y="98"/>
                  </a:lnTo>
                  <a:lnTo>
                    <a:pt x="948" y="98"/>
                  </a:lnTo>
                  <a:lnTo>
                    <a:pt x="944" y="98"/>
                  </a:lnTo>
                  <a:lnTo>
                    <a:pt x="940" y="98"/>
                  </a:lnTo>
                  <a:lnTo>
                    <a:pt x="936" y="98"/>
                  </a:lnTo>
                  <a:lnTo>
                    <a:pt x="936" y="102"/>
                  </a:lnTo>
                  <a:lnTo>
                    <a:pt x="940" y="102"/>
                  </a:lnTo>
                  <a:lnTo>
                    <a:pt x="944" y="102"/>
                  </a:lnTo>
                  <a:lnTo>
                    <a:pt x="948" y="102"/>
                  </a:lnTo>
                  <a:lnTo>
                    <a:pt x="950" y="102"/>
                  </a:lnTo>
                  <a:lnTo>
                    <a:pt x="954" y="102"/>
                  </a:lnTo>
                  <a:lnTo>
                    <a:pt x="958" y="102"/>
                  </a:lnTo>
                  <a:lnTo>
                    <a:pt x="958" y="106"/>
                  </a:lnTo>
                  <a:lnTo>
                    <a:pt x="958" y="108"/>
                  </a:lnTo>
                  <a:lnTo>
                    <a:pt x="954" y="108"/>
                  </a:lnTo>
                  <a:lnTo>
                    <a:pt x="950" y="108"/>
                  </a:lnTo>
                  <a:lnTo>
                    <a:pt x="948" y="108"/>
                  </a:lnTo>
                  <a:lnTo>
                    <a:pt x="944" y="108"/>
                  </a:lnTo>
                  <a:lnTo>
                    <a:pt x="940" y="108"/>
                  </a:lnTo>
                  <a:lnTo>
                    <a:pt x="936" y="108"/>
                  </a:lnTo>
                  <a:lnTo>
                    <a:pt x="932" y="108"/>
                  </a:lnTo>
                  <a:lnTo>
                    <a:pt x="936" y="108"/>
                  </a:lnTo>
                  <a:lnTo>
                    <a:pt x="936" y="112"/>
                  </a:lnTo>
                  <a:lnTo>
                    <a:pt x="932" y="112"/>
                  </a:lnTo>
                  <a:lnTo>
                    <a:pt x="928" y="112"/>
                  </a:lnTo>
                  <a:lnTo>
                    <a:pt x="924" y="112"/>
                  </a:lnTo>
                  <a:lnTo>
                    <a:pt x="920" y="108"/>
                  </a:lnTo>
                  <a:lnTo>
                    <a:pt x="920" y="112"/>
                  </a:lnTo>
                  <a:lnTo>
                    <a:pt x="920" y="108"/>
                  </a:lnTo>
                  <a:lnTo>
                    <a:pt x="918" y="108"/>
                  </a:lnTo>
                  <a:lnTo>
                    <a:pt x="914" y="108"/>
                  </a:lnTo>
                  <a:lnTo>
                    <a:pt x="910" y="108"/>
                  </a:lnTo>
                  <a:lnTo>
                    <a:pt x="906" y="108"/>
                  </a:lnTo>
                  <a:lnTo>
                    <a:pt x="902" y="108"/>
                  </a:lnTo>
                  <a:lnTo>
                    <a:pt x="906" y="108"/>
                  </a:lnTo>
                  <a:lnTo>
                    <a:pt x="910" y="108"/>
                  </a:lnTo>
                  <a:lnTo>
                    <a:pt x="914" y="108"/>
                  </a:lnTo>
                  <a:lnTo>
                    <a:pt x="918" y="108"/>
                  </a:lnTo>
                  <a:lnTo>
                    <a:pt x="918" y="112"/>
                  </a:lnTo>
                  <a:lnTo>
                    <a:pt x="920" y="112"/>
                  </a:lnTo>
                  <a:lnTo>
                    <a:pt x="918" y="112"/>
                  </a:lnTo>
                  <a:lnTo>
                    <a:pt x="914" y="112"/>
                  </a:lnTo>
                  <a:lnTo>
                    <a:pt x="910" y="112"/>
                  </a:lnTo>
                  <a:lnTo>
                    <a:pt x="906" y="112"/>
                  </a:lnTo>
                  <a:lnTo>
                    <a:pt x="902" y="112"/>
                  </a:lnTo>
                  <a:lnTo>
                    <a:pt x="902" y="108"/>
                  </a:lnTo>
                  <a:lnTo>
                    <a:pt x="898" y="108"/>
                  </a:lnTo>
                  <a:lnTo>
                    <a:pt x="902" y="112"/>
                  </a:lnTo>
                  <a:lnTo>
                    <a:pt x="898" y="112"/>
                  </a:lnTo>
                  <a:lnTo>
                    <a:pt x="894" y="112"/>
                  </a:lnTo>
                  <a:lnTo>
                    <a:pt x="890" y="112"/>
                  </a:lnTo>
                  <a:lnTo>
                    <a:pt x="894" y="112"/>
                  </a:lnTo>
                  <a:lnTo>
                    <a:pt x="898" y="112"/>
                  </a:lnTo>
                  <a:lnTo>
                    <a:pt x="898" y="116"/>
                  </a:lnTo>
                  <a:lnTo>
                    <a:pt x="902" y="116"/>
                  </a:lnTo>
                  <a:lnTo>
                    <a:pt x="898" y="116"/>
                  </a:lnTo>
                  <a:lnTo>
                    <a:pt x="902" y="116"/>
                  </a:lnTo>
                  <a:lnTo>
                    <a:pt x="906" y="116"/>
                  </a:lnTo>
                  <a:lnTo>
                    <a:pt x="910" y="116"/>
                  </a:lnTo>
                  <a:lnTo>
                    <a:pt x="918" y="116"/>
                  </a:lnTo>
                  <a:lnTo>
                    <a:pt x="920" y="116"/>
                  </a:lnTo>
                  <a:lnTo>
                    <a:pt x="924" y="116"/>
                  </a:lnTo>
                  <a:lnTo>
                    <a:pt x="928" y="116"/>
                  </a:lnTo>
                  <a:lnTo>
                    <a:pt x="932" y="116"/>
                  </a:lnTo>
                  <a:lnTo>
                    <a:pt x="936" y="116"/>
                  </a:lnTo>
                  <a:lnTo>
                    <a:pt x="940" y="116"/>
                  </a:lnTo>
                  <a:lnTo>
                    <a:pt x="936" y="116"/>
                  </a:lnTo>
                  <a:lnTo>
                    <a:pt x="936" y="120"/>
                  </a:lnTo>
                  <a:lnTo>
                    <a:pt x="940" y="120"/>
                  </a:lnTo>
                  <a:lnTo>
                    <a:pt x="944" y="120"/>
                  </a:lnTo>
                  <a:lnTo>
                    <a:pt x="940" y="120"/>
                  </a:lnTo>
                  <a:lnTo>
                    <a:pt x="940" y="124"/>
                  </a:lnTo>
                  <a:lnTo>
                    <a:pt x="936" y="124"/>
                  </a:lnTo>
                  <a:lnTo>
                    <a:pt x="932" y="124"/>
                  </a:lnTo>
                  <a:lnTo>
                    <a:pt x="928" y="120"/>
                  </a:lnTo>
                  <a:lnTo>
                    <a:pt x="924" y="120"/>
                  </a:lnTo>
                  <a:lnTo>
                    <a:pt x="920" y="120"/>
                  </a:lnTo>
                  <a:lnTo>
                    <a:pt x="920" y="116"/>
                  </a:lnTo>
                  <a:lnTo>
                    <a:pt x="918" y="116"/>
                  </a:lnTo>
                  <a:lnTo>
                    <a:pt x="914" y="116"/>
                  </a:lnTo>
                  <a:lnTo>
                    <a:pt x="906" y="116"/>
                  </a:lnTo>
                  <a:lnTo>
                    <a:pt x="902" y="116"/>
                  </a:lnTo>
                  <a:lnTo>
                    <a:pt x="898" y="116"/>
                  </a:lnTo>
                  <a:lnTo>
                    <a:pt x="894" y="116"/>
                  </a:lnTo>
                  <a:lnTo>
                    <a:pt x="888" y="116"/>
                  </a:lnTo>
                  <a:lnTo>
                    <a:pt x="888" y="120"/>
                  </a:lnTo>
                  <a:lnTo>
                    <a:pt x="890" y="116"/>
                  </a:lnTo>
                  <a:lnTo>
                    <a:pt x="894" y="116"/>
                  </a:lnTo>
                  <a:lnTo>
                    <a:pt x="898" y="116"/>
                  </a:lnTo>
                  <a:lnTo>
                    <a:pt x="902" y="120"/>
                  </a:lnTo>
                  <a:lnTo>
                    <a:pt x="906" y="120"/>
                  </a:lnTo>
                  <a:lnTo>
                    <a:pt x="910" y="120"/>
                  </a:lnTo>
                  <a:lnTo>
                    <a:pt x="914" y="120"/>
                  </a:lnTo>
                  <a:lnTo>
                    <a:pt x="918" y="120"/>
                  </a:lnTo>
                  <a:lnTo>
                    <a:pt x="914" y="120"/>
                  </a:lnTo>
                  <a:lnTo>
                    <a:pt x="910" y="120"/>
                  </a:lnTo>
                  <a:lnTo>
                    <a:pt x="906" y="120"/>
                  </a:lnTo>
                  <a:lnTo>
                    <a:pt x="902" y="120"/>
                  </a:lnTo>
                  <a:lnTo>
                    <a:pt x="898" y="120"/>
                  </a:lnTo>
                  <a:lnTo>
                    <a:pt x="898" y="124"/>
                  </a:lnTo>
                  <a:lnTo>
                    <a:pt x="894" y="124"/>
                  </a:lnTo>
                  <a:lnTo>
                    <a:pt x="894" y="120"/>
                  </a:lnTo>
                  <a:lnTo>
                    <a:pt x="890" y="120"/>
                  </a:lnTo>
                  <a:lnTo>
                    <a:pt x="888" y="120"/>
                  </a:lnTo>
                  <a:lnTo>
                    <a:pt x="884" y="120"/>
                  </a:lnTo>
                  <a:lnTo>
                    <a:pt x="880" y="120"/>
                  </a:lnTo>
                  <a:lnTo>
                    <a:pt x="884" y="120"/>
                  </a:lnTo>
                  <a:lnTo>
                    <a:pt x="888" y="120"/>
                  </a:lnTo>
                  <a:lnTo>
                    <a:pt x="890" y="120"/>
                  </a:lnTo>
                  <a:lnTo>
                    <a:pt x="894" y="120"/>
                  </a:lnTo>
                  <a:lnTo>
                    <a:pt x="894" y="124"/>
                  </a:lnTo>
                  <a:lnTo>
                    <a:pt x="890" y="124"/>
                  </a:lnTo>
                  <a:lnTo>
                    <a:pt x="890" y="128"/>
                  </a:lnTo>
                  <a:lnTo>
                    <a:pt x="888" y="128"/>
                  </a:lnTo>
                  <a:lnTo>
                    <a:pt x="888" y="132"/>
                  </a:lnTo>
                  <a:lnTo>
                    <a:pt x="888" y="128"/>
                  </a:lnTo>
                  <a:lnTo>
                    <a:pt x="890" y="128"/>
                  </a:lnTo>
                  <a:lnTo>
                    <a:pt x="890" y="124"/>
                  </a:lnTo>
                  <a:lnTo>
                    <a:pt x="894" y="124"/>
                  </a:lnTo>
                  <a:lnTo>
                    <a:pt x="898" y="124"/>
                  </a:lnTo>
                  <a:lnTo>
                    <a:pt x="902" y="124"/>
                  </a:lnTo>
                  <a:lnTo>
                    <a:pt x="906" y="124"/>
                  </a:lnTo>
                  <a:lnTo>
                    <a:pt x="910" y="124"/>
                  </a:lnTo>
                  <a:lnTo>
                    <a:pt x="914" y="124"/>
                  </a:lnTo>
                  <a:lnTo>
                    <a:pt x="920" y="124"/>
                  </a:lnTo>
                  <a:lnTo>
                    <a:pt x="924" y="124"/>
                  </a:lnTo>
                  <a:lnTo>
                    <a:pt x="920" y="124"/>
                  </a:lnTo>
                  <a:lnTo>
                    <a:pt x="918" y="124"/>
                  </a:lnTo>
                  <a:lnTo>
                    <a:pt x="918" y="128"/>
                  </a:lnTo>
                  <a:lnTo>
                    <a:pt x="914" y="128"/>
                  </a:lnTo>
                  <a:lnTo>
                    <a:pt x="918" y="128"/>
                  </a:lnTo>
                  <a:lnTo>
                    <a:pt x="920" y="128"/>
                  </a:lnTo>
                  <a:lnTo>
                    <a:pt x="928" y="128"/>
                  </a:lnTo>
                  <a:lnTo>
                    <a:pt x="932" y="128"/>
                  </a:lnTo>
                  <a:lnTo>
                    <a:pt x="936" y="128"/>
                  </a:lnTo>
                  <a:lnTo>
                    <a:pt x="936" y="132"/>
                  </a:lnTo>
                  <a:lnTo>
                    <a:pt x="936" y="136"/>
                  </a:lnTo>
                  <a:lnTo>
                    <a:pt x="932" y="136"/>
                  </a:lnTo>
                  <a:lnTo>
                    <a:pt x="928" y="136"/>
                  </a:lnTo>
                  <a:lnTo>
                    <a:pt x="928" y="138"/>
                  </a:lnTo>
                  <a:lnTo>
                    <a:pt x="920" y="138"/>
                  </a:lnTo>
                  <a:lnTo>
                    <a:pt x="918" y="136"/>
                  </a:lnTo>
                  <a:lnTo>
                    <a:pt x="914" y="136"/>
                  </a:lnTo>
                  <a:lnTo>
                    <a:pt x="910" y="136"/>
                  </a:lnTo>
                  <a:lnTo>
                    <a:pt x="910" y="138"/>
                  </a:lnTo>
                  <a:lnTo>
                    <a:pt x="914" y="138"/>
                  </a:lnTo>
                  <a:lnTo>
                    <a:pt x="918" y="138"/>
                  </a:lnTo>
                  <a:lnTo>
                    <a:pt x="920" y="138"/>
                  </a:lnTo>
                  <a:lnTo>
                    <a:pt x="924" y="138"/>
                  </a:lnTo>
                  <a:lnTo>
                    <a:pt x="928" y="138"/>
                  </a:lnTo>
                  <a:lnTo>
                    <a:pt x="932" y="142"/>
                  </a:lnTo>
                  <a:lnTo>
                    <a:pt x="928" y="142"/>
                  </a:lnTo>
                  <a:lnTo>
                    <a:pt x="928" y="146"/>
                  </a:lnTo>
                  <a:lnTo>
                    <a:pt x="924" y="146"/>
                  </a:lnTo>
                  <a:lnTo>
                    <a:pt x="920" y="146"/>
                  </a:lnTo>
                  <a:lnTo>
                    <a:pt x="918" y="146"/>
                  </a:lnTo>
                  <a:lnTo>
                    <a:pt x="914" y="146"/>
                  </a:lnTo>
                  <a:lnTo>
                    <a:pt x="910" y="146"/>
                  </a:lnTo>
                  <a:lnTo>
                    <a:pt x="906" y="146"/>
                  </a:lnTo>
                  <a:lnTo>
                    <a:pt x="910" y="146"/>
                  </a:lnTo>
                  <a:lnTo>
                    <a:pt x="914" y="146"/>
                  </a:lnTo>
                  <a:lnTo>
                    <a:pt x="920" y="146"/>
                  </a:lnTo>
                  <a:lnTo>
                    <a:pt x="924" y="146"/>
                  </a:lnTo>
                  <a:lnTo>
                    <a:pt x="924" y="150"/>
                  </a:lnTo>
                  <a:lnTo>
                    <a:pt x="920" y="150"/>
                  </a:lnTo>
                  <a:lnTo>
                    <a:pt x="920" y="154"/>
                  </a:lnTo>
                  <a:lnTo>
                    <a:pt x="918" y="150"/>
                  </a:lnTo>
                  <a:lnTo>
                    <a:pt x="914" y="150"/>
                  </a:lnTo>
                  <a:lnTo>
                    <a:pt x="914" y="154"/>
                  </a:lnTo>
                  <a:lnTo>
                    <a:pt x="910" y="154"/>
                  </a:lnTo>
                  <a:lnTo>
                    <a:pt x="906" y="154"/>
                  </a:lnTo>
                  <a:lnTo>
                    <a:pt x="902" y="154"/>
                  </a:lnTo>
                  <a:lnTo>
                    <a:pt x="894" y="154"/>
                  </a:lnTo>
                  <a:lnTo>
                    <a:pt x="890" y="154"/>
                  </a:lnTo>
                  <a:lnTo>
                    <a:pt x="888" y="154"/>
                  </a:lnTo>
                  <a:lnTo>
                    <a:pt x="888" y="150"/>
                  </a:lnTo>
                  <a:lnTo>
                    <a:pt x="884" y="154"/>
                  </a:lnTo>
                  <a:lnTo>
                    <a:pt x="888" y="154"/>
                  </a:lnTo>
                  <a:lnTo>
                    <a:pt x="888" y="158"/>
                  </a:lnTo>
                  <a:lnTo>
                    <a:pt x="890" y="158"/>
                  </a:lnTo>
                  <a:lnTo>
                    <a:pt x="890" y="160"/>
                  </a:lnTo>
                  <a:lnTo>
                    <a:pt x="894" y="160"/>
                  </a:lnTo>
                  <a:lnTo>
                    <a:pt x="890" y="164"/>
                  </a:lnTo>
                  <a:lnTo>
                    <a:pt x="888" y="168"/>
                  </a:lnTo>
                  <a:lnTo>
                    <a:pt x="880" y="172"/>
                  </a:lnTo>
                  <a:lnTo>
                    <a:pt x="880" y="168"/>
                  </a:lnTo>
                  <a:lnTo>
                    <a:pt x="876" y="168"/>
                  </a:lnTo>
                  <a:lnTo>
                    <a:pt x="876" y="172"/>
                  </a:lnTo>
                  <a:lnTo>
                    <a:pt x="872" y="172"/>
                  </a:lnTo>
                  <a:lnTo>
                    <a:pt x="868" y="172"/>
                  </a:lnTo>
                  <a:lnTo>
                    <a:pt x="864" y="172"/>
                  </a:lnTo>
                  <a:lnTo>
                    <a:pt x="862" y="172"/>
                  </a:lnTo>
                  <a:lnTo>
                    <a:pt x="858" y="172"/>
                  </a:lnTo>
                  <a:lnTo>
                    <a:pt x="854" y="168"/>
                  </a:lnTo>
                  <a:lnTo>
                    <a:pt x="850" y="168"/>
                  </a:lnTo>
                  <a:lnTo>
                    <a:pt x="846" y="168"/>
                  </a:lnTo>
                  <a:lnTo>
                    <a:pt x="842" y="168"/>
                  </a:lnTo>
                  <a:lnTo>
                    <a:pt x="842" y="164"/>
                  </a:lnTo>
                  <a:lnTo>
                    <a:pt x="838" y="164"/>
                  </a:lnTo>
                  <a:lnTo>
                    <a:pt x="834" y="160"/>
                  </a:lnTo>
                  <a:lnTo>
                    <a:pt x="838" y="164"/>
                  </a:lnTo>
                  <a:lnTo>
                    <a:pt x="838" y="168"/>
                  </a:lnTo>
                  <a:lnTo>
                    <a:pt x="842" y="168"/>
                  </a:lnTo>
                  <a:lnTo>
                    <a:pt x="846" y="168"/>
                  </a:lnTo>
                  <a:lnTo>
                    <a:pt x="846" y="172"/>
                  </a:lnTo>
                  <a:lnTo>
                    <a:pt x="842" y="172"/>
                  </a:lnTo>
                  <a:lnTo>
                    <a:pt x="834" y="172"/>
                  </a:lnTo>
                  <a:lnTo>
                    <a:pt x="832" y="172"/>
                  </a:lnTo>
                  <a:lnTo>
                    <a:pt x="834" y="172"/>
                  </a:lnTo>
                  <a:lnTo>
                    <a:pt x="834" y="176"/>
                  </a:lnTo>
                  <a:lnTo>
                    <a:pt x="838" y="176"/>
                  </a:lnTo>
                  <a:lnTo>
                    <a:pt x="838" y="172"/>
                  </a:lnTo>
                  <a:lnTo>
                    <a:pt x="842" y="172"/>
                  </a:lnTo>
                  <a:lnTo>
                    <a:pt x="846" y="172"/>
                  </a:lnTo>
                  <a:lnTo>
                    <a:pt x="850" y="172"/>
                  </a:lnTo>
                  <a:lnTo>
                    <a:pt x="854" y="172"/>
                  </a:lnTo>
                  <a:lnTo>
                    <a:pt x="858" y="172"/>
                  </a:lnTo>
                  <a:lnTo>
                    <a:pt x="862" y="172"/>
                  </a:lnTo>
                  <a:lnTo>
                    <a:pt x="862" y="176"/>
                  </a:lnTo>
                  <a:lnTo>
                    <a:pt x="858" y="176"/>
                  </a:lnTo>
                  <a:lnTo>
                    <a:pt x="862" y="176"/>
                  </a:lnTo>
                  <a:lnTo>
                    <a:pt x="864" y="172"/>
                  </a:lnTo>
                  <a:lnTo>
                    <a:pt x="868" y="172"/>
                  </a:lnTo>
                  <a:lnTo>
                    <a:pt x="872" y="172"/>
                  </a:lnTo>
                  <a:lnTo>
                    <a:pt x="876" y="176"/>
                  </a:lnTo>
                  <a:lnTo>
                    <a:pt x="876" y="180"/>
                  </a:lnTo>
                  <a:lnTo>
                    <a:pt x="872" y="180"/>
                  </a:lnTo>
                  <a:lnTo>
                    <a:pt x="872" y="182"/>
                  </a:lnTo>
                  <a:lnTo>
                    <a:pt x="872" y="180"/>
                  </a:lnTo>
                  <a:lnTo>
                    <a:pt x="876" y="180"/>
                  </a:lnTo>
                  <a:lnTo>
                    <a:pt x="880" y="182"/>
                  </a:lnTo>
                  <a:lnTo>
                    <a:pt x="884" y="182"/>
                  </a:lnTo>
                  <a:lnTo>
                    <a:pt x="884" y="180"/>
                  </a:lnTo>
                  <a:lnTo>
                    <a:pt x="888" y="180"/>
                  </a:lnTo>
                  <a:lnTo>
                    <a:pt x="890" y="180"/>
                  </a:lnTo>
                  <a:lnTo>
                    <a:pt x="894" y="186"/>
                  </a:lnTo>
                  <a:lnTo>
                    <a:pt x="894" y="190"/>
                  </a:lnTo>
                  <a:lnTo>
                    <a:pt x="890" y="190"/>
                  </a:lnTo>
                  <a:lnTo>
                    <a:pt x="888" y="190"/>
                  </a:lnTo>
                  <a:lnTo>
                    <a:pt x="888" y="194"/>
                  </a:lnTo>
                  <a:lnTo>
                    <a:pt x="884" y="194"/>
                  </a:lnTo>
                  <a:lnTo>
                    <a:pt x="884" y="190"/>
                  </a:lnTo>
                  <a:lnTo>
                    <a:pt x="880" y="190"/>
                  </a:lnTo>
                  <a:lnTo>
                    <a:pt x="880" y="194"/>
                  </a:lnTo>
                  <a:lnTo>
                    <a:pt x="876" y="194"/>
                  </a:lnTo>
                  <a:lnTo>
                    <a:pt x="872" y="194"/>
                  </a:lnTo>
                  <a:lnTo>
                    <a:pt x="872" y="198"/>
                  </a:lnTo>
                  <a:lnTo>
                    <a:pt x="868" y="198"/>
                  </a:lnTo>
                  <a:lnTo>
                    <a:pt x="864" y="198"/>
                  </a:lnTo>
                  <a:lnTo>
                    <a:pt x="864" y="202"/>
                  </a:lnTo>
                  <a:lnTo>
                    <a:pt x="862" y="202"/>
                  </a:lnTo>
                  <a:lnTo>
                    <a:pt x="858" y="202"/>
                  </a:lnTo>
                  <a:lnTo>
                    <a:pt x="854" y="202"/>
                  </a:lnTo>
                  <a:lnTo>
                    <a:pt x="850" y="202"/>
                  </a:lnTo>
                  <a:lnTo>
                    <a:pt x="846" y="202"/>
                  </a:lnTo>
                  <a:lnTo>
                    <a:pt x="850" y="198"/>
                  </a:lnTo>
                  <a:lnTo>
                    <a:pt x="854" y="194"/>
                  </a:lnTo>
                  <a:lnTo>
                    <a:pt x="850" y="194"/>
                  </a:lnTo>
                  <a:lnTo>
                    <a:pt x="846" y="194"/>
                  </a:lnTo>
                  <a:lnTo>
                    <a:pt x="846" y="190"/>
                  </a:lnTo>
                  <a:lnTo>
                    <a:pt x="842" y="194"/>
                  </a:lnTo>
                  <a:lnTo>
                    <a:pt x="838" y="194"/>
                  </a:lnTo>
                  <a:lnTo>
                    <a:pt x="834" y="194"/>
                  </a:lnTo>
                  <a:lnTo>
                    <a:pt x="834" y="190"/>
                  </a:lnTo>
                  <a:lnTo>
                    <a:pt x="838" y="190"/>
                  </a:lnTo>
                  <a:lnTo>
                    <a:pt x="838" y="186"/>
                  </a:lnTo>
                  <a:lnTo>
                    <a:pt x="834" y="186"/>
                  </a:lnTo>
                  <a:lnTo>
                    <a:pt x="834" y="190"/>
                  </a:lnTo>
                  <a:lnTo>
                    <a:pt x="832" y="190"/>
                  </a:lnTo>
                  <a:lnTo>
                    <a:pt x="828" y="190"/>
                  </a:lnTo>
                  <a:lnTo>
                    <a:pt x="828" y="186"/>
                  </a:lnTo>
                  <a:lnTo>
                    <a:pt x="824" y="182"/>
                  </a:lnTo>
                  <a:lnTo>
                    <a:pt x="824" y="186"/>
                  </a:lnTo>
                  <a:lnTo>
                    <a:pt x="828" y="186"/>
                  </a:lnTo>
                  <a:lnTo>
                    <a:pt x="828" y="190"/>
                  </a:lnTo>
                  <a:lnTo>
                    <a:pt x="832" y="190"/>
                  </a:lnTo>
                  <a:lnTo>
                    <a:pt x="832" y="194"/>
                  </a:lnTo>
                  <a:lnTo>
                    <a:pt x="828" y="194"/>
                  </a:lnTo>
                  <a:lnTo>
                    <a:pt x="824" y="198"/>
                  </a:lnTo>
                  <a:lnTo>
                    <a:pt x="824" y="194"/>
                  </a:lnTo>
                  <a:lnTo>
                    <a:pt x="820" y="194"/>
                  </a:lnTo>
                  <a:lnTo>
                    <a:pt x="820" y="190"/>
                  </a:lnTo>
                  <a:lnTo>
                    <a:pt x="816" y="190"/>
                  </a:lnTo>
                  <a:lnTo>
                    <a:pt x="816" y="186"/>
                  </a:lnTo>
                  <a:lnTo>
                    <a:pt x="812" y="186"/>
                  </a:lnTo>
                  <a:lnTo>
                    <a:pt x="816" y="190"/>
                  </a:lnTo>
                  <a:lnTo>
                    <a:pt x="816" y="194"/>
                  </a:lnTo>
                  <a:lnTo>
                    <a:pt x="812" y="194"/>
                  </a:lnTo>
                  <a:lnTo>
                    <a:pt x="808" y="194"/>
                  </a:lnTo>
                  <a:lnTo>
                    <a:pt x="806" y="194"/>
                  </a:lnTo>
                  <a:lnTo>
                    <a:pt x="806" y="190"/>
                  </a:lnTo>
                  <a:lnTo>
                    <a:pt x="802" y="190"/>
                  </a:lnTo>
                  <a:lnTo>
                    <a:pt x="802" y="194"/>
                  </a:lnTo>
                  <a:lnTo>
                    <a:pt x="806" y="194"/>
                  </a:lnTo>
                  <a:lnTo>
                    <a:pt x="802" y="194"/>
                  </a:lnTo>
                  <a:lnTo>
                    <a:pt x="798" y="194"/>
                  </a:lnTo>
                  <a:lnTo>
                    <a:pt x="794" y="194"/>
                  </a:lnTo>
                  <a:lnTo>
                    <a:pt x="794" y="190"/>
                  </a:lnTo>
                  <a:lnTo>
                    <a:pt x="790" y="190"/>
                  </a:lnTo>
                  <a:lnTo>
                    <a:pt x="790" y="194"/>
                  </a:lnTo>
                  <a:lnTo>
                    <a:pt x="794" y="194"/>
                  </a:lnTo>
                  <a:lnTo>
                    <a:pt x="802" y="198"/>
                  </a:lnTo>
                  <a:lnTo>
                    <a:pt x="798" y="198"/>
                  </a:lnTo>
                  <a:lnTo>
                    <a:pt x="794" y="198"/>
                  </a:lnTo>
                  <a:lnTo>
                    <a:pt x="790" y="198"/>
                  </a:lnTo>
                  <a:lnTo>
                    <a:pt x="786" y="198"/>
                  </a:lnTo>
                  <a:lnTo>
                    <a:pt x="782" y="198"/>
                  </a:lnTo>
                  <a:lnTo>
                    <a:pt x="778" y="198"/>
                  </a:lnTo>
                  <a:lnTo>
                    <a:pt x="776" y="198"/>
                  </a:lnTo>
                  <a:lnTo>
                    <a:pt x="772" y="198"/>
                  </a:lnTo>
                  <a:lnTo>
                    <a:pt x="772" y="194"/>
                  </a:lnTo>
                  <a:lnTo>
                    <a:pt x="776" y="194"/>
                  </a:lnTo>
                  <a:lnTo>
                    <a:pt x="772" y="190"/>
                  </a:lnTo>
                  <a:lnTo>
                    <a:pt x="768" y="190"/>
                  </a:lnTo>
                  <a:lnTo>
                    <a:pt x="772" y="190"/>
                  </a:lnTo>
                  <a:lnTo>
                    <a:pt x="772" y="194"/>
                  </a:lnTo>
                  <a:lnTo>
                    <a:pt x="768" y="194"/>
                  </a:lnTo>
                  <a:lnTo>
                    <a:pt x="768" y="198"/>
                  </a:lnTo>
                  <a:lnTo>
                    <a:pt x="764" y="198"/>
                  </a:lnTo>
                  <a:lnTo>
                    <a:pt x="760" y="194"/>
                  </a:lnTo>
                  <a:lnTo>
                    <a:pt x="756" y="194"/>
                  </a:lnTo>
                  <a:lnTo>
                    <a:pt x="756" y="190"/>
                  </a:lnTo>
                  <a:lnTo>
                    <a:pt x="756" y="194"/>
                  </a:lnTo>
                  <a:lnTo>
                    <a:pt x="756" y="198"/>
                  </a:lnTo>
                  <a:lnTo>
                    <a:pt x="752" y="198"/>
                  </a:lnTo>
                  <a:lnTo>
                    <a:pt x="752" y="194"/>
                  </a:lnTo>
                  <a:lnTo>
                    <a:pt x="752" y="198"/>
                  </a:lnTo>
                  <a:lnTo>
                    <a:pt x="748" y="198"/>
                  </a:lnTo>
                  <a:lnTo>
                    <a:pt x="746" y="198"/>
                  </a:lnTo>
                  <a:lnTo>
                    <a:pt x="742" y="194"/>
                  </a:lnTo>
                  <a:lnTo>
                    <a:pt x="746" y="194"/>
                  </a:lnTo>
                  <a:lnTo>
                    <a:pt x="742" y="190"/>
                  </a:lnTo>
                  <a:lnTo>
                    <a:pt x="742" y="186"/>
                  </a:lnTo>
                  <a:lnTo>
                    <a:pt x="742" y="182"/>
                  </a:lnTo>
                  <a:lnTo>
                    <a:pt x="738" y="186"/>
                  </a:lnTo>
                  <a:lnTo>
                    <a:pt x="742" y="186"/>
                  </a:lnTo>
                  <a:lnTo>
                    <a:pt x="742" y="190"/>
                  </a:lnTo>
                  <a:lnTo>
                    <a:pt x="742" y="194"/>
                  </a:lnTo>
                  <a:lnTo>
                    <a:pt x="738" y="194"/>
                  </a:lnTo>
                  <a:lnTo>
                    <a:pt x="742" y="194"/>
                  </a:lnTo>
                  <a:lnTo>
                    <a:pt x="742" y="190"/>
                  </a:lnTo>
                  <a:lnTo>
                    <a:pt x="738" y="190"/>
                  </a:lnTo>
                  <a:lnTo>
                    <a:pt x="738" y="194"/>
                  </a:lnTo>
                  <a:lnTo>
                    <a:pt x="734" y="194"/>
                  </a:lnTo>
                  <a:lnTo>
                    <a:pt x="732" y="194"/>
                  </a:lnTo>
                  <a:lnTo>
                    <a:pt x="728" y="190"/>
                  </a:lnTo>
                  <a:lnTo>
                    <a:pt x="732" y="186"/>
                  </a:lnTo>
                  <a:lnTo>
                    <a:pt x="728" y="186"/>
                  </a:lnTo>
                  <a:lnTo>
                    <a:pt x="728" y="182"/>
                  </a:lnTo>
                  <a:lnTo>
                    <a:pt x="732" y="182"/>
                  </a:lnTo>
                  <a:lnTo>
                    <a:pt x="734" y="182"/>
                  </a:lnTo>
                  <a:lnTo>
                    <a:pt x="734" y="180"/>
                  </a:lnTo>
                  <a:lnTo>
                    <a:pt x="738" y="180"/>
                  </a:lnTo>
                  <a:lnTo>
                    <a:pt x="742" y="176"/>
                  </a:lnTo>
                  <a:lnTo>
                    <a:pt x="746" y="176"/>
                  </a:lnTo>
                  <a:lnTo>
                    <a:pt x="748" y="176"/>
                  </a:lnTo>
                  <a:lnTo>
                    <a:pt x="752" y="176"/>
                  </a:lnTo>
                  <a:lnTo>
                    <a:pt x="756" y="176"/>
                  </a:lnTo>
                  <a:lnTo>
                    <a:pt x="760" y="176"/>
                  </a:lnTo>
                  <a:lnTo>
                    <a:pt x="756" y="176"/>
                  </a:lnTo>
                  <a:lnTo>
                    <a:pt x="760" y="176"/>
                  </a:lnTo>
                  <a:lnTo>
                    <a:pt x="764" y="176"/>
                  </a:lnTo>
                  <a:lnTo>
                    <a:pt x="768" y="176"/>
                  </a:lnTo>
                  <a:lnTo>
                    <a:pt x="764" y="172"/>
                  </a:lnTo>
                  <a:lnTo>
                    <a:pt x="760" y="172"/>
                  </a:lnTo>
                  <a:lnTo>
                    <a:pt x="764" y="172"/>
                  </a:lnTo>
                  <a:lnTo>
                    <a:pt x="760" y="172"/>
                  </a:lnTo>
                  <a:lnTo>
                    <a:pt x="760" y="168"/>
                  </a:lnTo>
                  <a:lnTo>
                    <a:pt x="764" y="168"/>
                  </a:lnTo>
                  <a:lnTo>
                    <a:pt x="760" y="168"/>
                  </a:lnTo>
                  <a:lnTo>
                    <a:pt x="756" y="168"/>
                  </a:lnTo>
                  <a:lnTo>
                    <a:pt x="752" y="168"/>
                  </a:lnTo>
                  <a:lnTo>
                    <a:pt x="752" y="164"/>
                  </a:lnTo>
                  <a:lnTo>
                    <a:pt x="748" y="160"/>
                  </a:lnTo>
                  <a:lnTo>
                    <a:pt x="746" y="160"/>
                  </a:lnTo>
                  <a:lnTo>
                    <a:pt x="746" y="158"/>
                  </a:lnTo>
                  <a:lnTo>
                    <a:pt x="748" y="158"/>
                  </a:lnTo>
                  <a:lnTo>
                    <a:pt x="752" y="158"/>
                  </a:lnTo>
                  <a:lnTo>
                    <a:pt x="752" y="154"/>
                  </a:lnTo>
                  <a:lnTo>
                    <a:pt x="760" y="154"/>
                  </a:lnTo>
                  <a:lnTo>
                    <a:pt x="764" y="154"/>
                  </a:lnTo>
                  <a:lnTo>
                    <a:pt x="768" y="154"/>
                  </a:lnTo>
                  <a:lnTo>
                    <a:pt x="772" y="158"/>
                  </a:lnTo>
                  <a:lnTo>
                    <a:pt x="776" y="158"/>
                  </a:lnTo>
                  <a:lnTo>
                    <a:pt x="778" y="160"/>
                  </a:lnTo>
                  <a:lnTo>
                    <a:pt x="782" y="164"/>
                  </a:lnTo>
                  <a:lnTo>
                    <a:pt x="782" y="168"/>
                  </a:lnTo>
                  <a:lnTo>
                    <a:pt x="778" y="168"/>
                  </a:lnTo>
                  <a:lnTo>
                    <a:pt x="782" y="168"/>
                  </a:lnTo>
                  <a:lnTo>
                    <a:pt x="782" y="164"/>
                  </a:lnTo>
                  <a:lnTo>
                    <a:pt x="786" y="168"/>
                  </a:lnTo>
                  <a:lnTo>
                    <a:pt x="790" y="168"/>
                  </a:lnTo>
                  <a:lnTo>
                    <a:pt x="794" y="168"/>
                  </a:lnTo>
                  <a:lnTo>
                    <a:pt x="794" y="172"/>
                  </a:lnTo>
                  <a:lnTo>
                    <a:pt x="798" y="172"/>
                  </a:lnTo>
                  <a:lnTo>
                    <a:pt x="798" y="168"/>
                  </a:lnTo>
                  <a:lnTo>
                    <a:pt x="802" y="168"/>
                  </a:lnTo>
                  <a:lnTo>
                    <a:pt x="806" y="168"/>
                  </a:lnTo>
                  <a:lnTo>
                    <a:pt x="808" y="168"/>
                  </a:lnTo>
                  <a:lnTo>
                    <a:pt x="812" y="168"/>
                  </a:lnTo>
                  <a:lnTo>
                    <a:pt x="808" y="168"/>
                  </a:lnTo>
                  <a:lnTo>
                    <a:pt x="808" y="164"/>
                  </a:lnTo>
                  <a:lnTo>
                    <a:pt x="812" y="164"/>
                  </a:lnTo>
                  <a:lnTo>
                    <a:pt x="816" y="164"/>
                  </a:lnTo>
                  <a:lnTo>
                    <a:pt x="820" y="160"/>
                  </a:lnTo>
                  <a:lnTo>
                    <a:pt x="824" y="158"/>
                  </a:lnTo>
                  <a:lnTo>
                    <a:pt x="828" y="154"/>
                  </a:lnTo>
                  <a:lnTo>
                    <a:pt x="828" y="150"/>
                  </a:lnTo>
                  <a:lnTo>
                    <a:pt x="832" y="150"/>
                  </a:lnTo>
                  <a:lnTo>
                    <a:pt x="828" y="150"/>
                  </a:lnTo>
                  <a:lnTo>
                    <a:pt x="824" y="150"/>
                  </a:lnTo>
                  <a:lnTo>
                    <a:pt x="824" y="154"/>
                  </a:lnTo>
                  <a:lnTo>
                    <a:pt x="820" y="154"/>
                  </a:lnTo>
                  <a:lnTo>
                    <a:pt x="820" y="158"/>
                  </a:lnTo>
                  <a:lnTo>
                    <a:pt x="816" y="158"/>
                  </a:lnTo>
                  <a:lnTo>
                    <a:pt x="816" y="160"/>
                  </a:lnTo>
                  <a:lnTo>
                    <a:pt x="812" y="160"/>
                  </a:lnTo>
                  <a:lnTo>
                    <a:pt x="812" y="164"/>
                  </a:lnTo>
                  <a:lnTo>
                    <a:pt x="808" y="164"/>
                  </a:lnTo>
                  <a:lnTo>
                    <a:pt x="806" y="164"/>
                  </a:lnTo>
                  <a:lnTo>
                    <a:pt x="802" y="164"/>
                  </a:lnTo>
                  <a:lnTo>
                    <a:pt x="798" y="164"/>
                  </a:lnTo>
                  <a:lnTo>
                    <a:pt x="794" y="164"/>
                  </a:lnTo>
                  <a:lnTo>
                    <a:pt x="794" y="160"/>
                  </a:lnTo>
                  <a:lnTo>
                    <a:pt x="798" y="160"/>
                  </a:lnTo>
                  <a:lnTo>
                    <a:pt x="802" y="160"/>
                  </a:lnTo>
                  <a:lnTo>
                    <a:pt x="798" y="158"/>
                  </a:lnTo>
                  <a:lnTo>
                    <a:pt x="798" y="160"/>
                  </a:lnTo>
                  <a:lnTo>
                    <a:pt x="794" y="160"/>
                  </a:lnTo>
                  <a:lnTo>
                    <a:pt x="790" y="160"/>
                  </a:lnTo>
                  <a:lnTo>
                    <a:pt x="786" y="160"/>
                  </a:lnTo>
                  <a:lnTo>
                    <a:pt x="786" y="158"/>
                  </a:lnTo>
                  <a:lnTo>
                    <a:pt x="790" y="158"/>
                  </a:lnTo>
                  <a:lnTo>
                    <a:pt x="786" y="158"/>
                  </a:lnTo>
                  <a:lnTo>
                    <a:pt x="786" y="154"/>
                  </a:lnTo>
                  <a:lnTo>
                    <a:pt x="790" y="154"/>
                  </a:lnTo>
                  <a:lnTo>
                    <a:pt x="794" y="154"/>
                  </a:lnTo>
                  <a:lnTo>
                    <a:pt x="798" y="154"/>
                  </a:lnTo>
                  <a:lnTo>
                    <a:pt x="802" y="154"/>
                  </a:lnTo>
                  <a:lnTo>
                    <a:pt x="798" y="154"/>
                  </a:lnTo>
                  <a:lnTo>
                    <a:pt x="794" y="154"/>
                  </a:lnTo>
                  <a:lnTo>
                    <a:pt x="790" y="154"/>
                  </a:lnTo>
                  <a:lnTo>
                    <a:pt x="786" y="154"/>
                  </a:lnTo>
                  <a:lnTo>
                    <a:pt x="782" y="154"/>
                  </a:lnTo>
                  <a:lnTo>
                    <a:pt x="786" y="150"/>
                  </a:lnTo>
                  <a:lnTo>
                    <a:pt x="790" y="150"/>
                  </a:lnTo>
                  <a:lnTo>
                    <a:pt x="794" y="150"/>
                  </a:lnTo>
                  <a:lnTo>
                    <a:pt x="798" y="150"/>
                  </a:lnTo>
                  <a:lnTo>
                    <a:pt x="802" y="150"/>
                  </a:lnTo>
                  <a:lnTo>
                    <a:pt x="798" y="150"/>
                  </a:lnTo>
                  <a:lnTo>
                    <a:pt x="794" y="150"/>
                  </a:lnTo>
                  <a:lnTo>
                    <a:pt x="790" y="150"/>
                  </a:lnTo>
                  <a:lnTo>
                    <a:pt x="790" y="146"/>
                  </a:lnTo>
                  <a:lnTo>
                    <a:pt x="794" y="146"/>
                  </a:lnTo>
                  <a:lnTo>
                    <a:pt x="798" y="146"/>
                  </a:lnTo>
                  <a:lnTo>
                    <a:pt x="802" y="146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798" y="146"/>
                  </a:lnTo>
                  <a:lnTo>
                    <a:pt x="794" y="146"/>
                  </a:lnTo>
                  <a:lnTo>
                    <a:pt x="794" y="142"/>
                  </a:lnTo>
                  <a:lnTo>
                    <a:pt x="798" y="142"/>
                  </a:lnTo>
                  <a:lnTo>
                    <a:pt x="794" y="142"/>
                  </a:lnTo>
                  <a:lnTo>
                    <a:pt x="794" y="138"/>
                  </a:lnTo>
                  <a:lnTo>
                    <a:pt x="794" y="136"/>
                  </a:lnTo>
                  <a:lnTo>
                    <a:pt x="798" y="136"/>
                  </a:lnTo>
                  <a:lnTo>
                    <a:pt x="794" y="138"/>
                  </a:lnTo>
                  <a:lnTo>
                    <a:pt x="794" y="142"/>
                  </a:lnTo>
                  <a:lnTo>
                    <a:pt x="790" y="142"/>
                  </a:lnTo>
                  <a:lnTo>
                    <a:pt x="790" y="146"/>
                  </a:lnTo>
                  <a:lnTo>
                    <a:pt x="786" y="150"/>
                  </a:lnTo>
                  <a:lnTo>
                    <a:pt x="782" y="150"/>
                  </a:lnTo>
                  <a:lnTo>
                    <a:pt x="778" y="150"/>
                  </a:lnTo>
                  <a:lnTo>
                    <a:pt x="776" y="150"/>
                  </a:lnTo>
                  <a:lnTo>
                    <a:pt x="776" y="146"/>
                  </a:lnTo>
                  <a:lnTo>
                    <a:pt x="778" y="146"/>
                  </a:lnTo>
                  <a:lnTo>
                    <a:pt x="778" y="142"/>
                  </a:lnTo>
                  <a:lnTo>
                    <a:pt x="776" y="142"/>
                  </a:lnTo>
                  <a:lnTo>
                    <a:pt x="776" y="146"/>
                  </a:lnTo>
                  <a:lnTo>
                    <a:pt x="772" y="146"/>
                  </a:lnTo>
                  <a:lnTo>
                    <a:pt x="768" y="146"/>
                  </a:lnTo>
                  <a:lnTo>
                    <a:pt x="768" y="150"/>
                  </a:lnTo>
                  <a:lnTo>
                    <a:pt x="764" y="150"/>
                  </a:lnTo>
                  <a:lnTo>
                    <a:pt x="760" y="150"/>
                  </a:lnTo>
                  <a:lnTo>
                    <a:pt x="756" y="150"/>
                  </a:lnTo>
                  <a:lnTo>
                    <a:pt x="756" y="146"/>
                  </a:lnTo>
                  <a:lnTo>
                    <a:pt x="760" y="146"/>
                  </a:lnTo>
                  <a:lnTo>
                    <a:pt x="756" y="146"/>
                  </a:lnTo>
                  <a:lnTo>
                    <a:pt x="756" y="142"/>
                  </a:lnTo>
                  <a:lnTo>
                    <a:pt x="756" y="138"/>
                  </a:lnTo>
                  <a:lnTo>
                    <a:pt x="760" y="138"/>
                  </a:lnTo>
                  <a:lnTo>
                    <a:pt x="760" y="136"/>
                  </a:lnTo>
                  <a:lnTo>
                    <a:pt x="764" y="136"/>
                  </a:lnTo>
                  <a:lnTo>
                    <a:pt x="760" y="136"/>
                  </a:lnTo>
                  <a:lnTo>
                    <a:pt x="764" y="132"/>
                  </a:lnTo>
                  <a:lnTo>
                    <a:pt x="768" y="128"/>
                  </a:lnTo>
                  <a:lnTo>
                    <a:pt x="772" y="128"/>
                  </a:lnTo>
                  <a:lnTo>
                    <a:pt x="776" y="128"/>
                  </a:lnTo>
                  <a:lnTo>
                    <a:pt x="778" y="128"/>
                  </a:lnTo>
                  <a:lnTo>
                    <a:pt x="782" y="128"/>
                  </a:lnTo>
                  <a:lnTo>
                    <a:pt x="786" y="128"/>
                  </a:lnTo>
                  <a:lnTo>
                    <a:pt x="786" y="124"/>
                  </a:lnTo>
                  <a:lnTo>
                    <a:pt x="790" y="124"/>
                  </a:lnTo>
                  <a:lnTo>
                    <a:pt x="794" y="128"/>
                  </a:lnTo>
                  <a:lnTo>
                    <a:pt x="798" y="128"/>
                  </a:lnTo>
                  <a:lnTo>
                    <a:pt x="802" y="128"/>
                  </a:lnTo>
                  <a:lnTo>
                    <a:pt x="806" y="128"/>
                  </a:lnTo>
                  <a:lnTo>
                    <a:pt x="808" y="128"/>
                  </a:lnTo>
                  <a:lnTo>
                    <a:pt x="812" y="128"/>
                  </a:lnTo>
                  <a:lnTo>
                    <a:pt x="816" y="128"/>
                  </a:lnTo>
                  <a:lnTo>
                    <a:pt x="816" y="132"/>
                  </a:lnTo>
                  <a:lnTo>
                    <a:pt x="820" y="132"/>
                  </a:lnTo>
                  <a:lnTo>
                    <a:pt x="824" y="132"/>
                  </a:lnTo>
                  <a:lnTo>
                    <a:pt x="828" y="136"/>
                  </a:lnTo>
                  <a:lnTo>
                    <a:pt x="832" y="136"/>
                  </a:lnTo>
                  <a:lnTo>
                    <a:pt x="828" y="136"/>
                  </a:lnTo>
                  <a:lnTo>
                    <a:pt x="828" y="132"/>
                  </a:lnTo>
                  <a:lnTo>
                    <a:pt x="832" y="132"/>
                  </a:lnTo>
                  <a:lnTo>
                    <a:pt x="828" y="132"/>
                  </a:lnTo>
                  <a:lnTo>
                    <a:pt x="824" y="132"/>
                  </a:lnTo>
                  <a:lnTo>
                    <a:pt x="820" y="132"/>
                  </a:lnTo>
                  <a:lnTo>
                    <a:pt x="820" y="128"/>
                  </a:lnTo>
                  <a:lnTo>
                    <a:pt x="816" y="128"/>
                  </a:lnTo>
                  <a:lnTo>
                    <a:pt x="820" y="128"/>
                  </a:lnTo>
                  <a:lnTo>
                    <a:pt x="824" y="128"/>
                  </a:lnTo>
                  <a:lnTo>
                    <a:pt x="828" y="128"/>
                  </a:lnTo>
                  <a:lnTo>
                    <a:pt x="832" y="128"/>
                  </a:lnTo>
                  <a:lnTo>
                    <a:pt x="834" y="128"/>
                  </a:lnTo>
                  <a:lnTo>
                    <a:pt x="838" y="128"/>
                  </a:lnTo>
                  <a:lnTo>
                    <a:pt x="834" y="128"/>
                  </a:lnTo>
                  <a:lnTo>
                    <a:pt x="838" y="128"/>
                  </a:lnTo>
                  <a:lnTo>
                    <a:pt x="838" y="124"/>
                  </a:lnTo>
                  <a:lnTo>
                    <a:pt x="842" y="124"/>
                  </a:lnTo>
                  <a:lnTo>
                    <a:pt x="842" y="120"/>
                  </a:lnTo>
                  <a:lnTo>
                    <a:pt x="838" y="120"/>
                  </a:lnTo>
                  <a:lnTo>
                    <a:pt x="834" y="124"/>
                  </a:lnTo>
                  <a:lnTo>
                    <a:pt x="832" y="124"/>
                  </a:lnTo>
                  <a:lnTo>
                    <a:pt x="832" y="128"/>
                  </a:lnTo>
                  <a:lnTo>
                    <a:pt x="828" y="128"/>
                  </a:lnTo>
                  <a:lnTo>
                    <a:pt x="824" y="128"/>
                  </a:lnTo>
                  <a:lnTo>
                    <a:pt x="824" y="124"/>
                  </a:lnTo>
                  <a:lnTo>
                    <a:pt x="820" y="124"/>
                  </a:lnTo>
                  <a:lnTo>
                    <a:pt x="816" y="124"/>
                  </a:lnTo>
                  <a:lnTo>
                    <a:pt x="812" y="124"/>
                  </a:lnTo>
                  <a:lnTo>
                    <a:pt x="808" y="124"/>
                  </a:lnTo>
                  <a:lnTo>
                    <a:pt x="806" y="124"/>
                  </a:lnTo>
                  <a:lnTo>
                    <a:pt x="802" y="124"/>
                  </a:lnTo>
                  <a:lnTo>
                    <a:pt x="798" y="124"/>
                  </a:lnTo>
                  <a:lnTo>
                    <a:pt x="794" y="124"/>
                  </a:lnTo>
                  <a:lnTo>
                    <a:pt x="794" y="120"/>
                  </a:lnTo>
                  <a:lnTo>
                    <a:pt x="798" y="120"/>
                  </a:lnTo>
                  <a:lnTo>
                    <a:pt x="806" y="120"/>
                  </a:lnTo>
                  <a:lnTo>
                    <a:pt x="808" y="120"/>
                  </a:lnTo>
                  <a:lnTo>
                    <a:pt x="808" y="124"/>
                  </a:lnTo>
                  <a:lnTo>
                    <a:pt x="812" y="124"/>
                  </a:lnTo>
                  <a:lnTo>
                    <a:pt x="816" y="120"/>
                  </a:lnTo>
                  <a:lnTo>
                    <a:pt x="812" y="120"/>
                  </a:lnTo>
                  <a:lnTo>
                    <a:pt x="808" y="120"/>
                  </a:lnTo>
                  <a:lnTo>
                    <a:pt x="806" y="120"/>
                  </a:lnTo>
                  <a:lnTo>
                    <a:pt x="806" y="116"/>
                  </a:lnTo>
                  <a:lnTo>
                    <a:pt x="802" y="116"/>
                  </a:lnTo>
                  <a:lnTo>
                    <a:pt x="802" y="112"/>
                  </a:lnTo>
                  <a:lnTo>
                    <a:pt x="798" y="112"/>
                  </a:lnTo>
                  <a:lnTo>
                    <a:pt x="798" y="108"/>
                  </a:lnTo>
                  <a:lnTo>
                    <a:pt x="794" y="108"/>
                  </a:lnTo>
                  <a:lnTo>
                    <a:pt x="790" y="106"/>
                  </a:lnTo>
                  <a:lnTo>
                    <a:pt x="786" y="106"/>
                  </a:lnTo>
                  <a:lnTo>
                    <a:pt x="786" y="102"/>
                  </a:lnTo>
                  <a:lnTo>
                    <a:pt x="782" y="102"/>
                  </a:lnTo>
                  <a:lnTo>
                    <a:pt x="778" y="102"/>
                  </a:lnTo>
                  <a:lnTo>
                    <a:pt x="776" y="102"/>
                  </a:lnTo>
                  <a:lnTo>
                    <a:pt x="772" y="102"/>
                  </a:lnTo>
                  <a:lnTo>
                    <a:pt x="772" y="98"/>
                  </a:lnTo>
                  <a:lnTo>
                    <a:pt x="772" y="94"/>
                  </a:lnTo>
                  <a:lnTo>
                    <a:pt x="776" y="94"/>
                  </a:lnTo>
                  <a:lnTo>
                    <a:pt x="778" y="94"/>
                  </a:lnTo>
                  <a:lnTo>
                    <a:pt x="778" y="98"/>
                  </a:lnTo>
                  <a:lnTo>
                    <a:pt x="782" y="98"/>
                  </a:lnTo>
                  <a:lnTo>
                    <a:pt x="786" y="98"/>
                  </a:lnTo>
                  <a:lnTo>
                    <a:pt x="782" y="94"/>
                  </a:lnTo>
                  <a:lnTo>
                    <a:pt x="776" y="94"/>
                  </a:lnTo>
                  <a:lnTo>
                    <a:pt x="772" y="94"/>
                  </a:lnTo>
                  <a:lnTo>
                    <a:pt x="768" y="94"/>
                  </a:lnTo>
                  <a:lnTo>
                    <a:pt x="768" y="90"/>
                  </a:lnTo>
                  <a:lnTo>
                    <a:pt x="772" y="86"/>
                  </a:lnTo>
                  <a:lnTo>
                    <a:pt x="776" y="82"/>
                  </a:lnTo>
                  <a:lnTo>
                    <a:pt x="778" y="82"/>
                  </a:lnTo>
                  <a:lnTo>
                    <a:pt x="782" y="86"/>
                  </a:lnTo>
                  <a:lnTo>
                    <a:pt x="786" y="86"/>
                  </a:lnTo>
                  <a:lnTo>
                    <a:pt x="790" y="86"/>
                  </a:lnTo>
                  <a:lnTo>
                    <a:pt x="794" y="86"/>
                  </a:lnTo>
                  <a:lnTo>
                    <a:pt x="798" y="86"/>
                  </a:lnTo>
                  <a:lnTo>
                    <a:pt x="802" y="86"/>
                  </a:lnTo>
                  <a:lnTo>
                    <a:pt x="806" y="86"/>
                  </a:lnTo>
                  <a:lnTo>
                    <a:pt x="808" y="86"/>
                  </a:lnTo>
                  <a:lnTo>
                    <a:pt x="812" y="86"/>
                  </a:lnTo>
                  <a:lnTo>
                    <a:pt x="812" y="90"/>
                  </a:lnTo>
                  <a:lnTo>
                    <a:pt x="816" y="90"/>
                  </a:lnTo>
                  <a:lnTo>
                    <a:pt x="820" y="90"/>
                  </a:lnTo>
                  <a:lnTo>
                    <a:pt x="820" y="94"/>
                  </a:lnTo>
                  <a:lnTo>
                    <a:pt x="824" y="94"/>
                  </a:lnTo>
                  <a:lnTo>
                    <a:pt x="828" y="94"/>
                  </a:lnTo>
                  <a:lnTo>
                    <a:pt x="832" y="98"/>
                  </a:lnTo>
                  <a:lnTo>
                    <a:pt x="834" y="98"/>
                  </a:lnTo>
                  <a:lnTo>
                    <a:pt x="834" y="102"/>
                  </a:lnTo>
                  <a:lnTo>
                    <a:pt x="838" y="102"/>
                  </a:lnTo>
                  <a:lnTo>
                    <a:pt x="838" y="106"/>
                  </a:lnTo>
                  <a:lnTo>
                    <a:pt x="842" y="106"/>
                  </a:lnTo>
                  <a:lnTo>
                    <a:pt x="846" y="106"/>
                  </a:lnTo>
                  <a:lnTo>
                    <a:pt x="850" y="106"/>
                  </a:lnTo>
                  <a:lnTo>
                    <a:pt x="854" y="106"/>
                  </a:lnTo>
                  <a:lnTo>
                    <a:pt x="858" y="106"/>
                  </a:lnTo>
                  <a:lnTo>
                    <a:pt x="862" y="106"/>
                  </a:lnTo>
                  <a:lnTo>
                    <a:pt x="864" y="106"/>
                  </a:lnTo>
                  <a:lnTo>
                    <a:pt x="864" y="102"/>
                  </a:lnTo>
                  <a:lnTo>
                    <a:pt x="862" y="102"/>
                  </a:lnTo>
                  <a:lnTo>
                    <a:pt x="858" y="102"/>
                  </a:lnTo>
                  <a:lnTo>
                    <a:pt x="858" y="106"/>
                  </a:lnTo>
                  <a:lnTo>
                    <a:pt x="854" y="106"/>
                  </a:lnTo>
                  <a:lnTo>
                    <a:pt x="850" y="106"/>
                  </a:lnTo>
                  <a:lnTo>
                    <a:pt x="846" y="102"/>
                  </a:lnTo>
                  <a:lnTo>
                    <a:pt x="842" y="102"/>
                  </a:lnTo>
                  <a:lnTo>
                    <a:pt x="838" y="98"/>
                  </a:lnTo>
                  <a:lnTo>
                    <a:pt x="842" y="98"/>
                  </a:lnTo>
                  <a:lnTo>
                    <a:pt x="842" y="94"/>
                  </a:lnTo>
                  <a:lnTo>
                    <a:pt x="838" y="94"/>
                  </a:lnTo>
                  <a:lnTo>
                    <a:pt x="834" y="94"/>
                  </a:lnTo>
                  <a:lnTo>
                    <a:pt x="832" y="94"/>
                  </a:lnTo>
                  <a:lnTo>
                    <a:pt x="828" y="94"/>
                  </a:lnTo>
                  <a:lnTo>
                    <a:pt x="824" y="90"/>
                  </a:lnTo>
                  <a:lnTo>
                    <a:pt x="820" y="86"/>
                  </a:lnTo>
                  <a:lnTo>
                    <a:pt x="816" y="86"/>
                  </a:lnTo>
                  <a:lnTo>
                    <a:pt x="816" y="82"/>
                  </a:lnTo>
                  <a:lnTo>
                    <a:pt x="820" y="82"/>
                  </a:lnTo>
                  <a:lnTo>
                    <a:pt x="824" y="82"/>
                  </a:lnTo>
                  <a:lnTo>
                    <a:pt x="828" y="82"/>
                  </a:lnTo>
                  <a:lnTo>
                    <a:pt x="832" y="82"/>
                  </a:lnTo>
                  <a:lnTo>
                    <a:pt x="834" y="82"/>
                  </a:lnTo>
                  <a:lnTo>
                    <a:pt x="838" y="82"/>
                  </a:lnTo>
                  <a:lnTo>
                    <a:pt x="842" y="82"/>
                  </a:lnTo>
                  <a:lnTo>
                    <a:pt x="846" y="82"/>
                  </a:lnTo>
                  <a:lnTo>
                    <a:pt x="850" y="82"/>
                  </a:lnTo>
                  <a:lnTo>
                    <a:pt x="850" y="78"/>
                  </a:lnTo>
                  <a:lnTo>
                    <a:pt x="854" y="78"/>
                  </a:lnTo>
                  <a:lnTo>
                    <a:pt x="858" y="78"/>
                  </a:lnTo>
                  <a:lnTo>
                    <a:pt x="862" y="78"/>
                  </a:lnTo>
                  <a:lnTo>
                    <a:pt x="864" y="78"/>
                  </a:lnTo>
                  <a:lnTo>
                    <a:pt x="868" y="78"/>
                  </a:lnTo>
                  <a:lnTo>
                    <a:pt x="872" y="78"/>
                  </a:lnTo>
                  <a:lnTo>
                    <a:pt x="876" y="78"/>
                  </a:lnTo>
                  <a:lnTo>
                    <a:pt x="880" y="78"/>
                  </a:lnTo>
                  <a:lnTo>
                    <a:pt x="884" y="78"/>
                  </a:lnTo>
                  <a:lnTo>
                    <a:pt x="888" y="78"/>
                  </a:lnTo>
                  <a:lnTo>
                    <a:pt x="890" y="78"/>
                  </a:lnTo>
                  <a:lnTo>
                    <a:pt x="890" y="76"/>
                  </a:lnTo>
                  <a:lnTo>
                    <a:pt x="888" y="76"/>
                  </a:lnTo>
                  <a:lnTo>
                    <a:pt x="880" y="76"/>
                  </a:lnTo>
                  <a:lnTo>
                    <a:pt x="876" y="76"/>
                  </a:lnTo>
                  <a:lnTo>
                    <a:pt x="872" y="76"/>
                  </a:lnTo>
                  <a:lnTo>
                    <a:pt x="868" y="76"/>
                  </a:lnTo>
                  <a:lnTo>
                    <a:pt x="864" y="76"/>
                  </a:lnTo>
                  <a:lnTo>
                    <a:pt x="868" y="76"/>
                  </a:lnTo>
                  <a:lnTo>
                    <a:pt x="872" y="76"/>
                  </a:lnTo>
                  <a:lnTo>
                    <a:pt x="876" y="72"/>
                  </a:lnTo>
                  <a:lnTo>
                    <a:pt x="880" y="72"/>
                  </a:lnTo>
                  <a:lnTo>
                    <a:pt x="884" y="72"/>
                  </a:lnTo>
                  <a:lnTo>
                    <a:pt x="888" y="72"/>
                  </a:lnTo>
                  <a:lnTo>
                    <a:pt x="890" y="72"/>
                  </a:lnTo>
                  <a:lnTo>
                    <a:pt x="894" y="72"/>
                  </a:lnTo>
                  <a:lnTo>
                    <a:pt x="902" y="68"/>
                  </a:lnTo>
                  <a:lnTo>
                    <a:pt x="906" y="68"/>
                  </a:lnTo>
                  <a:lnTo>
                    <a:pt x="910" y="68"/>
                  </a:lnTo>
                  <a:lnTo>
                    <a:pt x="914" y="68"/>
                  </a:lnTo>
                  <a:lnTo>
                    <a:pt x="910" y="68"/>
                  </a:lnTo>
                  <a:lnTo>
                    <a:pt x="906" y="68"/>
                  </a:lnTo>
                  <a:lnTo>
                    <a:pt x="902" y="68"/>
                  </a:lnTo>
                  <a:lnTo>
                    <a:pt x="898" y="68"/>
                  </a:lnTo>
                  <a:lnTo>
                    <a:pt x="894" y="68"/>
                  </a:lnTo>
                  <a:lnTo>
                    <a:pt x="890" y="68"/>
                  </a:lnTo>
                  <a:lnTo>
                    <a:pt x="884" y="68"/>
                  </a:lnTo>
                  <a:lnTo>
                    <a:pt x="880" y="68"/>
                  </a:lnTo>
                  <a:lnTo>
                    <a:pt x="876" y="68"/>
                  </a:lnTo>
                  <a:lnTo>
                    <a:pt x="876" y="64"/>
                  </a:lnTo>
                  <a:lnTo>
                    <a:pt x="880" y="64"/>
                  </a:lnTo>
                  <a:lnTo>
                    <a:pt x="884" y="64"/>
                  </a:lnTo>
                  <a:lnTo>
                    <a:pt x="884" y="60"/>
                  </a:lnTo>
                  <a:lnTo>
                    <a:pt x="888" y="60"/>
                  </a:lnTo>
                  <a:lnTo>
                    <a:pt x="890" y="56"/>
                  </a:lnTo>
                  <a:lnTo>
                    <a:pt x="894" y="56"/>
                  </a:lnTo>
                  <a:lnTo>
                    <a:pt x="898" y="56"/>
                  </a:lnTo>
                  <a:lnTo>
                    <a:pt x="902" y="52"/>
                  </a:lnTo>
                  <a:lnTo>
                    <a:pt x="906" y="52"/>
                  </a:lnTo>
                  <a:lnTo>
                    <a:pt x="910" y="52"/>
                  </a:lnTo>
                  <a:lnTo>
                    <a:pt x="906" y="52"/>
                  </a:lnTo>
                  <a:lnTo>
                    <a:pt x="902" y="52"/>
                  </a:lnTo>
                  <a:lnTo>
                    <a:pt x="898" y="52"/>
                  </a:lnTo>
                  <a:lnTo>
                    <a:pt x="894" y="52"/>
                  </a:lnTo>
                  <a:lnTo>
                    <a:pt x="890" y="56"/>
                  </a:lnTo>
                  <a:lnTo>
                    <a:pt x="888" y="56"/>
                  </a:lnTo>
                  <a:lnTo>
                    <a:pt x="884" y="56"/>
                  </a:lnTo>
                  <a:lnTo>
                    <a:pt x="884" y="60"/>
                  </a:lnTo>
                  <a:lnTo>
                    <a:pt x="880" y="60"/>
                  </a:lnTo>
                  <a:lnTo>
                    <a:pt x="876" y="60"/>
                  </a:lnTo>
                  <a:lnTo>
                    <a:pt x="872" y="60"/>
                  </a:lnTo>
                  <a:lnTo>
                    <a:pt x="868" y="60"/>
                  </a:lnTo>
                  <a:lnTo>
                    <a:pt x="872" y="60"/>
                  </a:lnTo>
                  <a:lnTo>
                    <a:pt x="876" y="60"/>
                  </a:lnTo>
                  <a:lnTo>
                    <a:pt x="876" y="64"/>
                  </a:lnTo>
                  <a:lnTo>
                    <a:pt x="872" y="64"/>
                  </a:lnTo>
                  <a:lnTo>
                    <a:pt x="876" y="64"/>
                  </a:lnTo>
                  <a:lnTo>
                    <a:pt x="872" y="68"/>
                  </a:lnTo>
                  <a:lnTo>
                    <a:pt x="868" y="72"/>
                  </a:lnTo>
                  <a:lnTo>
                    <a:pt x="864" y="72"/>
                  </a:lnTo>
                  <a:lnTo>
                    <a:pt x="862" y="72"/>
                  </a:lnTo>
                  <a:lnTo>
                    <a:pt x="858" y="72"/>
                  </a:lnTo>
                  <a:lnTo>
                    <a:pt x="854" y="72"/>
                  </a:lnTo>
                  <a:lnTo>
                    <a:pt x="854" y="76"/>
                  </a:lnTo>
                  <a:lnTo>
                    <a:pt x="850" y="76"/>
                  </a:lnTo>
                  <a:lnTo>
                    <a:pt x="842" y="76"/>
                  </a:lnTo>
                  <a:lnTo>
                    <a:pt x="838" y="76"/>
                  </a:lnTo>
                  <a:lnTo>
                    <a:pt x="834" y="76"/>
                  </a:lnTo>
                  <a:lnTo>
                    <a:pt x="828" y="78"/>
                  </a:lnTo>
                  <a:lnTo>
                    <a:pt x="824" y="78"/>
                  </a:lnTo>
                  <a:lnTo>
                    <a:pt x="820" y="78"/>
                  </a:lnTo>
                  <a:lnTo>
                    <a:pt x="820" y="78"/>
                  </a:lnTo>
                  <a:lnTo>
                    <a:pt x="820" y="7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97" name="Freeform 69"/>
            <p:cNvSpPr/>
            <p:nvPr/>
          </p:nvSpPr>
          <p:spPr>
            <a:xfrm>
              <a:off x="2559960" y="4254480"/>
              <a:ext cx="75960" cy="88560"/>
            </a:xfrm>
            <a:custGeom>
              <a:avLst/>
              <a:gdLst/>
              <a:ahLst/>
              <a:rect l="l" t="t" r="r" b="b"/>
              <a:pathLst>
                <a:path w="48" h="56">
                  <a:moveTo>
                    <a:pt x="10" y="26"/>
                  </a:moveTo>
                  <a:lnTo>
                    <a:pt x="6" y="26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36" y="16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8" y="26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0" y="30"/>
                  </a:lnTo>
                  <a:lnTo>
                    <a:pt x="40" y="34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4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6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2" y="40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98" name="Freeform 70"/>
            <p:cNvSpPr/>
            <p:nvPr/>
          </p:nvSpPr>
          <p:spPr>
            <a:xfrm>
              <a:off x="2582280" y="3924360"/>
              <a:ext cx="244080" cy="91800"/>
            </a:xfrm>
            <a:custGeom>
              <a:avLst/>
              <a:gdLst/>
              <a:ahLst/>
              <a:rect l="l" t="t" r="r" b="b"/>
              <a:pathLst>
                <a:path w="154" h="58">
                  <a:moveTo>
                    <a:pt x="90" y="30"/>
                  </a:moveTo>
                  <a:lnTo>
                    <a:pt x="86" y="26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8" y="18"/>
                  </a:lnTo>
                  <a:lnTo>
                    <a:pt x="44" y="14"/>
                  </a:lnTo>
                  <a:lnTo>
                    <a:pt x="44" y="18"/>
                  </a:lnTo>
                  <a:lnTo>
                    <a:pt x="40" y="18"/>
                  </a:lnTo>
                  <a:lnTo>
                    <a:pt x="40" y="14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4" y="10"/>
                  </a:lnTo>
                  <a:lnTo>
                    <a:pt x="44" y="8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4" y="8"/>
                  </a:lnTo>
                  <a:lnTo>
                    <a:pt x="30" y="8"/>
                  </a:lnTo>
                  <a:lnTo>
                    <a:pt x="30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2" y="14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4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2" y="4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4" y="10"/>
                  </a:lnTo>
                  <a:lnTo>
                    <a:pt x="78" y="10"/>
                  </a:lnTo>
                  <a:lnTo>
                    <a:pt x="78" y="14"/>
                  </a:lnTo>
                  <a:lnTo>
                    <a:pt x="82" y="14"/>
                  </a:lnTo>
                  <a:lnTo>
                    <a:pt x="86" y="14"/>
                  </a:lnTo>
                  <a:lnTo>
                    <a:pt x="90" y="14"/>
                  </a:lnTo>
                  <a:lnTo>
                    <a:pt x="94" y="18"/>
                  </a:lnTo>
                  <a:lnTo>
                    <a:pt x="98" y="18"/>
                  </a:lnTo>
                  <a:lnTo>
                    <a:pt x="98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26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2" y="26"/>
                  </a:lnTo>
                  <a:lnTo>
                    <a:pt x="112" y="30"/>
                  </a:lnTo>
                  <a:lnTo>
                    <a:pt x="112" y="34"/>
                  </a:lnTo>
                  <a:lnTo>
                    <a:pt x="116" y="30"/>
                  </a:lnTo>
                  <a:lnTo>
                    <a:pt x="116" y="34"/>
                  </a:lnTo>
                  <a:lnTo>
                    <a:pt x="120" y="34"/>
                  </a:lnTo>
                  <a:lnTo>
                    <a:pt x="124" y="34"/>
                  </a:lnTo>
                  <a:lnTo>
                    <a:pt x="124" y="38"/>
                  </a:lnTo>
                  <a:lnTo>
                    <a:pt x="128" y="38"/>
                  </a:lnTo>
                  <a:lnTo>
                    <a:pt x="130" y="38"/>
                  </a:lnTo>
                  <a:lnTo>
                    <a:pt x="130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30" y="44"/>
                  </a:lnTo>
                  <a:lnTo>
                    <a:pt x="134" y="44"/>
                  </a:lnTo>
                  <a:lnTo>
                    <a:pt x="134" y="40"/>
                  </a:lnTo>
                  <a:lnTo>
                    <a:pt x="134" y="44"/>
                  </a:lnTo>
                  <a:lnTo>
                    <a:pt x="138" y="44"/>
                  </a:lnTo>
                  <a:lnTo>
                    <a:pt x="142" y="44"/>
                  </a:lnTo>
                  <a:lnTo>
                    <a:pt x="146" y="44"/>
                  </a:lnTo>
                  <a:lnTo>
                    <a:pt x="146" y="48"/>
                  </a:lnTo>
                  <a:lnTo>
                    <a:pt x="150" y="50"/>
                  </a:lnTo>
                  <a:lnTo>
                    <a:pt x="150" y="48"/>
                  </a:lnTo>
                  <a:lnTo>
                    <a:pt x="154" y="50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38" y="54"/>
                  </a:lnTo>
                  <a:lnTo>
                    <a:pt x="134" y="58"/>
                  </a:lnTo>
                  <a:lnTo>
                    <a:pt x="130" y="58"/>
                  </a:lnTo>
                  <a:lnTo>
                    <a:pt x="130" y="54"/>
                  </a:lnTo>
                  <a:lnTo>
                    <a:pt x="128" y="54"/>
                  </a:lnTo>
                  <a:lnTo>
                    <a:pt x="124" y="54"/>
                  </a:lnTo>
                  <a:lnTo>
                    <a:pt x="120" y="54"/>
                  </a:lnTo>
                  <a:lnTo>
                    <a:pt x="116" y="54"/>
                  </a:lnTo>
                  <a:lnTo>
                    <a:pt x="112" y="54"/>
                  </a:lnTo>
                  <a:lnTo>
                    <a:pt x="112" y="58"/>
                  </a:lnTo>
                  <a:lnTo>
                    <a:pt x="112" y="54"/>
                  </a:lnTo>
                  <a:lnTo>
                    <a:pt x="112" y="58"/>
                  </a:lnTo>
                  <a:lnTo>
                    <a:pt x="108" y="54"/>
                  </a:lnTo>
                  <a:lnTo>
                    <a:pt x="108" y="58"/>
                  </a:lnTo>
                  <a:lnTo>
                    <a:pt x="104" y="58"/>
                  </a:lnTo>
                  <a:lnTo>
                    <a:pt x="100" y="58"/>
                  </a:lnTo>
                  <a:lnTo>
                    <a:pt x="100" y="54"/>
                  </a:lnTo>
                  <a:lnTo>
                    <a:pt x="104" y="54"/>
                  </a:lnTo>
                  <a:lnTo>
                    <a:pt x="104" y="50"/>
                  </a:lnTo>
                  <a:lnTo>
                    <a:pt x="108" y="50"/>
                  </a:lnTo>
                  <a:lnTo>
                    <a:pt x="108" y="48"/>
                  </a:lnTo>
                  <a:lnTo>
                    <a:pt x="112" y="48"/>
                  </a:lnTo>
                  <a:lnTo>
                    <a:pt x="108" y="44"/>
                  </a:lnTo>
                  <a:lnTo>
                    <a:pt x="104" y="44"/>
                  </a:lnTo>
                  <a:lnTo>
                    <a:pt x="100" y="44"/>
                  </a:lnTo>
                  <a:lnTo>
                    <a:pt x="100" y="40"/>
                  </a:lnTo>
                  <a:lnTo>
                    <a:pt x="98" y="40"/>
                  </a:lnTo>
                  <a:lnTo>
                    <a:pt x="98" y="44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0" y="38"/>
                  </a:lnTo>
                  <a:lnTo>
                    <a:pt x="90" y="34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78" y="10"/>
                  </a:moveTo>
                  <a:lnTo>
                    <a:pt x="78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8" y="10"/>
                  </a:lnTo>
                  <a:close/>
                  <a:moveTo>
                    <a:pt x="90" y="14"/>
                  </a:moveTo>
                  <a:lnTo>
                    <a:pt x="94" y="10"/>
                  </a:lnTo>
                  <a:lnTo>
                    <a:pt x="90" y="10"/>
                  </a:lnTo>
                  <a:lnTo>
                    <a:pt x="86" y="10"/>
                  </a:lnTo>
                  <a:lnTo>
                    <a:pt x="90" y="10"/>
                  </a:lnTo>
                  <a:lnTo>
                    <a:pt x="94" y="10"/>
                  </a:lnTo>
                  <a:lnTo>
                    <a:pt x="90" y="10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4"/>
                  </a:lnTo>
                  <a:close/>
                  <a:moveTo>
                    <a:pt x="98" y="14"/>
                  </a:moveTo>
                  <a:lnTo>
                    <a:pt x="94" y="14"/>
                  </a:lnTo>
                  <a:lnTo>
                    <a:pt x="94" y="10"/>
                  </a:lnTo>
                  <a:lnTo>
                    <a:pt x="98" y="10"/>
                  </a:lnTo>
                  <a:lnTo>
                    <a:pt x="98" y="14"/>
                  </a:lnTo>
                  <a:lnTo>
                    <a:pt x="98" y="14"/>
                  </a:lnTo>
                  <a:lnTo>
                    <a:pt x="98" y="14"/>
                  </a:lnTo>
                  <a:close/>
                  <a:moveTo>
                    <a:pt x="100" y="18"/>
                  </a:moveTo>
                  <a:lnTo>
                    <a:pt x="98" y="18"/>
                  </a:lnTo>
                  <a:lnTo>
                    <a:pt x="98" y="14"/>
                  </a:lnTo>
                  <a:lnTo>
                    <a:pt x="100" y="14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0" y="18"/>
                  </a:lnTo>
                  <a:close/>
                  <a:moveTo>
                    <a:pt x="100" y="22"/>
                  </a:moveTo>
                  <a:lnTo>
                    <a:pt x="98" y="18"/>
                  </a:lnTo>
                  <a:lnTo>
                    <a:pt x="100" y="18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close/>
                  <a:moveTo>
                    <a:pt x="26" y="30"/>
                  </a:moveTo>
                  <a:lnTo>
                    <a:pt x="22" y="30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99" name="Freeform 71"/>
            <p:cNvSpPr/>
            <p:nvPr/>
          </p:nvSpPr>
          <p:spPr>
            <a:xfrm>
              <a:off x="2874600" y="4010040"/>
              <a:ext cx="78840" cy="66240"/>
            </a:xfrm>
            <a:custGeom>
              <a:avLst/>
              <a:gdLst/>
              <a:ahLst/>
              <a:rect l="l" t="t" r="r" b="b"/>
              <a:pathLst>
                <a:path w="50" h="42">
                  <a:moveTo>
                    <a:pt x="24" y="26"/>
                  </a:moveTo>
                  <a:lnTo>
                    <a:pt x="24" y="26"/>
                  </a:lnTo>
                  <a:lnTo>
                    <a:pt x="24" y="26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close/>
                  <a:moveTo>
                    <a:pt x="48" y="34"/>
                  </a:move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0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00" name="Freeform 72"/>
            <p:cNvSpPr/>
            <p:nvPr/>
          </p:nvSpPr>
          <p:spPr>
            <a:xfrm>
              <a:off x="2464920" y="4165560"/>
              <a:ext cx="50400" cy="34560"/>
            </a:xfrm>
            <a:custGeom>
              <a:avLst/>
              <a:gdLst/>
              <a:ahLst/>
              <a:rect l="l" t="t" r="r" b="b"/>
              <a:pathLst>
                <a:path w="32" h="22">
                  <a:moveTo>
                    <a:pt x="32" y="12"/>
                  </a:moveTo>
                  <a:lnTo>
                    <a:pt x="32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22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0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01" name="Freeform 73"/>
            <p:cNvSpPr/>
            <p:nvPr/>
          </p:nvSpPr>
          <p:spPr>
            <a:xfrm>
              <a:off x="2849040" y="1781280"/>
              <a:ext cx="1364760" cy="993240"/>
            </a:xfrm>
            <a:custGeom>
              <a:avLst/>
              <a:gdLst/>
              <a:ahLst/>
              <a:rect l="l" t="t" r="r" b="b"/>
              <a:pathLst>
                <a:path w="860" h="626">
                  <a:moveTo>
                    <a:pt x="472" y="8"/>
                  </a:moveTo>
                  <a:lnTo>
                    <a:pt x="476" y="8"/>
                  </a:lnTo>
                  <a:lnTo>
                    <a:pt x="480" y="8"/>
                  </a:lnTo>
                  <a:lnTo>
                    <a:pt x="480" y="12"/>
                  </a:lnTo>
                  <a:lnTo>
                    <a:pt x="476" y="12"/>
                  </a:lnTo>
                  <a:lnTo>
                    <a:pt x="472" y="8"/>
                  </a:lnTo>
                  <a:lnTo>
                    <a:pt x="472" y="8"/>
                  </a:lnTo>
                  <a:lnTo>
                    <a:pt x="472" y="8"/>
                  </a:lnTo>
                  <a:close/>
                  <a:moveTo>
                    <a:pt x="480" y="16"/>
                  </a:moveTo>
                  <a:lnTo>
                    <a:pt x="476" y="16"/>
                  </a:lnTo>
                  <a:lnTo>
                    <a:pt x="472" y="16"/>
                  </a:lnTo>
                  <a:lnTo>
                    <a:pt x="468" y="16"/>
                  </a:lnTo>
                  <a:lnTo>
                    <a:pt x="468" y="12"/>
                  </a:lnTo>
                  <a:lnTo>
                    <a:pt x="464" y="12"/>
                  </a:lnTo>
                  <a:lnTo>
                    <a:pt x="462" y="12"/>
                  </a:lnTo>
                  <a:lnTo>
                    <a:pt x="458" y="12"/>
                  </a:lnTo>
                  <a:lnTo>
                    <a:pt x="458" y="8"/>
                  </a:lnTo>
                  <a:lnTo>
                    <a:pt x="462" y="8"/>
                  </a:lnTo>
                  <a:lnTo>
                    <a:pt x="464" y="12"/>
                  </a:lnTo>
                  <a:lnTo>
                    <a:pt x="468" y="12"/>
                  </a:lnTo>
                  <a:lnTo>
                    <a:pt x="472" y="12"/>
                  </a:lnTo>
                  <a:lnTo>
                    <a:pt x="476" y="12"/>
                  </a:lnTo>
                  <a:lnTo>
                    <a:pt x="476" y="16"/>
                  </a:lnTo>
                  <a:lnTo>
                    <a:pt x="480" y="16"/>
                  </a:lnTo>
                  <a:lnTo>
                    <a:pt x="484" y="16"/>
                  </a:lnTo>
                  <a:lnTo>
                    <a:pt x="480" y="16"/>
                  </a:lnTo>
                  <a:lnTo>
                    <a:pt x="480" y="16"/>
                  </a:lnTo>
                  <a:lnTo>
                    <a:pt x="480" y="16"/>
                  </a:lnTo>
                  <a:close/>
                  <a:moveTo>
                    <a:pt x="446" y="12"/>
                  </a:moveTo>
                  <a:lnTo>
                    <a:pt x="442" y="12"/>
                  </a:lnTo>
                  <a:lnTo>
                    <a:pt x="446" y="8"/>
                  </a:lnTo>
                  <a:lnTo>
                    <a:pt x="450" y="12"/>
                  </a:lnTo>
                  <a:lnTo>
                    <a:pt x="446" y="12"/>
                  </a:lnTo>
                  <a:lnTo>
                    <a:pt x="446" y="12"/>
                  </a:lnTo>
                  <a:lnTo>
                    <a:pt x="446" y="12"/>
                  </a:lnTo>
                  <a:close/>
                  <a:moveTo>
                    <a:pt x="432" y="12"/>
                  </a:moveTo>
                  <a:lnTo>
                    <a:pt x="436" y="12"/>
                  </a:lnTo>
                  <a:lnTo>
                    <a:pt x="440" y="12"/>
                  </a:lnTo>
                  <a:lnTo>
                    <a:pt x="436" y="12"/>
                  </a:lnTo>
                  <a:lnTo>
                    <a:pt x="432" y="12"/>
                  </a:lnTo>
                  <a:lnTo>
                    <a:pt x="432" y="12"/>
                  </a:lnTo>
                  <a:lnTo>
                    <a:pt x="432" y="12"/>
                  </a:lnTo>
                  <a:close/>
                  <a:moveTo>
                    <a:pt x="442" y="12"/>
                  </a:moveTo>
                  <a:lnTo>
                    <a:pt x="446" y="12"/>
                  </a:lnTo>
                  <a:lnTo>
                    <a:pt x="450" y="12"/>
                  </a:lnTo>
                  <a:lnTo>
                    <a:pt x="446" y="12"/>
                  </a:lnTo>
                  <a:lnTo>
                    <a:pt x="442" y="12"/>
                  </a:lnTo>
                  <a:lnTo>
                    <a:pt x="442" y="12"/>
                  </a:lnTo>
                  <a:lnTo>
                    <a:pt x="442" y="12"/>
                  </a:lnTo>
                  <a:close/>
                  <a:moveTo>
                    <a:pt x="488" y="16"/>
                  </a:moveTo>
                  <a:lnTo>
                    <a:pt x="484" y="16"/>
                  </a:lnTo>
                  <a:lnTo>
                    <a:pt x="488" y="16"/>
                  </a:lnTo>
                  <a:lnTo>
                    <a:pt x="490" y="16"/>
                  </a:lnTo>
                  <a:lnTo>
                    <a:pt x="494" y="16"/>
                  </a:lnTo>
                  <a:lnTo>
                    <a:pt x="490" y="16"/>
                  </a:lnTo>
                  <a:lnTo>
                    <a:pt x="488" y="16"/>
                  </a:lnTo>
                  <a:lnTo>
                    <a:pt x="488" y="16"/>
                  </a:lnTo>
                  <a:lnTo>
                    <a:pt x="488" y="16"/>
                  </a:lnTo>
                  <a:close/>
                  <a:moveTo>
                    <a:pt x="468" y="18"/>
                  </a:moveTo>
                  <a:lnTo>
                    <a:pt x="464" y="18"/>
                  </a:lnTo>
                  <a:lnTo>
                    <a:pt x="462" y="18"/>
                  </a:lnTo>
                  <a:lnTo>
                    <a:pt x="458" y="18"/>
                  </a:lnTo>
                  <a:lnTo>
                    <a:pt x="454" y="18"/>
                  </a:lnTo>
                  <a:lnTo>
                    <a:pt x="450" y="16"/>
                  </a:lnTo>
                  <a:lnTo>
                    <a:pt x="446" y="16"/>
                  </a:lnTo>
                  <a:lnTo>
                    <a:pt x="450" y="16"/>
                  </a:lnTo>
                  <a:lnTo>
                    <a:pt x="454" y="16"/>
                  </a:lnTo>
                  <a:lnTo>
                    <a:pt x="458" y="16"/>
                  </a:lnTo>
                  <a:lnTo>
                    <a:pt x="462" y="18"/>
                  </a:lnTo>
                  <a:lnTo>
                    <a:pt x="464" y="18"/>
                  </a:lnTo>
                  <a:lnTo>
                    <a:pt x="468" y="18"/>
                  </a:lnTo>
                  <a:lnTo>
                    <a:pt x="468" y="18"/>
                  </a:lnTo>
                  <a:lnTo>
                    <a:pt x="468" y="18"/>
                  </a:lnTo>
                  <a:close/>
                  <a:moveTo>
                    <a:pt x="472" y="18"/>
                  </a:moveTo>
                  <a:lnTo>
                    <a:pt x="468" y="18"/>
                  </a:lnTo>
                  <a:lnTo>
                    <a:pt x="464" y="18"/>
                  </a:lnTo>
                  <a:lnTo>
                    <a:pt x="464" y="16"/>
                  </a:lnTo>
                  <a:lnTo>
                    <a:pt x="462" y="16"/>
                  </a:lnTo>
                  <a:lnTo>
                    <a:pt x="458" y="16"/>
                  </a:lnTo>
                  <a:lnTo>
                    <a:pt x="462" y="16"/>
                  </a:lnTo>
                  <a:lnTo>
                    <a:pt x="464" y="16"/>
                  </a:lnTo>
                  <a:lnTo>
                    <a:pt x="468" y="16"/>
                  </a:lnTo>
                  <a:lnTo>
                    <a:pt x="472" y="16"/>
                  </a:lnTo>
                  <a:lnTo>
                    <a:pt x="476" y="16"/>
                  </a:lnTo>
                  <a:lnTo>
                    <a:pt x="476" y="18"/>
                  </a:lnTo>
                  <a:lnTo>
                    <a:pt x="472" y="18"/>
                  </a:lnTo>
                  <a:lnTo>
                    <a:pt x="472" y="18"/>
                  </a:lnTo>
                  <a:lnTo>
                    <a:pt x="472" y="18"/>
                  </a:lnTo>
                  <a:close/>
                  <a:moveTo>
                    <a:pt x="368" y="22"/>
                  </a:moveTo>
                  <a:lnTo>
                    <a:pt x="364" y="22"/>
                  </a:lnTo>
                  <a:lnTo>
                    <a:pt x="368" y="22"/>
                  </a:lnTo>
                  <a:lnTo>
                    <a:pt x="372" y="22"/>
                  </a:lnTo>
                  <a:lnTo>
                    <a:pt x="376" y="22"/>
                  </a:lnTo>
                  <a:lnTo>
                    <a:pt x="372" y="22"/>
                  </a:lnTo>
                  <a:lnTo>
                    <a:pt x="368" y="22"/>
                  </a:lnTo>
                  <a:lnTo>
                    <a:pt x="368" y="22"/>
                  </a:lnTo>
                  <a:lnTo>
                    <a:pt x="368" y="22"/>
                  </a:lnTo>
                  <a:close/>
                  <a:moveTo>
                    <a:pt x="350" y="26"/>
                  </a:moveTo>
                  <a:lnTo>
                    <a:pt x="346" y="26"/>
                  </a:lnTo>
                  <a:lnTo>
                    <a:pt x="346" y="22"/>
                  </a:lnTo>
                  <a:lnTo>
                    <a:pt x="350" y="22"/>
                  </a:lnTo>
                  <a:lnTo>
                    <a:pt x="354" y="22"/>
                  </a:lnTo>
                  <a:lnTo>
                    <a:pt x="358" y="22"/>
                  </a:lnTo>
                  <a:lnTo>
                    <a:pt x="362" y="22"/>
                  </a:lnTo>
                  <a:lnTo>
                    <a:pt x="362" y="26"/>
                  </a:lnTo>
                  <a:lnTo>
                    <a:pt x="358" y="26"/>
                  </a:lnTo>
                  <a:lnTo>
                    <a:pt x="354" y="26"/>
                  </a:lnTo>
                  <a:lnTo>
                    <a:pt x="350" y="26"/>
                  </a:lnTo>
                  <a:lnTo>
                    <a:pt x="350" y="26"/>
                  </a:lnTo>
                  <a:lnTo>
                    <a:pt x="350" y="26"/>
                  </a:lnTo>
                  <a:close/>
                  <a:moveTo>
                    <a:pt x="394" y="48"/>
                  </a:moveTo>
                  <a:lnTo>
                    <a:pt x="392" y="44"/>
                  </a:lnTo>
                  <a:lnTo>
                    <a:pt x="388" y="44"/>
                  </a:lnTo>
                  <a:lnTo>
                    <a:pt x="388" y="42"/>
                  </a:lnTo>
                  <a:lnTo>
                    <a:pt x="384" y="42"/>
                  </a:lnTo>
                  <a:lnTo>
                    <a:pt x="380" y="42"/>
                  </a:lnTo>
                  <a:lnTo>
                    <a:pt x="376" y="42"/>
                  </a:lnTo>
                  <a:lnTo>
                    <a:pt x="372" y="42"/>
                  </a:lnTo>
                  <a:lnTo>
                    <a:pt x="368" y="38"/>
                  </a:lnTo>
                  <a:lnTo>
                    <a:pt x="364" y="38"/>
                  </a:lnTo>
                  <a:lnTo>
                    <a:pt x="364" y="34"/>
                  </a:lnTo>
                  <a:lnTo>
                    <a:pt x="362" y="34"/>
                  </a:lnTo>
                  <a:lnTo>
                    <a:pt x="362" y="30"/>
                  </a:lnTo>
                  <a:lnTo>
                    <a:pt x="358" y="30"/>
                  </a:lnTo>
                  <a:lnTo>
                    <a:pt x="362" y="30"/>
                  </a:lnTo>
                  <a:lnTo>
                    <a:pt x="364" y="30"/>
                  </a:lnTo>
                  <a:lnTo>
                    <a:pt x="368" y="30"/>
                  </a:lnTo>
                  <a:lnTo>
                    <a:pt x="372" y="30"/>
                  </a:lnTo>
                  <a:lnTo>
                    <a:pt x="376" y="30"/>
                  </a:lnTo>
                  <a:lnTo>
                    <a:pt x="380" y="30"/>
                  </a:lnTo>
                  <a:lnTo>
                    <a:pt x="384" y="30"/>
                  </a:lnTo>
                  <a:lnTo>
                    <a:pt x="392" y="34"/>
                  </a:lnTo>
                  <a:lnTo>
                    <a:pt x="394" y="34"/>
                  </a:lnTo>
                  <a:lnTo>
                    <a:pt x="398" y="34"/>
                  </a:lnTo>
                  <a:lnTo>
                    <a:pt x="398" y="38"/>
                  </a:lnTo>
                  <a:lnTo>
                    <a:pt x="402" y="38"/>
                  </a:lnTo>
                  <a:lnTo>
                    <a:pt x="402" y="42"/>
                  </a:lnTo>
                  <a:lnTo>
                    <a:pt x="398" y="42"/>
                  </a:lnTo>
                  <a:lnTo>
                    <a:pt x="394" y="42"/>
                  </a:lnTo>
                  <a:lnTo>
                    <a:pt x="394" y="44"/>
                  </a:lnTo>
                  <a:lnTo>
                    <a:pt x="398" y="44"/>
                  </a:lnTo>
                  <a:lnTo>
                    <a:pt x="398" y="48"/>
                  </a:lnTo>
                  <a:lnTo>
                    <a:pt x="394" y="48"/>
                  </a:lnTo>
                  <a:lnTo>
                    <a:pt x="394" y="48"/>
                  </a:lnTo>
                  <a:lnTo>
                    <a:pt x="394" y="48"/>
                  </a:lnTo>
                  <a:close/>
                  <a:moveTo>
                    <a:pt x="350" y="38"/>
                  </a:moveTo>
                  <a:lnTo>
                    <a:pt x="346" y="34"/>
                  </a:lnTo>
                  <a:lnTo>
                    <a:pt x="342" y="34"/>
                  </a:lnTo>
                  <a:lnTo>
                    <a:pt x="346" y="34"/>
                  </a:lnTo>
                  <a:lnTo>
                    <a:pt x="350" y="34"/>
                  </a:lnTo>
                  <a:lnTo>
                    <a:pt x="354" y="34"/>
                  </a:lnTo>
                  <a:lnTo>
                    <a:pt x="350" y="38"/>
                  </a:lnTo>
                  <a:lnTo>
                    <a:pt x="350" y="38"/>
                  </a:lnTo>
                  <a:lnTo>
                    <a:pt x="350" y="38"/>
                  </a:lnTo>
                  <a:close/>
                  <a:moveTo>
                    <a:pt x="308" y="48"/>
                  </a:moveTo>
                  <a:lnTo>
                    <a:pt x="306" y="48"/>
                  </a:lnTo>
                  <a:lnTo>
                    <a:pt x="302" y="48"/>
                  </a:lnTo>
                  <a:lnTo>
                    <a:pt x="298" y="48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86" y="48"/>
                  </a:lnTo>
                  <a:lnTo>
                    <a:pt x="282" y="48"/>
                  </a:lnTo>
                  <a:lnTo>
                    <a:pt x="282" y="44"/>
                  </a:lnTo>
                  <a:lnTo>
                    <a:pt x="278" y="44"/>
                  </a:lnTo>
                  <a:lnTo>
                    <a:pt x="278" y="42"/>
                  </a:lnTo>
                  <a:lnTo>
                    <a:pt x="282" y="42"/>
                  </a:lnTo>
                  <a:lnTo>
                    <a:pt x="286" y="42"/>
                  </a:lnTo>
                  <a:lnTo>
                    <a:pt x="290" y="42"/>
                  </a:lnTo>
                  <a:lnTo>
                    <a:pt x="286" y="42"/>
                  </a:lnTo>
                  <a:lnTo>
                    <a:pt x="290" y="42"/>
                  </a:lnTo>
                  <a:lnTo>
                    <a:pt x="290" y="44"/>
                  </a:lnTo>
                  <a:lnTo>
                    <a:pt x="294" y="44"/>
                  </a:lnTo>
                  <a:lnTo>
                    <a:pt x="298" y="44"/>
                  </a:lnTo>
                  <a:lnTo>
                    <a:pt x="306" y="48"/>
                  </a:lnTo>
                  <a:lnTo>
                    <a:pt x="308" y="48"/>
                  </a:lnTo>
                  <a:lnTo>
                    <a:pt x="308" y="48"/>
                  </a:lnTo>
                  <a:lnTo>
                    <a:pt x="308" y="48"/>
                  </a:lnTo>
                  <a:close/>
                  <a:moveTo>
                    <a:pt x="294" y="42"/>
                  </a:moveTo>
                  <a:lnTo>
                    <a:pt x="298" y="42"/>
                  </a:lnTo>
                  <a:lnTo>
                    <a:pt x="298" y="44"/>
                  </a:lnTo>
                  <a:lnTo>
                    <a:pt x="294" y="44"/>
                  </a:lnTo>
                  <a:lnTo>
                    <a:pt x="294" y="42"/>
                  </a:lnTo>
                  <a:lnTo>
                    <a:pt x="294" y="42"/>
                  </a:lnTo>
                  <a:lnTo>
                    <a:pt x="294" y="42"/>
                  </a:lnTo>
                  <a:close/>
                  <a:moveTo>
                    <a:pt x="764" y="48"/>
                  </a:moveTo>
                  <a:lnTo>
                    <a:pt x="760" y="44"/>
                  </a:lnTo>
                  <a:lnTo>
                    <a:pt x="756" y="44"/>
                  </a:lnTo>
                  <a:lnTo>
                    <a:pt x="756" y="42"/>
                  </a:lnTo>
                  <a:lnTo>
                    <a:pt x="760" y="42"/>
                  </a:lnTo>
                  <a:lnTo>
                    <a:pt x="760" y="44"/>
                  </a:lnTo>
                  <a:lnTo>
                    <a:pt x="764" y="48"/>
                  </a:lnTo>
                  <a:lnTo>
                    <a:pt x="768" y="48"/>
                  </a:lnTo>
                  <a:lnTo>
                    <a:pt x="764" y="48"/>
                  </a:lnTo>
                  <a:lnTo>
                    <a:pt x="764" y="48"/>
                  </a:lnTo>
                  <a:lnTo>
                    <a:pt x="764" y="48"/>
                  </a:lnTo>
                  <a:close/>
                  <a:moveTo>
                    <a:pt x="744" y="52"/>
                  </a:moveTo>
                  <a:lnTo>
                    <a:pt x="742" y="48"/>
                  </a:lnTo>
                  <a:lnTo>
                    <a:pt x="738" y="48"/>
                  </a:lnTo>
                  <a:lnTo>
                    <a:pt x="738" y="44"/>
                  </a:lnTo>
                  <a:lnTo>
                    <a:pt x="742" y="44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8" y="48"/>
                  </a:lnTo>
                  <a:lnTo>
                    <a:pt x="752" y="48"/>
                  </a:lnTo>
                  <a:lnTo>
                    <a:pt x="752" y="52"/>
                  </a:lnTo>
                  <a:lnTo>
                    <a:pt x="748" y="52"/>
                  </a:lnTo>
                  <a:lnTo>
                    <a:pt x="744" y="52"/>
                  </a:lnTo>
                  <a:lnTo>
                    <a:pt x="744" y="52"/>
                  </a:lnTo>
                  <a:lnTo>
                    <a:pt x="744" y="52"/>
                  </a:lnTo>
                  <a:close/>
                  <a:moveTo>
                    <a:pt x="768" y="60"/>
                  </a:moveTo>
                  <a:lnTo>
                    <a:pt x="764" y="60"/>
                  </a:lnTo>
                  <a:lnTo>
                    <a:pt x="760" y="56"/>
                  </a:lnTo>
                  <a:lnTo>
                    <a:pt x="764" y="56"/>
                  </a:lnTo>
                  <a:lnTo>
                    <a:pt x="768" y="56"/>
                  </a:lnTo>
                  <a:lnTo>
                    <a:pt x="770" y="56"/>
                  </a:lnTo>
                  <a:lnTo>
                    <a:pt x="770" y="60"/>
                  </a:lnTo>
                  <a:lnTo>
                    <a:pt x="774" y="60"/>
                  </a:lnTo>
                  <a:lnTo>
                    <a:pt x="770" y="60"/>
                  </a:lnTo>
                  <a:lnTo>
                    <a:pt x="768" y="60"/>
                  </a:lnTo>
                  <a:lnTo>
                    <a:pt x="768" y="60"/>
                  </a:lnTo>
                  <a:lnTo>
                    <a:pt x="768" y="60"/>
                  </a:lnTo>
                  <a:close/>
                  <a:moveTo>
                    <a:pt x="738" y="60"/>
                  </a:moveTo>
                  <a:lnTo>
                    <a:pt x="734" y="56"/>
                  </a:lnTo>
                  <a:lnTo>
                    <a:pt x="738" y="56"/>
                  </a:lnTo>
                  <a:lnTo>
                    <a:pt x="742" y="60"/>
                  </a:lnTo>
                  <a:lnTo>
                    <a:pt x="744" y="60"/>
                  </a:lnTo>
                  <a:lnTo>
                    <a:pt x="742" y="60"/>
                  </a:lnTo>
                  <a:lnTo>
                    <a:pt x="738" y="60"/>
                  </a:lnTo>
                  <a:lnTo>
                    <a:pt x="738" y="60"/>
                  </a:lnTo>
                  <a:lnTo>
                    <a:pt x="738" y="60"/>
                  </a:lnTo>
                  <a:close/>
                  <a:moveTo>
                    <a:pt x="86" y="90"/>
                  </a:moveTo>
                  <a:lnTo>
                    <a:pt x="90" y="90"/>
                  </a:lnTo>
                  <a:lnTo>
                    <a:pt x="94" y="90"/>
                  </a:lnTo>
                  <a:lnTo>
                    <a:pt x="9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6" y="90"/>
                  </a:lnTo>
                  <a:close/>
                  <a:moveTo>
                    <a:pt x="760" y="130"/>
                  </a:moveTo>
                  <a:lnTo>
                    <a:pt x="760" y="134"/>
                  </a:lnTo>
                  <a:lnTo>
                    <a:pt x="756" y="134"/>
                  </a:lnTo>
                  <a:lnTo>
                    <a:pt x="756" y="130"/>
                  </a:lnTo>
                  <a:lnTo>
                    <a:pt x="760" y="130"/>
                  </a:lnTo>
                  <a:lnTo>
                    <a:pt x="760" y="130"/>
                  </a:lnTo>
                  <a:lnTo>
                    <a:pt x="760" y="130"/>
                  </a:lnTo>
                  <a:close/>
                  <a:moveTo>
                    <a:pt x="782" y="130"/>
                  </a:moveTo>
                  <a:lnTo>
                    <a:pt x="782" y="134"/>
                  </a:lnTo>
                  <a:lnTo>
                    <a:pt x="778" y="134"/>
                  </a:lnTo>
                  <a:lnTo>
                    <a:pt x="778" y="138"/>
                  </a:lnTo>
                  <a:lnTo>
                    <a:pt x="774" y="138"/>
                  </a:lnTo>
                  <a:lnTo>
                    <a:pt x="774" y="134"/>
                  </a:lnTo>
                  <a:lnTo>
                    <a:pt x="778" y="130"/>
                  </a:lnTo>
                  <a:lnTo>
                    <a:pt x="782" y="130"/>
                  </a:lnTo>
                  <a:lnTo>
                    <a:pt x="782" y="130"/>
                  </a:lnTo>
                  <a:lnTo>
                    <a:pt x="782" y="130"/>
                  </a:lnTo>
                  <a:close/>
                  <a:moveTo>
                    <a:pt x="774" y="146"/>
                  </a:moveTo>
                  <a:lnTo>
                    <a:pt x="770" y="142"/>
                  </a:lnTo>
                  <a:lnTo>
                    <a:pt x="774" y="142"/>
                  </a:lnTo>
                  <a:lnTo>
                    <a:pt x="774" y="146"/>
                  </a:lnTo>
                  <a:lnTo>
                    <a:pt x="774" y="146"/>
                  </a:lnTo>
                  <a:lnTo>
                    <a:pt x="774" y="146"/>
                  </a:lnTo>
                  <a:close/>
                  <a:moveTo>
                    <a:pt x="770" y="146"/>
                  </a:moveTo>
                  <a:lnTo>
                    <a:pt x="770" y="150"/>
                  </a:lnTo>
                  <a:lnTo>
                    <a:pt x="768" y="150"/>
                  </a:lnTo>
                  <a:lnTo>
                    <a:pt x="768" y="146"/>
                  </a:lnTo>
                  <a:lnTo>
                    <a:pt x="770" y="146"/>
                  </a:lnTo>
                  <a:lnTo>
                    <a:pt x="770" y="146"/>
                  </a:lnTo>
                  <a:lnTo>
                    <a:pt x="770" y="146"/>
                  </a:lnTo>
                  <a:close/>
                  <a:moveTo>
                    <a:pt x="760" y="154"/>
                  </a:moveTo>
                  <a:lnTo>
                    <a:pt x="764" y="158"/>
                  </a:lnTo>
                  <a:lnTo>
                    <a:pt x="760" y="158"/>
                  </a:lnTo>
                  <a:lnTo>
                    <a:pt x="756" y="158"/>
                  </a:lnTo>
                  <a:lnTo>
                    <a:pt x="756" y="154"/>
                  </a:lnTo>
                  <a:lnTo>
                    <a:pt x="760" y="154"/>
                  </a:lnTo>
                  <a:lnTo>
                    <a:pt x="760" y="154"/>
                  </a:lnTo>
                  <a:lnTo>
                    <a:pt x="760" y="154"/>
                  </a:lnTo>
                  <a:close/>
                  <a:moveTo>
                    <a:pt x="756" y="158"/>
                  </a:moveTo>
                  <a:lnTo>
                    <a:pt x="752" y="158"/>
                  </a:lnTo>
                  <a:lnTo>
                    <a:pt x="752" y="154"/>
                  </a:lnTo>
                  <a:lnTo>
                    <a:pt x="756" y="154"/>
                  </a:lnTo>
                  <a:lnTo>
                    <a:pt x="756" y="158"/>
                  </a:lnTo>
                  <a:lnTo>
                    <a:pt x="756" y="158"/>
                  </a:lnTo>
                  <a:lnTo>
                    <a:pt x="756" y="158"/>
                  </a:lnTo>
                  <a:close/>
                  <a:moveTo>
                    <a:pt x="760" y="160"/>
                  </a:moveTo>
                  <a:lnTo>
                    <a:pt x="760" y="158"/>
                  </a:lnTo>
                  <a:lnTo>
                    <a:pt x="764" y="158"/>
                  </a:lnTo>
                  <a:lnTo>
                    <a:pt x="760" y="160"/>
                  </a:lnTo>
                  <a:lnTo>
                    <a:pt x="760" y="160"/>
                  </a:lnTo>
                  <a:lnTo>
                    <a:pt x="760" y="160"/>
                  </a:lnTo>
                  <a:close/>
                  <a:moveTo>
                    <a:pt x="744" y="160"/>
                  </a:moveTo>
                  <a:lnTo>
                    <a:pt x="742" y="160"/>
                  </a:lnTo>
                  <a:lnTo>
                    <a:pt x="738" y="160"/>
                  </a:lnTo>
                  <a:lnTo>
                    <a:pt x="742" y="160"/>
                  </a:lnTo>
                  <a:lnTo>
                    <a:pt x="744" y="160"/>
                  </a:lnTo>
                  <a:lnTo>
                    <a:pt x="744" y="160"/>
                  </a:lnTo>
                  <a:lnTo>
                    <a:pt x="744" y="160"/>
                  </a:lnTo>
                  <a:close/>
                  <a:moveTo>
                    <a:pt x="764" y="160"/>
                  </a:moveTo>
                  <a:lnTo>
                    <a:pt x="764" y="164"/>
                  </a:lnTo>
                  <a:lnTo>
                    <a:pt x="760" y="164"/>
                  </a:lnTo>
                  <a:lnTo>
                    <a:pt x="760" y="160"/>
                  </a:lnTo>
                  <a:lnTo>
                    <a:pt x="764" y="160"/>
                  </a:lnTo>
                  <a:lnTo>
                    <a:pt x="768" y="160"/>
                  </a:lnTo>
                  <a:lnTo>
                    <a:pt x="764" y="160"/>
                  </a:lnTo>
                  <a:lnTo>
                    <a:pt x="764" y="160"/>
                  </a:lnTo>
                  <a:lnTo>
                    <a:pt x="764" y="160"/>
                  </a:lnTo>
                  <a:close/>
                  <a:moveTo>
                    <a:pt x="734" y="164"/>
                  </a:moveTo>
                  <a:lnTo>
                    <a:pt x="734" y="168"/>
                  </a:lnTo>
                  <a:lnTo>
                    <a:pt x="730" y="168"/>
                  </a:lnTo>
                  <a:lnTo>
                    <a:pt x="730" y="164"/>
                  </a:lnTo>
                  <a:lnTo>
                    <a:pt x="734" y="164"/>
                  </a:lnTo>
                  <a:lnTo>
                    <a:pt x="734" y="164"/>
                  </a:lnTo>
                  <a:lnTo>
                    <a:pt x="734" y="164"/>
                  </a:lnTo>
                  <a:close/>
                  <a:moveTo>
                    <a:pt x="748" y="174"/>
                  </a:moveTo>
                  <a:lnTo>
                    <a:pt x="748" y="178"/>
                  </a:lnTo>
                  <a:lnTo>
                    <a:pt x="744" y="174"/>
                  </a:lnTo>
                  <a:lnTo>
                    <a:pt x="742" y="174"/>
                  </a:lnTo>
                  <a:lnTo>
                    <a:pt x="744" y="174"/>
                  </a:lnTo>
                  <a:lnTo>
                    <a:pt x="748" y="174"/>
                  </a:lnTo>
                  <a:lnTo>
                    <a:pt x="748" y="174"/>
                  </a:lnTo>
                  <a:lnTo>
                    <a:pt x="748" y="174"/>
                  </a:lnTo>
                  <a:close/>
                  <a:moveTo>
                    <a:pt x="752" y="178"/>
                  </a:moveTo>
                  <a:lnTo>
                    <a:pt x="748" y="178"/>
                  </a:lnTo>
                  <a:lnTo>
                    <a:pt x="752" y="178"/>
                  </a:lnTo>
                  <a:lnTo>
                    <a:pt x="752" y="178"/>
                  </a:lnTo>
                  <a:lnTo>
                    <a:pt x="752" y="178"/>
                  </a:lnTo>
                  <a:close/>
                  <a:moveTo>
                    <a:pt x="96" y="178"/>
                  </a:moveTo>
                  <a:lnTo>
                    <a:pt x="94" y="178"/>
                  </a:lnTo>
                  <a:lnTo>
                    <a:pt x="90" y="178"/>
                  </a:lnTo>
                  <a:lnTo>
                    <a:pt x="94" y="178"/>
                  </a:lnTo>
                  <a:lnTo>
                    <a:pt x="96" y="178"/>
                  </a:lnTo>
                  <a:lnTo>
                    <a:pt x="96" y="178"/>
                  </a:lnTo>
                  <a:lnTo>
                    <a:pt x="96" y="178"/>
                  </a:lnTo>
                  <a:close/>
                  <a:moveTo>
                    <a:pt x="26" y="182"/>
                  </a:moveTo>
                  <a:lnTo>
                    <a:pt x="26" y="178"/>
                  </a:lnTo>
                  <a:lnTo>
                    <a:pt x="30" y="178"/>
                  </a:lnTo>
                  <a:lnTo>
                    <a:pt x="34" y="178"/>
                  </a:lnTo>
                  <a:lnTo>
                    <a:pt x="34" y="182"/>
                  </a:lnTo>
                  <a:lnTo>
                    <a:pt x="38" y="182"/>
                  </a:lnTo>
                  <a:lnTo>
                    <a:pt x="40" y="182"/>
                  </a:lnTo>
                  <a:lnTo>
                    <a:pt x="38" y="182"/>
                  </a:lnTo>
                  <a:lnTo>
                    <a:pt x="34" y="182"/>
                  </a:lnTo>
                  <a:lnTo>
                    <a:pt x="30" y="182"/>
                  </a:lnTo>
                  <a:lnTo>
                    <a:pt x="26" y="182"/>
                  </a:lnTo>
                  <a:lnTo>
                    <a:pt x="22" y="182"/>
                  </a:lnTo>
                  <a:lnTo>
                    <a:pt x="26" y="182"/>
                  </a:lnTo>
                  <a:lnTo>
                    <a:pt x="26" y="182"/>
                  </a:lnTo>
                  <a:lnTo>
                    <a:pt x="26" y="182"/>
                  </a:lnTo>
                  <a:close/>
                  <a:moveTo>
                    <a:pt x="10" y="182"/>
                  </a:moveTo>
                  <a:lnTo>
                    <a:pt x="14" y="182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18" y="186"/>
                  </a:lnTo>
                  <a:lnTo>
                    <a:pt x="14" y="186"/>
                  </a:lnTo>
                  <a:lnTo>
                    <a:pt x="10" y="186"/>
                  </a:lnTo>
                  <a:lnTo>
                    <a:pt x="10" y="182"/>
                  </a:lnTo>
                  <a:lnTo>
                    <a:pt x="8" y="182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0" y="182"/>
                  </a:lnTo>
                  <a:close/>
                  <a:moveTo>
                    <a:pt x="752" y="198"/>
                  </a:moveTo>
                  <a:lnTo>
                    <a:pt x="756" y="198"/>
                  </a:lnTo>
                  <a:lnTo>
                    <a:pt x="752" y="200"/>
                  </a:lnTo>
                  <a:lnTo>
                    <a:pt x="752" y="198"/>
                  </a:lnTo>
                  <a:lnTo>
                    <a:pt x="752" y="198"/>
                  </a:lnTo>
                  <a:lnTo>
                    <a:pt x="752" y="198"/>
                  </a:lnTo>
                  <a:close/>
                  <a:moveTo>
                    <a:pt x="752" y="200"/>
                  </a:moveTo>
                  <a:lnTo>
                    <a:pt x="756" y="200"/>
                  </a:lnTo>
                  <a:lnTo>
                    <a:pt x="752" y="200"/>
                  </a:lnTo>
                  <a:lnTo>
                    <a:pt x="752" y="200"/>
                  </a:lnTo>
                  <a:lnTo>
                    <a:pt x="752" y="200"/>
                  </a:lnTo>
                  <a:close/>
                  <a:moveTo>
                    <a:pt x="734" y="204"/>
                  </a:moveTo>
                  <a:lnTo>
                    <a:pt x="730" y="204"/>
                  </a:lnTo>
                  <a:lnTo>
                    <a:pt x="726" y="204"/>
                  </a:lnTo>
                  <a:lnTo>
                    <a:pt x="730" y="204"/>
                  </a:lnTo>
                  <a:lnTo>
                    <a:pt x="734" y="204"/>
                  </a:lnTo>
                  <a:lnTo>
                    <a:pt x="734" y="204"/>
                  </a:lnTo>
                  <a:lnTo>
                    <a:pt x="734" y="204"/>
                  </a:lnTo>
                  <a:close/>
                  <a:moveTo>
                    <a:pt x="48" y="204"/>
                  </a:moveTo>
                  <a:lnTo>
                    <a:pt x="44" y="204"/>
                  </a:lnTo>
                  <a:lnTo>
                    <a:pt x="40" y="204"/>
                  </a:lnTo>
                  <a:lnTo>
                    <a:pt x="44" y="204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8" y="204"/>
                  </a:lnTo>
                  <a:close/>
                  <a:moveTo>
                    <a:pt x="738" y="208"/>
                  </a:moveTo>
                  <a:lnTo>
                    <a:pt x="738" y="212"/>
                  </a:lnTo>
                  <a:lnTo>
                    <a:pt x="738" y="208"/>
                  </a:lnTo>
                  <a:lnTo>
                    <a:pt x="734" y="208"/>
                  </a:lnTo>
                  <a:lnTo>
                    <a:pt x="738" y="208"/>
                  </a:lnTo>
                  <a:lnTo>
                    <a:pt x="738" y="204"/>
                  </a:lnTo>
                  <a:lnTo>
                    <a:pt x="738" y="208"/>
                  </a:lnTo>
                  <a:lnTo>
                    <a:pt x="738" y="208"/>
                  </a:lnTo>
                  <a:lnTo>
                    <a:pt x="738" y="208"/>
                  </a:lnTo>
                  <a:close/>
                  <a:moveTo>
                    <a:pt x="40" y="208"/>
                  </a:moveTo>
                  <a:lnTo>
                    <a:pt x="44" y="208"/>
                  </a:lnTo>
                  <a:lnTo>
                    <a:pt x="40" y="208"/>
                  </a:lnTo>
                  <a:lnTo>
                    <a:pt x="40" y="208"/>
                  </a:lnTo>
                  <a:lnTo>
                    <a:pt x="40" y="208"/>
                  </a:lnTo>
                  <a:close/>
                  <a:moveTo>
                    <a:pt x="744" y="208"/>
                  </a:moveTo>
                  <a:lnTo>
                    <a:pt x="748" y="208"/>
                  </a:lnTo>
                  <a:lnTo>
                    <a:pt x="748" y="212"/>
                  </a:lnTo>
                  <a:lnTo>
                    <a:pt x="744" y="212"/>
                  </a:lnTo>
                  <a:lnTo>
                    <a:pt x="744" y="208"/>
                  </a:lnTo>
                  <a:lnTo>
                    <a:pt x="742" y="212"/>
                  </a:lnTo>
                  <a:lnTo>
                    <a:pt x="742" y="208"/>
                  </a:lnTo>
                  <a:lnTo>
                    <a:pt x="744" y="208"/>
                  </a:lnTo>
                  <a:lnTo>
                    <a:pt x="744" y="208"/>
                  </a:lnTo>
                  <a:lnTo>
                    <a:pt x="744" y="208"/>
                  </a:lnTo>
                  <a:close/>
                  <a:moveTo>
                    <a:pt x="734" y="212"/>
                  </a:moveTo>
                  <a:lnTo>
                    <a:pt x="738" y="212"/>
                  </a:lnTo>
                  <a:lnTo>
                    <a:pt x="742" y="212"/>
                  </a:lnTo>
                  <a:lnTo>
                    <a:pt x="742" y="216"/>
                  </a:lnTo>
                  <a:lnTo>
                    <a:pt x="742" y="212"/>
                  </a:lnTo>
                  <a:lnTo>
                    <a:pt x="738" y="212"/>
                  </a:lnTo>
                  <a:lnTo>
                    <a:pt x="734" y="212"/>
                  </a:lnTo>
                  <a:lnTo>
                    <a:pt x="734" y="212"/>
                  </a:lnTo>
                  <a:lnTo>
                    <a:pt x="734" y="212"/>
                  </a:lnTo>
                  <a:close/>
                  <a:moveTo>
                    <a:pt x="744" y="212"/>
                  </a:moveTo>
                  <a:lnTo>
                    <a:pt x="742" y="212"/>
                  </a:lnTo>
                  <a:lnTo>
                    <a:pt x="744" y="212"/>
                  </a:lnTo>
                  <a:lnTo>
                    <a:pt x="748" y="212"/>
                  </a:lnTo>
                  <a:lnTo>
                    <a:pt x="744" y="212"/>
                  </a:lnTo>
                  <a:lnTo>
                    <a:pt x="744" y="212"/>
                  </a:lnTo>
                  <a:lnTo>
                    <a:pt x="744" y="212"/>
                  </a:lnTo>
                  <a:close/>
                  <a:moveTo>
                    <a:pt x="110" y="220"/>
                  </a:moveTo>
                  <a:lnTo>
                    <a:pt x="114" y="220"/>
                  </a:lnTo>
                  <a:lnTo>
                    <a:pt x="110" y="220"/>
                  </a:lnTo>
                  <a:lnTo>
                    <a:pt x="108" y="220"/>
                  </a:lnTo>
                  <a:lnTo>
                    <a:pt x="110" y="220"/>
                  </a:lnTo>
                  <a:lnTo>
                    <a:pt x="110" y="220"/>
                  </a:lnTo>
                  <a:lnTo>
                    <a:pt x="110" y="220"/>
                  </a:lnTo>
                  <a:close/>
                  <a:moveTo>
                    <a:pt x="748" y="224"/>
                  </a:moveTo>
                  <a:lnTo>
                    <a:pt x="744" y="224"/>
                  </a:lnTo>
                  <a:lnTo>
                    <a:pt x="748" y="220"/>
                  </a:lnTo>
                  <a:lnTo>
                    <a:pt x="748" y="224"/>
                  </a:lnTo>
                  <a:lnTo>
                    <a:pt x="748" y="224"/>
                  </a:lnTo>
                  <a:lnTo>
                    <a:pt x="748" y="224"/>
                  </a:lnTo>
                  <a:close/>
                  <a:moveTo>
                    <a:pt x="744" y="246"/>
                  </a:moveTo>
                  <a:lnTo>
                    <a:pt x="748" y="250"/>
                  </a:lnTo>
                  <a:lnTo>
                    <a:pt x="744" y="250"/>
                  </a:lnTo>
                  <a:lnTo>
                    <a:pt x="748" y="250"/>
                  </a:lnTo>
                  <a:lnTo>
                    <a:pt x="752" y="254"/>
                  </a:lnTo>
                  <a:lnTo>
                    <a:pt x="748" y="256"/>
                  </a:lnTo>
                  <a:lnTo>
                    <a:pt x="744" y="256"/>
                  </a:lnTo>
                  <a:lnTo>
                    <a:pt x="742" y="256"/>
                  </a:lnTo>
                  <a:lnTo>
                    <a:pt x="742" y="254"/>
                  </a:lnTo>
                  <a:lnTo>
                    <a:pt x="742" y="250"/>
                  </a:lnTo>
                  <a:lnTo>
                    <a:pt x="742" y="246"/>
                  </a:lnTo>
                  <a:lnTo>
                    <a:pt x="744" y="246"/>
                  </a:lnTo>
                  <a:lnTo>
                    <a:pt x="744" y="246"/>
                  </a:lnTo>
                  <a:lnTo>
                    <a:pt x="744" y="246"/>
                  </a:lnTo>
                  <a:close/>
                  <a:moveTo>
                    <a:pt x="770" y="256"/>
                  </a:moveTo>
                  <a:lnTo>
                    <a:pt x="768" y="256"/>
                  </a:lnTo>
                  <a:lnTo>
                    <a:pt x="770" y="256"/>
                  </a:lnTo>
                  <a:lnTo>
                    <a:pt x="774" y="256"/>
                  </a:lnTo>
                  <a:lnTo>
                    <a:pt x="770" y="256"/>
                  </a:lnTo>
                  <a:lnTo>
                    <a:pt x="770" y="256"/>
                  </a:lnTo>
                  <a:lnTo>
                    <a:pt x="770" y="256"/>
                  </a:lnTo>
                  <a:close/>
                  <a:moveTo>
                    <a:pt x="768" y="260"/>
                  </a:moveTo>
                  <a:lnTo>
                    <a:pt x="764" y="260"/>
                  </a:lnTo>
                  <a:lnTo>
                    <a:pt x="760" y="260"/>
                  </a:lnTo>
                  <a:lnTo>
                    <a:pt x="764" y="256"/>
                  </a:lnTo>
                  <a:lnTo>
                    <a:pt x="768" y="256"/>
                  </a:lnTo>
                  <a:lnTo>
                    <a:pt x="768" y="260"/>
                  </a:lnTo>
                  <a:lnTo>
                    <a:pt x="768" y="260"/>
                  </a:lnTo>
                  <a:lnTo>
                    <a:pt x="768" y="260"/>
                  </a:lnTo>
                  <a:close/>
                  <a:moveTo>
                    <a:pt x="226" y="260"/>
                  </a:moveTo>
                  <a:lnTo>
                    <a:pt x="222" y="260"/>
                  </a:lnTo>
                  <a:lnTo>
                    <a:pt x="226" y="260"/>
                  </a:lnTo>
                  <a:lnTo>
                    <a:pt x="226" y="260"/>
                  </a:lnTo>
                  <a:lnTo>
                    <a:pt x="226" y="260"/>
                  </a:lnTo>
                  <a:close/>
                  <a:moveTo>
                    <a:pt x="220" y="260"/>
                  </a:moveTo>
                  <a:lnTo>
                    <a:pt x="222" y="260"/>
                  </a:lnTo>
                  <a:lnTo>
                    <a:pt x="226" y="260"/>
                  </a:lnTo>
                  <a:lnTo>
                    <a:pt x="230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64"/>
                  </a:lnTo>
                  <a:lnTo>
                    <a:pt x="220" y="260"/>
                  </a:lnTo>
                  <a:lnTo>
                    <a:pt x="220" y="260"/>
                  </a:lnTo>
                  <a:lnTo>
                    <a:pt x="220" y="260"/>
                  </a:lnTo>
                  <a:close/>
                  <a:moveTo>
                    <a:pt x="734" y="264"/>
                  </a:moveTo>
                  <a:lnTo>
                    <a:pt x="738" y="264"/>
                  </a:lnTo>
                  <a:lnTo>
                    <a:pt x="742" y="264"/>
                  </a:lnTo>
                  <a:lnTo>
                    <a:pt x="742" y="268"/>
                  </a:lnTo>
                  <a:lnTo>
                    <a:pt x="744" y="268"/>
                  </a:lnTo>
                  <a:lnTo>
                    <a:pt x="748" y="268"/>
                  </a:lnTo>
                  <a:lnTo>
                    <a:pt x="748" y="272"/>
                  </a:lnTo>
                  <a:lnTo>
                    <a:pt x="744" y="272"/>
                  </a:lnTo>
                  <a:lnTo>
                    <a:pt x="742" y="272"/>
                  </a:lnTo>
                  <a:lnTo>
                    <a:pt x="738" y="272"/>
                  </a:lnTo>
                  <a:lnTo>
                    <a:pt x="734" y="272"/>
                  </a:lnTo>
                  <a:lnTo>
                    <a:pt x="730" y="272"/>
                  </a:lnTo>
                  <a:lnTo>
                    <a:pt x="726" y="272"/>
                  </a:lnTo>
                  <a:lnTo>
                    <a:pt x="722" y="272"/>
                  </a:lnTo>
                  <a:lnTo>
                    <a:pt x="722" y="268"/>
                  </a:lnTo>
                  <a:lnTo>
                    <a:pt x="722" y="264"/>
                  </a:lnTo>
                  <a:lnTo>
                    <a:pt x="726" y="264"/>
                  </a:lnTo>
                  <a:lnTo>
                    <a:pt x="730" y="264"/>
                  </a:lnTo>
                  <a:lnTo>
                    <a:pt x="734" y="264"/>
                  </a:lnTo>
                  <a:lnTo>
                    <a:pt x="734" y="264"/>
                  </a:lnTo>
                  <a:lnTo>
                    <a:pt x="734" y="264"/>
                  </a:lnTo>
                  <a:close/>
                  <a:moveTo>
                    <a:pt x="234" y="280"/>
                  </a:moveTo>
                  <a:lnTo>
                    <a:pt x="230" y="280"/>
                  </a:lnTo>
                  <a:lnTo>
                    <a:pt x="234" y="280"/>
                  </a:lnTo>
                  <a:lnTo>
                    <a:pt x="238" y="280"/>
                  </a:lnTo>
                  <a:lnTo>
                    <a:pt x="242" y="280"/>
                  </a:lnTo>
                  <a:lnTo>
                    <a:pt x="238" y="280"/>
                  </a:lnTo>
                  <a:lnTo>
                    <a:pt x="234" y="280"/>
                  </a:lnTo>
                  <a:lnTo>
                    <a:pt x="234" y="280"/>
                  </a:lnTo>
                  <a:lnTo>
                    <a:pt x="234" y="280"/>
                  </a:lnTo>
                  <a:close/>
                  <a:moveTo>
                    <a:pt x="234" y="284"/>
                  </a:moveTo>
                  <a:lnTo>
                    <a:pt x="230" y="286"/>
                  </a:lnTo>
                  <a:lnTo>
                    <a:pt x="226" y="286"/>
                  </a:lnTo>
                  <a:lnTo>
                    <a:pt x="226" y="284"/>
                  </a:lnTo>
                  <a:lnTo>
                    <a:pt x="230" y="284"/>
                  </a:lnTo>
                  <a:lnTo>
                    <a:pt x="234" y="284"/>
                  </a:lnTo>
                  <a:lnTo>
                    <a:pt x="234" y="284"/>
                  </a:lnTo>
                  <a:lnTo>
                    <a:pt x="234" y="284"/>
                  </a:lnTo>
                  <a:close/>
                  <a:moveTo>
                    <a:pt x="234" y="286"/>
                  </a:moveTo>
                  <a:lnTo>
                    <a:pt x="230" y="286"/>
                  </a:lnTo>
                  <a:lnTo>
                    <a:pt x="234" y="286"/>
                  </a:lnTo>
                  <a:lnTo>
                    <a:pt x="234" y="284"/>
                  </a:lnTo>
                  <a:lnTo>
                    <a:pt x="238" y="284"/>
                  </a:lnTo>
                  <a:lnTo>
                    <a:pt x="238" y="286"/>
                  </a:lnTo>
                  <a:lnTo>
                    <a:pt x="234" y="286"/>
                  </a:lnTo>
                  <a:lnTo>
                    <a:pt x="234" y="286"/>
                  </a:lnTo>
                  <a:lnTo>
                    <a:pt x="234" y="286"/>
                  </a:lnTo>
                  <a:close/>
                  <a:moveTo>
                    <a:pt x="242" y="286"/>
                  </a:moveTo>
                  <a:lnTo>
                    <a:pt x="246" y="286"/>
                  </a:lnTo>
                  <a:lnTo>
                    <a:pt x="246" y="290"/>
                  </a:lnTo>
                  <a:lnTo>
                    <a:pt x="242" y="290"/>
                  </a:lnTo>
                  <a:lnTo>
                    <a:pt x="246" y="290"/>
                  </a:lnTo>
                  <a:lnTo>
                    <a:pt x="242" y="290"/>
                  </a:lnTo>
                  <a:lnTo>
                    <a:pt x="238" y="286"/>
                  </a:lnTo>
                  <a:lnTo>
                    <a:pt x="242" y="286"/>
                  </a:lnTo>
                  <a:lnTo>
                    <a:pt x="242" y="286"/>
                  </a:lnTo>
                  <a:lnTo>
                    <a:pt x="242" y="286"/>
                  </a:lnTo>
                  <a:close/>
                  <a:moveTo>
                    <a:pt x="242" y="290"/>
                  </a:moveTo>
                  <a:lnTo>
                    <a:pt x="238" y="290"/>
                  </a:lnTo>
                  <a:lnTo>
                    <a:pt x="242" y="290"/>
                  </a:lnTo>
                  <a:lnTo>
                    <a:pt x="242" y="290"/>
                  </a:lnTo>
                  <a:lnTo>
                    <a:pt x="242" y="290"/>
                  </a:lnTo>
                  <a:close/>
                  <a:moveTo>
                    <a:pt x="686" y="290"/>
                  </a:moveTo>
                  <a:lnTo>
                    <a:pt x="688" y="290"/>
                  </a:lnTo>
                  <a:lnTo>
                    <a:pt x="692" y="294"/>
                  </a:lnTo>
                  <a:lnTo>
                    <a:pt x="696" y="294"/>
                  </a:lnTo>
                  <a:lnTo>
                    <a:pt x="700" y="294"/>
                  </a:lnTo>
                  <a:lnTo>
                    <a:pt x="704" y="294"/>
                  </a:lnTo>
                  <a:lnTo>
                    <a:pt x="704" y="298"/>
                  </a:lnTo>
                  <a:lnTo>
                    <a:pt x="696" y="298"/>
                  </a:lnTo>
                  <a:lnTo>
                    <a:pt x="696" y="294"/>
                  </a:lnTo>
                  <a:lnTo>
                    <a:pt x="692" y="294"/>
                  </a:lnTo>
                  <a:lnTo>
                    <a:pt x="688" y="294"/>
                  </a:lnTo>
                  <a:lnTo>
                    <a:pt x="686" y="294"/>
                  </a:lnTo>
                  <a:lnTo>
                    <a:pt x="682" y="294"/>
                  </a:lnTo>
                  <a:lnTo>
                    <a:pt x="678" y="294"/>
                  </a:lnTo>
                  <a:lnTo>
                    <a:pt x="682" y="294"/>
                  </a:lnTo>
                  <a:lnTo>
                    <a:pt x="686" y="294"/>
                  </a:lnTo>
                  <a:lnTo>
                    <a:pt x="688" y="294"/>
                  </a:lnTo>
                  <a:lnTo>
                    <a:pt x="692" y="294"/>
                  </a:lnTo>
                  <a:lnTo>
                    <a:pt x="692" y="298"/>
                  </a:lnTo>
                  <a:lnTo>
                    <a:pt x="696" y="298"/>
                  </a:lnTo>
                  <a:lnTo>
                    <a:pt x="700" y="298"/>
                  </a:lnTo>
                  <a:lnTo>
                    <a:pt x="704" y="298"/>
                  </a:lnTo>
                  <a:lnTo>
                    <a:pt x="708" y="298"/>
                  </a:lnTo>
                  <a:lnTo>
                    <a:pt x="704" y="298"/>
                  </a:lnTo>
                  <a:lnTo>
                    <a:pt x="700" y="298"/>
                  </a:lnTo>
                  <a:lnTo>
                    <a:pt x="700" y="302"/>
                  </a:lnTo>
                  <a:lnTo>
                    <a:pt x="696" y="302"/>
                  </a:lnTo>
                  <a:lnTo>
                    <a:pt x="692" y="302"/>
                  </a:lnTo>
                  <a:lnTo>
                    <a:pt x="688" y="302"/>
                  </a:lnTo>
                  <a:lnTo>
                    <a:pt x="686" y="302"/>
                  </a:lnTo>
                  <a:lnTo>
                    <a:pt x="682" y="302"/>
                  </a:lnTo>
                  <a:lnTo>
                    <a:pt x="678" y="298"/>
                  </a:lnTo>
                  <a:lnTo>
                    <a:pt x="674" y="298"/>
                  </a:lnTo>
                  <a:lnTo>
                    <a:pt x="670" y="298"/>
                  </a:lnTo>
                  <a:lnTo>
                    <a:pt x="666" y="298"/>
                  </a:lnTo>
                  <a:lnTo>
                    <a:pt x="670" y="294"/>
                  </a:lnTo>
                  <a:lnTo>
                    <a:pt x="674" y="294"/>
                  </a:lnTo>
                  <a:lnTo>
                    <a:pt x="674" y="290"/>
                  </a:lnTo>
                  <a:lnTo>
                    <a:pt x="678" y="290"/>
                  </a:lnTo>
                  <a:lnTo>
                    <a:pt x="682" y="290"/>
                  </a:lnTo>
                  <a:lnTo>
                    <a:pt x="686" y="290"/>
                  </a:lnTo>
                  <a:lnTo>
                    <a:pt x="686" y="290"/>
                  </a:lnTo>
                  <a:lnTo>
                    <a:pt x="686" y="290"/>
                  </a:lnTo>
                  <a:close/>
                  <a:moveTo>
                    <a:pt x="246" y="294"/>
                  </a:moveTo>
                  <a:lnTo>
                    <a:pt x="250" y="290"/>
                  </a:lnTo>
                  <a:lnTo>
                    <a:pt x="250" y="294"/>
                  </a:lnTo>
                  <a:lnTo>
                    <a:pt x="246" y="294"/>
                  </a:lnTo>
                  <a:lnTo>
                    <a:pt x="246" y="294"/>
                  </a:lnTo>
                  <a:lnTo>
                    <a:pt x="246" y="294"/>
                  </a:lnTo>
                  <a:close/>
                  <a:moveTo>
                    <a:pt x="242" y="290"/>
                  </a:moveTo>
                  <a:lnTo>
                    <a:pt x="242" y="294"/>
                  </a:lnTo>
                  <a:lnTo>
                    <a:pt x="238" y="294"/>
                  </a:lnTo>
                  <a:lnTo>
                    <a:pt x="238" y="290"/>
                  </a:lnTo>
                  <a:lnTo>
                    <a:pt x="242" y="290"/>
                  </a:lnTo>
                  <a:lnTo>
                    <a:pt x="242" y="290"/>
                  </a:lnTo>
                  <a:lnTo>
                    <a:pt x="242" y="290"/>
                  </a:lnTo>
                  <a:close/>
                  <a:moveTo>
                    <a:pt x="246" y="294"/>
                  </a:moveTo>
                  <a:lnTo>
                    <a:pt x="242" y="294"/>
                  </a:lnTo>
                  <a:lnTo>
                    <a:pt x="246" y="294"/>
                  </a:lnTo>
                  <a:lnTo>
                    <a:pt x="246" y="294"/>
                  </a:lnTo>
                  <a:lnTo>
                    <a:pt x="246" y="294"/>
                  </a:lnTo>
                  <a:close/>
                  <a:moveTo>
                    <a:pt x="242" y="294"/>
                  </a:moveTo>
                  <a:lnTo>
                    <a:pt x="242" y="298"/>
                  </a:lnTo>
                  <a:lnTo>
                    <a:pt x="238" y="298"/>
                  </a:lnTo>
                  <a:lnTo>
                    <a:pt x="238" y="294"/>
                  </a:lnTo>
                  <a:lnTo>
                    <a:pt x="242" y="294"/>
                  </a:lnTo>
                  <a:lnTo>
                    <a:pt x="242" y="294"/>
                  </a:lnTo>
                  <a:lnTo>
                    <a:pt x="242" y="294"/>
                  </a:lnTo>
                  <a:close/>
                  <a:moveTo>
                    <a:pt x="250" y="306"/>
                  </a:moveTo>
                  <a:lnTo>
                    <a:pt x="250" y="302"/>
                  </a:lnTo>
                  <a:lnTo>
                    <a:pt x="246" y="302"/>
                  </a:lnTo>
                  <a:lnTo>
                    <a:pt x="250" y="302"/>
                  </a:lnTo>
                  <a:lnTo>
                    <a:pt x="252" y="302"/>
                  </a:lnTo>
                  <a:lnTo>
                    <a:pt x="252" y="306"/>
                  </a:lnTo>
                  <a:lnTo>
                    <a:pt x="250" y="306"/>
                  </a:lnTo>
                  <a:lnTo>
                    <a:pt x="250" y="306"/>
                  </a:lnTo>
                  <a:lnTo>
                    <a:pt x="250" y="306"/>
                  </a:lnTo>
                  <a:close/>
                  <a:moveTo>
                    <a:pt x="682" y="306"/>
                  </a:moveTo>
                  <a:lnTo>
                    <a:pt x="682" y="310"/>
                  </a:lnTo>
                  <a:lnTo>
                    <a:pt x="678" y="310"/>
                  </a:lnTo>
                  <a:lnTo>
                    <a:pt x="674" y="306"/>
                  </a:lnTo>
                  <a:lnTo>
                    <a:pt x="678" y="306"/>
                  </a:lnTo>
                  <a:lnTo>
                    <a:pt x="682" y="306"/>
                  </a:lnTo>
                  <a:lnTo>
                    <a:pt x="682" y="306"/>
                  </a:lnTo>
                  <a:lnTo>
                    <a:pt x="682" y="306"/>
                  </a:lnTo>
                  <a:close/>
                  <a:moveTo>
                    <a:pt x="246" y="306"/>
                  </a:moveTo>
                  <a:lnTo>
                    <a:pt x="250" y="306"/>
                  </a:lnTo>
                  <a:lnTo>
                    <a:pt x="246" y="306"/>
                  </a:lnTo>
                  <a:lnTo>
                    <a:pt x="246" y="306"/>
                  </a:lnTo>
                  <a:lnTo>
                    <a:pt x="246" y="306"/>
                  </a:lnTo>
                  <a:close/>
                  <a:moveTo>
                    <a:pt x="252" y="306"/>
                  </a:moveTo>
                  <a:lnTo>
                    <a:pt x="252" y="310"/>
                  </a:lnTo>
                  <a:lnTo>
                    <a:pt x="250" y="310"/>
                  </a:lnTo>
                  <a:lnTo>
                    <a:pt x="250" y="314"/>
                  </a:lnTo>
                  <a:lnTo>
                    <a:pt x="246" y="314"/>
                  </a:lnTo>
                  <a:lnTo>
                    <a:pt x="242" y="314"/>
                  </a:lnTo>
                  <a:lnTo>
                    <a:pt x="246" y="310"/>
                  </a:lnTo>
                  <a:lnTo>
                    <a:pt x="250" y="310"/>
                  </a:lnTo>
                  <a:lnTo>
                    <a:pt x="250" y="306"/>
                  </a:lnTo>
                  <a:lnTo>
                    <a:pt x="252" y="306"/>
                  </a:lnTo>
                  <a:lnTo>
                    <a:pt x="252" y="306"/>
                  </a:lnTo>
                  <a:lnTo>
                    <a:pt x="252" y="306"/>
                  </a:lnTo>
                  <a:close/>
                  <a:moveTo>
                    <a:pt x="246" y="310"/>
                  </a:moveTo>
                  <a:lnTo>
                    <a:pt x="242" y="310"/>
                  </a:lnTo>
                  <a:lnTo>
                    <a:pt x="238" y="314"/>
                  </a:lnTo>
                  <a:lnTo>
                    <a:pt x="238" y="310"/>
                  </a:lnTo>
                  <a:lnTo>
                    <a:pt x="242" y="310"/>
                  </a:lnTo>
                  <a:lnTo>
                    <a:pt x="246" y="310"/>
                  </a:lnTo>
                  <a:lnTo>
                    <a:pt x="246" y="310"/>
                  </a:lnTo>
                  <a:lnTo>
                    <a:pt x="246" y="310"/>
                  </a:lnTo>
                  <a:close/>
                  <a:moveTo>
                    <a:pt x="252" y="310"/>
                  </a:moveTo>
                  <a:lnTo>
                    <a:pt x="256" y="310"/>
                  </a:lnTo>
                  <a:lnTo>
                    <a:pt x="252" y="310"/>
                  </a:lnTo>
                  <a:lnTo>
                    <a:pt x="252" y="310"/>
                  </a:lnTo>
                  <a:lnTo>
                    <a:pt x="252" y="310"/>
                  </a:lnTo>
                  <a:close/>
                  <a:moveTo>
                    <a:pt x="252" y="310"/>
                  </a:moveTo>
                  <a:lnTo>
                    <a:pt x="252" y="314"/>
                  </a:lnTo>
                  <a:lnTo>
                    <a:pt x="250" y="314"/>
                  </a:lnTo>
                  <a:lnTo>
                    <a:pt x="250" y="310"/>
                  </a:lnTo>
                  <a:lnTo>
                    <a:pt x="252" y="310"/>
                  </a:lnTo>
                  <a:lnTo>
                    <a:pt x="252" y="310"/>
                  </a:lnTo>
                  <a:lnTo>
                    <a:pt x="252" y="310"/>
                  </a:lnTo>
                  <a:close/>
                  <a:moveTo>
                    <a:pt x="252" y="314"/>
                  </a:moveTo>
                  <a:lnTo>
                    <a:pt x="250" y="314"/>
                  </a:lnTo>
                  <a:lnTo>
                    <a:pt x="252" y="314"/>
                  </a:lnTo>
                  <a:lnTo>
                    <a:pt x="252" y="314"/>
                  </a:lnTo>
                  <a:lnTo>
                    <a:pt x="252" y="314"/>
                  </a:lnTo>
                  <a:close/>
                  <a:moveTo>
                    <a:pt x="252" y="316"/>
                  </a:moveTo>
                  <a:lnTo>
                    <a:pt x="252" y="320"/>
                  </a:lnTo>
                  <a:lnTo>
                    <a:pt x="250" y="320"/>
                  </a:lnTo>
                  <a:lnTo>
                    <a:pt x="250" y="324"/>
                  </a:lnTo>
                  <a:lnTo>
                    <a:pt x="246" y="324"/>
                  </a:lnTo>
                  <a:lnTo>
                    <a:pt x="246" y="320"/>
                  </a:lnTo>
                  <a:lnTo>
                    <a:pt x="250" y="320"/>
                  </a:lnTo>
                  <a:lnTo>
                    <a:pt x="252" y="320"/>
                  </a:lnTo>
                  <a:lnTo>
                    <a:pt x="252" y="316"/>
                  </a:lnTo>
                  <a:lnTo>
                    <a:pt x="252" y="316"/>
                  </a:lnTo>
                  <a:lnTo>
                    <a:pt x="252" y="316"/>
                  </a:lnTo>
                  <a:close/>
                  <a:moveTo>
                    <a:pt x="670" y="350"/>
                  </a:moveTo>
                  <a:lnTo>
                    <a:pt x="674" y="354"/>
                  </a:lnTo>
                  <a:lnTo>
                    <a:pt x="670" y="350"/>
                  </a:lnTo>
                  <a:lnTo>
                    <a:pt x="670" y="350"/>
                  </a:lnTo>
                  <a:lnTo>
                    <a:pt x="670" y="350"/>
                  </a:lnTo>
                  <a:close/>
                  <a:moveTo>
                    <a:pt x="308" y="370"/>
                  </a:moveTo>
                  <a:lnTo>
                    <a:pt x="306" y="370"/>
                  </a:lnTo>
                  <a:lnTo>
                    <a:pt x="306" y="366"/>
                  </a:lnTo>
                  <a:lnTo>
                    <a:pt x="302" y="366"/>
                  </a:lnTo>
                  <a:lnTo>
                    <a:pt x="306" y="366"/>
                  </a:lnTo>
                  <a:lnTo>
                    <a:pt x="308" y="370"/>
                  </a:lnTo>
                  <a:lnTo>
                    <a:pt x="308" y="370"/>
                  </a:lnTo>
                  <a:lnTo>
                    <a:pt x="308" y="370"/>
                  </a:lnTo>
                  <a:close/>
                  <a:moveTo>
                    <a:pt x="704" y="388"/>
                  </a:moveTo>
                  <a:lnTo>
                    <a:pt x="700" y="388"/>
                  </a:lnTo>
                  <a:lnTo>
                    <a:pt x="696" y="388"/>
                  </a:lnTo>
                  <a:lnTo>
                    <a:pt x="700" y="388"/>
                  </a:lnTo>
                  <a:lnTo>
                    <a:pt x="704" y="388"/>
                  </a:lnTo>
                  <a:lnTo>
                    <a:pt x="704" y="388"/>
                  </a:lnTo>
                  <a:lnTo>
                    <a:pt x="704" y="388"/>
                  </a:lnTo>
                  <a:close/>
                  <a:moveTo>
                    <a:pt x="298" y="414"/>
                  </a:moveTo>
                  <a:lnTo>
                    <a:pt x="294" y="418"/>
                  </a:lnTo>
                  <a:lnTo>
                    <a:pt x="290" y="418"/>
                  </a:lnTo>
                  <a:lnTo>
                    <a:pt x="290" y="414"/>
                  </a:lnTo>
                  <a:lnTo>
                    <a:pt x="294" y="414"/>
                  </a:lnTo>
                  <a:lnTo>
                    <a:pt x="298" y="414"/>
                  </a:lnTo>
                  <a:lnTo>
                    <a:pt x="294" y="414"/>
                  </a:lnTo>
                  <a:lnTo>
                    <a:pt x="294" y="418"/>
                  </a:lnTo>
                  <a:lnTo>
                    <a:pt x="298" y="414"/>
                  </a:lnTo>
                  <a:lnTo>
                    <a:pt x="298" y="414"/>
                  </a:lnTo>
                  <a:lnTo>
                    <a:pt x="298" y="414"/>
                  </a:lnTo>
                  <a:close/>
                  <a:moveTo>
                    <a:pt x="282" y="418"/>
                  </a:moveTo>
                  <a:lnTo>
                    <a:pt x="282" y="422"/>
                  </a:lnTo>
                  <a:lnTo>
                    <a:pt x="278" y="422"/>
                  </a:lnTo>
                  <a:lnTo>
                    <a:pt x="282" y="418"/>
                  </a:lnTo>
                  <a:lnTo>
                    <a:pt x="282" y="418"/>
                  </a:lnTo>
                  <a:lnTo>
                    <a:pt x="282" y="418"/>
                  </a:lnTo>
                  <a:close/>
                  <a:moveTo>
                    <a:pt x="584" y="426"/>
                  </a:moveTo>
                  <a:lnTo>
                    <a:pt x="580" y="426"/>
                  </a:lnTo>
                  <a:lnTo>
                    <a:pt x="584" y="426"/>
                  </a:lnTo>
                  <a:lnTo>
                    <a:pt x="580" y="426"/>
                  </a:lnTo>
                  <a:lnTo>
                    <a:pt x="584" y="426"/>
                  </a:lnTo>
                  <a:lnTo>
                    <a:pt x="584" y="426"/>
                  </a:lnTo>
                  <a:lnTo>
                    <a:pt x="584" y="426"/>
                  </a:lnTo>
                  <a:close/>
                  <a:moveTo>
                    <a:pt x="282" y="458"/>
                  </a:moveTo>
                  <a:lnTo>
                    <a:pt x="278" y="458"/>
                  </a:lnTo>
                  <a:lnTo>
                    <a:pt x="276" y="458"/>
                  </a:lnTo>
                  <a:lnTo>
                    <a:pt x="278" y="458"/>
                  </a:lnTo>
                  <a:lnTo>
                    <a:pt x="282" y="458"/>
                  </a:lnTo>
                  <a:lnTo>
                    <a:pt x="282" y="458"/>
                  </a:lnTo>
                  <a:lnTo>
                    <a:pt x="282" y="458"/>
                  </a:lnTo>
                  <a:close/>
                  <a:moveTo>
                    <a:pt x="510" y="484"/>
                  </a:moveTo>
                  <a:lnTo>
                    <a:pt x="510" y="482"/>
                  </a:lnTo>
                  <a:lnTo>
                    <a:pt x="510" y="484"/>
                  </a:lnTo>
                  <a:lnTo>
                    <a:pt x="510" y="484"/>
                  </a:lnTo>
                  <a:lnTo>
                    <a:pt x="510" y="484"/>
                  </a:lnTo>
                  <a:close/>
                  <a:moveTo>
                    <a:pt x="510" y="488"/>
                  </a:moveTo>
                  <a:lnTo>
                    <a:pt x="506" y="488"/>
                  </a:lnTo>
                  <a:lnTo>
                    <a:pt x="506" y="484"/>
                  </a:lnTo>
                  <a:lnTo>
                    <a:pt x="510" y="488"/>
                  </a:lnTo>
                  <a:lnTo>
                    <a:pt x="510" y="488"/>
                  </a:lnTo>
                  <a:lnTo>
                    <a:pt x="510" y="488"/>
                  </a:lnTo>
                  <a:close/>
                  <a:moveTo>
                    <a:pt x="278" y="488"/>
                  </a:moveTo>
                  <a:lnTo>
                    <a:pt x="282" y="488"/>
                  </a:lnTo>
                  <a:lnTo>
                    <a:pt x="282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8" y="488"/>
                  </a:lnTo>
                  <a:close/>
                  <a:moveTo>
                    <a:pt x="450" y="522"/>
                  </a:moveTo>
                  <a:lnTo>
                    <a:pt x="454" y="522"/>
                  </a:lnTo>
                  <a:lnTo>
                    <a:pt x="458" y="522"/>
                  </a:lnTo>
                  <a:lnTo>
                    <a:pt x="454" y="522"/>
                  </a:lnTo>
                  <a:lnTo>
                    <a:pt x="450" y="522"/>
                  </a:lnTo>
                  <a:lnTo>
                    <a:pt x="450" y="522"/>
                  </a:lnTo>
                  <a:lnTo>
                    <a:pt x="450" y="522"/>
                  </a:lnTo>
                  <a:close/>
                  <a:moveTo>
                    <a:pt x="450" y="548"/>
                  </a:moveTo>
                  <a:lnTo>
                    <a:pt x="450" y="544"/>
                  </a:lnTo>
                  <a:lnTo>
                    <a:pt x="446" y="544"/>
                  </a:lnTo>
                  <a:lnTo>
                    <a:pt x="442" y="544"/>
                  </a:lnTo>
                  <a:lnTo>
                    <a:pt x="442" y="540"/>
                  </a:lnTo>
                  <a:lnTo>
                    <a:pt x="440" y="540"/>
                  </a:lnTo>
                  <a:lnTo>
                    <a:pt x="442" y="540"/>
                  </a:lnTo>
                  <a:lnTo>
                    <a:pt x="446" y="540"/>
                  </a:lnTo>
                  <a:lnTo>
                    <a:pt x="446" y="544"/>
                  </a:lnTo>
                  <a:lnTo>
                    <a:pt x="450" y="544"/>
                  </a:lnTo>
                  <a:lnTo>
                    <a:pt x="450" y="548"/>
                  </a:lnTo>
                  <a:lnTo>
                    <a:pt x="450" y="548"/>
                  </a:lnTo>
                  <a:lnTo>
                    <a:pt x="450" y="548"/>
                  </a:lnTo>
                  <a:close/>
                  <a:moveTo>
                    <a:pt x="450" y="548"/>
                  </a:moveTo>
                  <a:lnTo>
                    <a:pt x="446" y="548"/>
                  </a:lnTo>
                  <a:lnTo>
                    <a:pt x="450" y="548"/>
                  </a:lnTo>
                  <a:lnTo>
                    <a:pt x="450" y="548"/>
                  </a:lnTo>
                  <a:lnTo>
                    <a:pt x="450" y="548"/>
                  </a:lnTo>
                  <a:close/>
                  <a:moveTo>
                    <a:pt x="312" y="548"/>
                  </a:moveTo>
                  <a:lnTo>
                    <a:pt x="316" y="548"/>
                  </a:lnTo>
                  <a:lnTo>
                    <a:pt x="312" y="548"/>
                  </a:lnTo>
                  <a:lnTo>
                    <a:pt x="312" y="548"/>
                  </a:lnTo>
                  <a:lnTo>
                    <a:pt x="312" y="548"/>
                  </a:lnTo>
                  <a:close/>
                  <a:moveTo>
                    <a:pt x="446" y="548"/>
                  </a:moveTo>
                  <a:lnTo>
                    <a:pt x="442" y="548"/>
                  </a:lnTo>
                  <a:lnTo>
                    <a:pt x="446" y="548"/>
                  </a:lnTo>
                  <a:lnTo>
                    <a:pt x="446" y="552"/>
                  </a:lnTo>
                  <a:lnTo>
                    <a:pt x="446" y="548"/>
                  </a:lnTo>
                  <a:lnTo>
                    <a:pt x="446" y="548"/>
                  </a:lnTo>
                  <a:lnTo>
                    <a:pt x="446" y="548"/>
                  </a:lnTo>
                  <a:close/>
                  <a:moveTo>
                    <a:pt x="442" y="556"/>
                  </a:moveTo>
                  <a:lnTo>
                    <a:pt x="442" y="552"/>
                  </a:lnTo>
                  <a:lnTo>
                    <a:pt x="446" y="552"/>
                  </a:lnTo>
                  <a:lnTo>
                    <a:pt x="442" y="556"/>
                  </a:lnTo>
                  <a:lnTo>
                    <a:pt x="442" y="556"/>
                  </a:lnTo>
                  <a:lnTo>
                    <a:pt x="442" y="556"/>
                  </a:lnTo>
                  <a:close/>
                  <a:moveTo>
                    <a:pt x="432" y="560"/>
                  </a:moveTo>
                  <a:lnTo>
                    <a:pt x="432" y="556"/>
                  </a:lnTo>
                  <a:lnTo>
                    <a:pt x="436" y="556"/>
                  </a:lnTo>
                  <a:lnTo>
                    <a:pt x="440" y="556"/>
                  </a:lnTo>
                  <a:lnTo>
                    <a:pt x="440" y="560"/>
                  </a:lnTo>
                  <a:lnTo>
                    <a:pt x="440" y="556"/>
                  </a:lnTo>
                  <a:lnTo>
                    <a:pt x="436" y="556"/>
                  </a:lnTo>
                  <a:lnTo>
                    <a:pt x="436" y="560"/>
                  </a:lnTo>
                  <a:lnTo>
                    <a:pt x="440" y="560"/>
                  </a:lnTo>
                  <a:lnTo>
                    <a:pt x="436" y="560"/>
                  </a:lnTo>
                  <a:lnTo>
                    <a:pt x="432" y="560"/>
                  </a:lnTo>
                  <a:lnTo>
                    <a:pt x="432" y="560"/>
                  </a:lnTo>
                  <a:lnTo>
                    <a:pt x="432" y="560"/>
                  </a:lnTo>
                  <a:close/>
                  <a:moveTo>
                    <a:pt x="436" y="564"/>
                  </a:moveTo>
                  <a:lnTo>
                    <a:pt x="432" y="564"/>
                  </a:lnTo>
                  <a:lnTo>
                    <a:pt x="436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6" y="564"/>
                  </a:lnTo>
                  <a:close/>
                  <a:moveTo>
                    <a:pt x="332" y="578"/>
                  </a:moveTo>
                  <a:lnTo>
                    <a:pt x="332" y="574"/>
                  </a:lnTo>
                  <a:lnTo>
                    <a:pt x="332" y="578"/>
                  </a:lnTo>
                  <a:lnTo>
                    <a:pt x="332" y="578"/>
                  </a:lnTo>
                  <a:lnTo>
                    <a:pt x="332" y="578"/>
                  </a:lnTo>
                  <a:close/>
                  <a:moveTo>
                    <a:pt x="436" y="582"/>
                  </a:moveTo>
                  <a:lnTo>
                    <a:pt x="436" y="578"/>
                  </a:lnTo>
                  <a:lnTo>
                    <a:pt x="436" y="582"/>
                  </a:lnTo>
                  <a:lnTo>
                    <a:pt x="436" y="582"/>
                  </a:lnTo>
                  <a:lnTo>
                    <a:pt x="436" y="582"/>
                  </a:lnTo>
                  <a:close/>
                  <a:moveTo>
                    <a:pt x="346" y="588"/>
                  </a:moveTo>
                  <a:lnTo>
                    <a:pt x="342" y="588"/>
                  </a:lnTo>
                  <a:lnTo>
                    <a:pt x="346" y="588"/>
                  </a:lnTo>
                  <a:lnTo>
                    <a:pt x="346" y="588"/>
                  </a:lnTo>
                  <a:lnTo>
                    <a:pt x="346" y="588"/>
                  </a:lnTo>
                  <a:close/>
                  <a:moveTo>
                    <a:pt x="350" y="596"/>
                  </a:moveTo>
                  <a:lnTo>
                    <a:pt x="354" y="596"/>
                  </a:lnTo>
                  <a:lnTo>
                    <a:pt x="350" y="596"/>
                  </a:lnTo>
                  <a:lnTo>
                    <a:pt x="346" y="596"/>
                  </a:lnTo>
                  <a:lnTo>
                    <a:pt x="350" y="596"/>
                  </a:lnTo>
                  <a:lnTo>
                    <a:pt x="350" y="596"/>
                  </a:lnTo>
                  <a:lnTo>
                    <a:pt x="350" y="596"/>
                  </a:lnTo>
                  <a:close/>
                  <a:moveTo>
                    <a:pt x="380" y="600"/>
                  </a:moveTo>
                  <a:lnTo>
                    <a:pt x="376" y="600"/>
                  </a:lnTo>
                  <a:lnTo>
                    <a:pt x="376" y="604"/>
                  </a:lnTo>
                  <a:lnTo>
                    <a:pt x="372" y="604"/>
                  </a:lnTo>
                  <a:lnTo>
                    <a:pt x="368" y="604"/>
                  </a:lnTo>
                  <a:lnTo>
                    <a:pt x="372" y="604"/>
                  </a:lnTo>
                  <a:lnTo>
                    <a:pt x="372" y="600"/>
                  </a:lnTo>
                  <a:lnTo>
                    <a:pt x="376" y="600"/>
                  </a:lnTo>
                  <a:lnTo>
                    <a:pt x="380" y="600"/>
                  </a:lnTo>
                  <a:lnTo>
                    <a:pt x="380" y="600"/>
                  </a:lnTo>
                  <a:lnTo>
                    <a:pt x="380" y="600"/>
                  </a:lnTo>
                  <a:close/>
                  <a:moveTo>
                    <a:pt x="424" y="600"/>
                  </a:moveTo>
                  <a:lnTo>
                    <a:pt x="428" y="600"/>
                  </a:lnTo>
                  <a:lnTo>
                    <a:pt x="424" y="600"/>
                  </a:lnTo>
                  <a:lnTo>
                    <a:pt x="424" y="600"/>
                  </a:lnTo>
                  <a:lnTo>
                    <a:pt x="424" y="600"/>
                  </a:lnTo>
                  <a:close/>
                  <a:moveTo>
                    <a:pt x="358" y="604"/>
                  </a:moveTo>
                  <a:lnTo>
                    <a:pt x="354" y="604"/>
                  </a:lnTo>
                  <a:lnTo>
                    <a:pt x="350" y="604"/>
                  </a:lnTo>
                  <a:lnTo>
                    <a:pt x="354" y="600"/>
                  </a:lnTo>
                  <a:lnTo>
                    <a:pt x="358" y="600"/>
                  </a:lnTo>
                  <a:lnTo>
                    <a:pt x="358" y="604"/>
                  </a:lnTo>
                  <a:lnTo>
                    <a:pt x="358" y="604"/>
                  </a:lnTo>
                  <a:lnTo>
                    <a:pt x="358" y="604"/>
                  </a:lnTo>
                  <a:close/>
                  <a:moveTo>
                    <a:pt x="384" y="604"/>
                  </a:moveTo>
                  <a:lnTo>
                    <a:pt x="380" y="604"/>
                  </a:lnTo>
                  <a:lnTo>
                    <a:pt x="380" y="608"/>
                  </a:lnTo>
                  <a:lnTo>
                    <a:pt x="380" y="604"/>
                  </a:lnTo>
                  <a:lnTo>
                    <a:pt x="384" y="604"/>
                  </a:lnTo>
                  <a:lnTo>
                    <a:pt x="384" y="604"/>
                  </a:lnTo>
                  <a:lnTo>
                    <a:pt x="384" y="604"/>
                  </a:lnTo>
                  <a:close/>
                  <a:moveTo>
                    <a:pt x="384" y="604"/>
                  </a:moveTo>
                  <a:lnTo>
                    <a:pt x="384" y="608"/>
                  </a:lnTo>
                  <a:lnTo>
                    <a:pt x="380" y="608"/>
                  </a:lnTo>
                  <a:lnTo>
                    <a:pt x="384" y="604"/>
                  </a:lnTo>
                  <a:lnTo>
                    <a:pt x="384" y="604"/>
                  </a:lnTo>
                  <a:lnTo>
                    <a:pt x="384" y="604"/>
                  </a:lnTo>
                  <a:close/>
                  <a:moveTo>
                    <a:pt x="394" y="612"/>
                  </a:moveTo>
                  <a:lnTo>
                    <a:pt x="394" y="614"/>
                  </a:lnTo>
                  <a:lnTo>
                    <a:pt x="392" y="614"/>
                  </a:lnTo>
                  <a:lnTo>
                    <a:pt x="392" y="612"/>
                  </a:lnTo>
                  <a:lnTo>
                    <a:pt x="394" y="612"/>
                  </a:lnTo>
                  <a:lnTo>
                    <a:pt x="394" y="612"/>
                  </a:lnTo>
                  <a:lnTo>
                    <a:pt x="394" y="612"/>
                  </a:lnTo>
                  <a:close/>
                  <a:moveTo>
                    <a:pt x="418" y="622"/>
                  </a:moveTo>
                  <a:lnTo>
                    <a:pt x="414" y="622"/>
                  </a:lnTo>
                  <a:lnTo>
                    <a:pt x="410" y="618"/>
                  </a:lnTo>
                  <a:lnTo>
                    <a:pt x="410" y="614"/>
                  </a:lnTo>
                  <a:lnTo>
                    <a:pt x="414" y="618"/>
                  </a:lnTo>
                  <a:lnTo>
                    <a:pt x="418" y="618"/>
                  </a:lnTo>
                  <a:lnTo>
                    <a:pt x="420" y="618"/>
                  </a:lnTo>
                  <a:lnTo>
                    <a:pt x="420" y="622"/>
                  </a:lnTo>
                  <a:lnTo>
                    <a:pt x="420" y="618"/>
                  </a:lnTo>
                  <a:lnTo>
                    <a:pt x="418" y="618"/>
                  </a:lnTo>
                  <a:lnTo>
                    <a:pt x="418" y="622"/>
                  </a:lnTo>
                  <a:lnTo>
                    <a:pt x="418" y="622"/>
                  </a:lnTo>
                  <a:lnTo>
                    <a:pt x="418" y="622"/>
                  </a:lnTo>
                  <a:close/>
                  <a:moveTo>
                    <a:pt x="406" y="614"/>
                  </a:moveTo>
                  <a:lnTo>
                    <a:pt x="406" y="618"/>
                  </a:lnTo>
                  <a:lnTo>
                    <a:pt x="410" y="618"/>
                  </a:lnTo>
                  <a:lnTo>
                    <a:pt x="406" y="618"/>
                  </a:lnTo>
                  <a:lnTo>
                    <a:pt x="406" y="614"/>
                  </a:lnTo>
                  <a:lnTo>
                    <a:pt x="406" y="614"/>
                  </a:lnTo>
                  <a:lnTo>
                    <a:pt x="406" y="614"/>
                  </a:lnTo>
                  <a:close/>
                  <a:moveTo>
                    <a:pt x="406" y="618"/>
                  </a:moveTo>
                  <a:lnTo>
                    <a:pt x="406" y="622"/>
                  </a:lnTo>
                  <a:lnTo>
                    <a:pt x="402" y="622"/>
                  </a:lnTo>
                  <a:lnTo>
                    <a:pt x="402" y="618"/>
                  </a:lnTo>
                  <a:lnTo>
                    <a:pt x="406" y="618"/>
                  </a:lnTo>
                  <a:lnTo>
                    <a:pt x="406" y="618"/>
                  </a:lnTo>
                  <a:lnTo>
                    <a:pt x="406" y="618"/>
                  </a:lnTo>
                  <a:close/>
                  <a:moveTo>
                    <a:pt x="418" y="622"/>
                  </a:moveTo>
                  <a:lnTo>
                    <a:pt x="418" y="618"/>
                  </a:lnTo>
                  <a:lnTo>
                    <a:pt x="420" y="618"/>
                  </a:lnTo>
                  <a:lnTo>
                    <a:pt x="418" y="622"/>
                  </a:lnTo>
                  <a:lnTo>
                    <a:pt x="418" y="622"/>
                  </a:lnTo>
                  <a:lnTo>
                    <a:pt x="418" y="622"/>
                  </a:lnTo>
                  <a:close/>
                  <a:moveTo>
                    <a:pt x="406" y="622"/>
                  </a:moveTo>
                  <a:lnTo>
                    <a:pt x="406" y="618"/>
                  </a:lnTo>
                  <a:lnTo>
                    <a:pt x="410" y="618"/>
                  </a:lnTo>
                  <a:lnTo>
                    <a:pt x="410" y="622"/>
                  </a:lnTo>
                  <a:lnTo>
                    <a:pt x="406" y="622"/>
                  </a:lnTo>
                  <a:lnTo>
                    <a:pt x="406" y="622"/>
                  </a:lnTo>
                  <a:lnTo>
                    <a:pt x="406" y="622"/>
                  </a:lnTo>
                  <a:close/>
                  <a:moveTo>
                    <a:pt x="410" y="626"/>
                  </a:moveTo>
                  <a:lnTo>
                    <a:pt x="410" y="622"/>
                  </a:lnTo>
                  <a:lnTo>
                    <a:pt x="414" y="622"/>
                  </a:lnTo>
                  <a:lnTo>
                    <a:pt x="414" y="626"/>
                  </a:lnTo>
                  <a:lnTo>
                    <a:pt x="410" y="626"/>
                  </a:lnTo>
                  <a:lnTo>
                    <a:pt x="410" y="626"/>
                  </a:lnTo>
                  <a:lnTo>
                    <a:pt x="410" y="626"/>
                  </a:lnTo>
                  <a:close/>
                  <a:moveTo>
                    <a:pt x="312" y="414"/>
                  </a:moveTo>
                  <a:lnTo>
                    <a:pt x="312" y="410"/>
                  </a:lnTo>
                  <a:lnTo>
                    <a:pt x="316" y="410"/>
                  </a:lnTo>
                  <a:lnTo>
                    <a:pt x="312" y="410"/>
                  </a:lnTo>
                  <a:lnTo>
                    <a:pt x="308" y="410"/>
                  </a:lnTo>
                  <a:lnTo>
                    <a:pt x="308" y="414"/>
                  </a:lnTo>
                  <a:lnTo>
                    <a:pt x="308" y="410"/>
                  </a:lnTo>
                  <a:lnTo>
                    <a:pt x="306" y="410"/>
                  </a:lnTo>
                  <a:lnTo>
                    <a:pt x="308" y="410"/>
                  </a:lnTo>
                  <a:lnTo>
                    <a:pt x="312" y="406"/>
                  </a:lnTo>
                  <a:lnTo>
                    <a:pt x="308" y="406"/>
                  </a:lnTo>
                  <a:lnTo>
                    <a:pt x="308" y="402"/>
                  </a:lnTo>
                  <a:lnTo>
                    <a:pt x="312" y="402"/>
                  </a:lnTo>
                  <a:lnTo>
                    <a:pt x="312" y="406"/>
                  </a:lnTo>
                  <a:lnTo>
                    <a:pt x="312" y="402"/>
                  </a:lnTo>
                  <a:lnTo>
                    <a:pt x="316" y="402"/>
                  </a:lnTo>
                  <a:lnTo>
                    <a:pt x="316" y="406"/>
                  </a:lnTo>
                  <a:lnTo>
                    <a:pt x="320" y="406"/>
                  </a:lnTo>
                  <a:lnTo>
                    <a:pt x="316" y="406"/>
                  </a:lnTo>
                  <a:lnTo>
                    <a:pt x="320" y="406"/>
                  </a:lnTo>
                  <a:lnTo>
                    <a:pt x="320" y="402"/>
                  </a:lnTo>
                  <a:lnTo>
                    <a:pt x="320" y="406"/>
                  </a:lnTo>
                  <a:lnTo>
                    <a:pt x="324" y="406"/>
                  </a:lnTo>
                  <a:lnTo>
                    <a:pt x="324" y="402"/>
                  </a:lnTo>
                  <a:lnTo>
                    <a:pt x="320" y="402"/>
                  </a:lnTo>
                  <a:lnTo>
                    <a:pt x="316" y="402"/>
                  </a:lnTo>
                  <a:lnTo>
                    <a:pt x="320" y="402"/>
                  </a:lnTo>
                  <a:lnTo>
                    <a:pt x="324" y="402"/>
                  </a:lnTo>
                  <a:lnTo>
                    <a:pt x="324" y="398"/>
                  </a:lnTo>
                  <a:lnTo>
                    <a:pt x="320" y="398"/>
                  </a:lnTo>
                  <a:lnTo>
                    <a:pt x="316" y="398"/>
                  </a:lnTo>
                  <a:lnTo>
                    <a:pt x="320" y="398"/>
                  </a:lnTo>
                  <a:lnTo>
                    <a:pt x="320" y="396"/>
                  </a:lnTo>
                  <a:lnTo>
                    <a:pt x="316" y="396"/>
                  </a:lnTo>
                  <a:lnTo>
                    <a:pt x="316" y="398"/>
                  </a:lnTo>
                  <a:lnTo>
                    <a:pt x="312" y="402"/>
                  </a:lnTo>
                  <a:lnTo>
                    <a:pt x="308" y="402"/>
                  </a:lnTo>
                  <a:lnTo>
                    <a:pt x="308" y="398"/>
                  </a:lnTo>
                  <a:lnTo>
                    <a:pt x="312" y="398"/>
                  </a:lnTo>
                  <a:lnTo>
                    <a:pt x="312" y="396"/>
                  </a:lnTo>
                  <a:lnTo>
                    <a:pt x="316" y="392"/>
                  </a:lnTo>
                  <a:lnTo>
                    <a:pt x="320" y="392"/>
                  </a:lnTo>
                  <a:lnTo>
                    <a:pt x="316" y="392"/>
                  </a:lnTo>
                  <a:lnTo>
                    <a:pt x="312" y="392"/>
                  </a:lnTo>
                  <a:lnTo>
                    <a:pt x="312" y="388"/>
                  </a:lnTo>
                  <a:lnTo>
                    <a:pt x="316" y="388"/>
                  </a:lnTo>
                  <a:lnTo>
                    <a:pt x="316" y="392"/>
                  </a:lnTo>
                  <a:lnTo>
                    <a:pt x="320" y="392"/>
                  </a:lnTo>
                  <a:lnTo>
                    <a:pt x="320" y="388"/>
                  </a:lnTo>
                  <a:lnTo>
                    <a:pt x="316" y="388"/>
                  </a:lnTo>
                  <a:lnTo>
                    <a:pt x="312" y="388"/>
                  </a:lnTo>
                  <a:lnTo>
                    <a:pt x="316" y="388"/>
                  </a:lnTo>
                  <a:lnTo>
                    <a:pt x="316" y="384"/>
                  </a:lnTo>
                  <a:lnTo>
                    <a:pt x="320" y="388"/>
                  </a:lnTo>
                  <a:lnTo>
                    <a:pt x="324" y="388"/>
                  </a:lnTo>
                  <a:lnTo>
                    <a:pt x="320" y="384"/>
                  </a:lnTo>
                  <a:lnTo>
                    <a:pt x="316" y="384"/>
                  </a:lnTo>
                  <a:lnTo>
                    <a:pt x="316" y="380"/>
                  </a:lnTo>
                  <a:lnTo>
                    <a:pt x="320" y="380"/>
                  </a:lnTo>
                  <a:lnTo>
                    <a:pt x="316" y="380"/>
                  </a:lnTo>
                  <a:lnTo>
                    <a:pt x="312" y="380"/>
                  </a:lnTo>
                  <a:lnTo>
                    <a:pt x="308" y="380"/>
                  </a:lnTo>
                  <a:lnTo>
                    <a:pt x="306" y="380"/>
                  </a:lnTo>
                  <a:lnTo>
                    <a:pt x="308" y="380"/>
                  </a:lnTo>
                  <a:lnTo>
                    <a:pt x="312" y="380"/>
                  </a:lnTo>
                  <a:lnTo>
                    <a:pt x="308" y="376"/>
                  </a:lnTo>
                  <a:lnTo>
                    <a:pt x="306" y="376"/>
                  </a:lnTo>
                  <a:lnTo>
                    <a:pt x="306" y="380"/>
                  </a:lnTo>
                  <a:lnTo>
                    <a:pt x="302" y="380"/>
                  </a:lnTo>
                  <a:lnTo>
                    <a:pt x="298" y="380"/>
                  </a:lnTo>
                  <a:lnTo>
                    <a:pt x="294" y="380"/>
                  </a:lnTo>
                  <a:lnTo>
                    <a:pt x="290" y="380"/>
                  </a:lnTo>
                  <a:lnTo>
                    <a:pt x="290" y="376"/>
                  </a:lnTo>
                  <a:lnTo>
                    <a:pt x="286" y="376"/>
                  </a:lnTo>
                  <a:lnTo>
                    <a:pt x="286" y="372"/>
                  </a:lnTo>
                  <a:lnTo>
                    <a:pt x="282" y="372"/>
                  </a:lnTo>
                  <a:lnTo>
                    <a:pt x="278" y="372"/>
                  </a:lnTo>
                  <a:lnTo>
                    <a:pt x="276" y="370"/>
                  </a:lnTo>
                  <a:lnTo>
                    <a:pt x="272" y="370"/>
                  </a:lnTo>
                  <a:lnTo>
                    <a:pt x="268" y="370"/>
                  </a:lnTo>
                  <a:lnTo>
                    <a:pt x="264" y="370"/>
                  </a:lnTo>
                  <a:lnTo>
                    <a:pt x="264" y="366"/>
                  </a:lnTo>
                  <a:lnTo>
                    <a:pt x="260" y="362"/>
                  </a:lnTo>
                  <a:lnTo>
                    <a:pt x="264" y="362"/>
                  </a:lnTo>
                  <a:lnTo>
                    <a:pt x="264" y="358"/>
                  </a:lnTo>
                  <a:lnTo>
                    <a:pt x="268" y="358"/>
                  </a:lnTo>
                  <a:lnTo>
                    <a:pt x="272" y="358"/>
                  </a:lnTo>
                  <a:lnTo>
                    <a:pt x="276" y="362"/>
                  </a:lnTo>
                  <a:lnTo>
                    <a:pt x="278" y="362"/>
                  </a:lnTo>
                  <a:lnTo>
                    <a:pt x="282" y="362"/>
                  </a:lnTo>
                  <a:lnTo>
                    <a:pt x="286" y="362"/>
                  </a:lnTo>
                  <a:lnTo>
                    <a:pt x="290" y="362"/>
                  </a:lnTo>
                  <a:lnTo>
                    <a:pt x="294" y="366"/>
                  </a:lnTo>
                  <a:lnTo>
                    <a:pt x="298" y="366"/>
                  </a:lnTo>
                  <a:lnTo>
                    <a:pt x="302" y="370"/>
                  </a:lnTo>
                  <a:lnTo>
                    <a:pt x="306" y="370"/>
                  </a:lnTo>
                  <a:lnTo>
                    <a:pt x="308" y="370"/>
                  </a:lnTo>
                  <a:lnTo>
                    <a:pt x="312" y="370"/>
                  </a:lnTo>
                  <a:lnTo>
                    <a:pt x="312" y="372"/>
                  </a:lnTo>
                  <a:lnTo>
                    <a:pt x="316" y="372"/>
                  </a:lnTo>
                  <a:lnTo>
                    <a:pt x="316" y="370"/>
                  </a:lnTo>
                  <a:lnTo>
                    <a:pt x="316" y="366"/>
                  </a:lnTo>
                  <a:lnTo>
                    <a:pt x="316" y="370"/>
                  </a:lnTo>
                  <a:lnTo>
                    <a:pt x="312" y="370"/>
                  </a:lnTo>
                  <a:lnTo>
                    <a:pt x="308" y="370"/>
                  </a:lnTo>
                  <a:lnTo>
                    <a:pt x="312" y="370"/>
                  </a:lnTo>
                  <a:lnTo>
                    <a:pt x="308" y="366"/>
                  </a:lnTo>
                  <a:lnTo>
                    <a:pt x="306" y="366"/>
                  </a:lnTo>
                  <a:lnTo>
                    <a:pt x="308" y="366"/>
                  </a:lnTo>
                  <a:lnTo>
                    <a:pt x="312" y="366"/>
                  </a:lnTo>
                  <a:lnTo>
                    <a:pt x="312" y="362"/>
                  </a:lnTo>
                  <a:lnTo>
                    <a:pt x="312" y="366"/>
                  </a:lnTo>
                  <a:lnTo>
                    <a:pt x="316" y="366"/>
                  </a:lnTo>
                  <a:lnTo>
                    <a:pt x="312" y="362"/>
                  </a:lnTo>
                  <a:lnTo>
                    <a:pt x="308" y="362"/>
                  </a:lnTo>
                  <a:lnTo>
                    <a:pt x="306" y="362"/>
                  </a:lnTo>
                  <a:lnTo>
                    <a:pt x="306" y="358"/>
                  </a:lnTo>
                  <a:lnTo>
                    <a:pt x="308" y="358"/>
                  </a:lnTo>
                  <a:lnTo>
                    <a:pt x="312" y="362"/>
                  </a:lnTo>
                  <a:lnTo>
                    <a:pt x="316" y="362"/>
                  </a:lnTo>
                  <a:lnTo>
                    <a:pt x="312" y="362"/>
                  </a:lnTo>
                  <a:lnTo>
                    <a:pt x="312" y="358"/>
                  </a:lnTo>
                  <a:lnTo>
                    <a:pt x="308" y="358"/>
                  </a:lnTo>
                  <a:lnTo>
                    <a:pt x="306" y="358"/>
                  </a:lnTo>
                  <a:lnTo>
                    <a:pt x="302" y="358"/>
                  </a:lnTo>
                  <a:lnTo>
                    <a:pt x="302" y="354"/>
                  </a:lnTo>
                  <a:lnTo>
                    <a:pt x="298" y="354"/>
                  </a:lnTo>
                  <a:lnTo>
                    <a:pt x="302" y="354"/>
                  </a:lnTo>
                  <a:lnTo>
                    <a:pt x="306" y="354"/>
                  </a:lnTo>
                  <a:lnTo>
                    <a:pt x="308" y="354"/>
                  </a:lnTo>
                  <a:lnTo>
                    <a:pt x="312" y="354"/>
                  </a:lnTo>
                  <a:lnTo>
                    <a:pt x="308" y="354"/>
                  </a:lnTo>
                  <a:lnTo>
                    <a:pt x="306" y="354"/>
                  </a:lnTo>
                  <a:lnTo>
                    <a:pt x="306" y="350"/>
                  </a:lnTo>
                  <a:lnTo>
                    <a:pt x="308" y="350"/>
                  </a:lnTo>
                  <a:lnTo>
                    <a:pt x="306" y="350"/>
                  </a:lnTo>
                  <a:lnTo>
                    <a:pt x="302" y="350"/>
                  </a:lnTo>
                  <a:lnTo>
                    <a:pt x="298" y="350"/>
                  </a:lnTo>
                  <a:lnTo>
                    <a:pt x="294" y="350"/>
                  </a:lnTo>
                  <a:lnTo>
                    <a:pt x="298" y="350"/>
                  </a:lnTo>
                  <a:lnTo>
                    <a:pt x="298" y="346"/>
                  </a:lnTo>
                  <a:lnTo>
                    <a:pt x="302" y="346"/>
                  </a:lnTo>
                  <a:lnTo>
                    <a:pt x="298" y="346"/>
                  </a:lnTo>
                  <a:lnTo>
                    <a:pt x="294" y="346"/>
                  </a:lnTo>
                  <a:lnTo>
                    <a:pt x="294" y="350"/>
                  </a:lnTo>
                  <a:lnTo>
                    <a:pt x="290" y="350"/>
                  </a:lnTo>
                  <a:lnTo>
                    <a:pt x="290" y="346"/>
                  </a:lnTo>
                  <a:lnTo>
                    <a:pt x="294" y="346"/>
                  </a:lnTo>
                  <a:lnTo>
                    <a:pt x="294" y="342"/>
                  </a:lnTo>
                  <a:lnTo>
                    <a:pt x="298" y="342"/>
                  </a:lnTo>
                  <a:lnTo>
                    <a:pt x="302" y="342"/>
                  </a:lnTo>
                  <a:lnTo>
                    <a:pt x="306" y="342"/>
                  </a:lnTo>
                  <a:lnTo>
                    <a:pt x="302" y="342"/>
                  </a:lnTo>
                  <a:lnTo>
                    <a:pt x="298" y="342"/>
                  </a:lnTo>
                  <a:lnTo>
                    <a:pt x="294" y="342"/>
                  </a:lnTo>
                  <a:lnTo>
                    <a:pt x="290" y="342"/>
                  </a:lnTo>
                  <a:lnTo>
                    <a:pt x="286" y="342"/>
                  </a:lnTo>
                  <a:lnTo>
                    <a:pt x="282" y="342"/>
                  </a:lnTo>
                  <a:lnTo>
                    <a:pt x="286" y="342"/>
                  </a:lnTo>
                  <a:lnTo>
                    <a:pt x="286" y="340"/>
                  </a:lnTo>
                  <a:lnTo>
                    <a:pt x="290" y="340"/>
                  </a:lnTo>
                  <a:lnTo>
                    <a:pt x="294" y="340"/>
                  </a:lnTo>
                  <a:lnTo>
                    <a:pt x="298" y="340"/>
                  </a:lnTo>
                  <a:lnTo>
                    <a:pt x="302" y="340"/>
                  </a:lnTo>
                  <a:lnTo>
                    <a:pt x="302" y="336"/>
                  </a:lnTo>
                  <a:lnTo>
                    <a:pt x="298" y="336"/>
                  </a:lnTo>
                  <a:lnTo>
                    <a:pt x="298" y="340"/>
                  </a:lnTo>
                  <a:lnTo>
                    <a:pt x="294" y="340"/>
                  </a:lnTo>
                  <a:lnTo>
                    <a:pt x="290" y="340"/>
                  </a:lnTo>
                  <a:lnTo>
                    <a:pt x="286" y="340"/>
                  </a:lnTo>
                  <a:lnTo>
                    <a:pt x="286" y="336"/>
                  </a:lnTo>
                  <a:lnTo>
                    <a:pt x="282" y="336"/>
                  </a:lnTo>
                  <a:lnTo>
                    <a:pt x="278" y="336"/>
                  </a:lnTo>
                  <a:lnTo>
                    <a:pt x="282" y="336"/>
                  </a:lnTo>
                  <a:lnTo>
                    <a:pt x="282" y="332"/>
                  </a:lnTo>
                  <a:lnTo>
                    <a:pt x="286" y="328"/>
                  </a:lnTo>
                  <a:lnTo>
                    <a:pt x="282" y="332"/>
                  </a:lnTo>
                  <a:lnTo>
                    <a:pt x="278" y="332"/>
                  </a:lnTo>
                  <a:lnTo>
                    <a:pt x="276" y="332"/>
                  </a:lnTo>
                  <a:lnTo>
                    <a:pt x="276" y="328"/>
                  </a:lnTo>
                  <a:lnTo>
                    <a:pt x="276" y="324"/>
                  </a:lnTo>
                  <a:lnTo>
                    <a:pt x="272" y="324"/>
                  </a:lnTo>
                  <a:lnTo>
                    <a:pt x="272" y="320"/>
                  </a:lnTo>
                  <a:lnTo>
                    <a:pt x="276" y="320"/>
                  </a:lnTo>
                  <a:lnTo>
                    <a:pt x="272" y="320"/>
                  </a:lnTo>
                  <a:lnTo>
                    <a:pt x="268" y="320"/>
                  </a:lnTo>
                  <a:lnTo>
                    <a:pt x="272" y="324"/>
                  </a:lnTo>
                  <a:lnTo>
                    <a:pt x="272" y="328"/>
                  </a:lnTo>
                  <a:lnTo>
                    <a:pt x="276" y="328"/>
                  </a:lnTo>
                  <a:lnTo>
                    <a:pt x="276" y="332"/>
                  </a:lnTo>
                  <a:lnTo>
                    <a:pt x="276" y="336"/>
                  </a:lnTo>
                  <a:lnTo>
                    <a:pt x="272" y="336"/>
                  </a:lnTo>
                  <a:lnTo>
                    <a:pt x="268" y="336"/>
                  </a:lnTo>
                  <a:lnTo>
                    <a:pt x="272" y="336"/>
                  </a:lnTo>
                  <a:lnTo>
                    <a:pt x="272" y="340"/>
                  </a:lnTo>
                  <a:lnTo>
                    <a:pt x="268" y="340"/>
                  </a:lnTo>
                  <a:lnTo>
                    <a:pt x="268" y="336"/>
                  </a:lnTo>
                  <a:lnTo>
                    <a:pt x="268" y="340"/>
                  </a:lnTo>
                  <a:lnTo>
                    <a:pt x="272" y="340"/>
                  </a:lnTo>
                  <a:lnTo>
                    <a:pt x="272" y="342"/>
                  </a:lnTo>
                  <a:lnTo>
                    <a:pt x="268" y="342"/>
                  </a:lnTo>
                  <a:lnTo>
                    <a:pt x="264" y="342"/>
                  </a:lnTo>
                  <a:lnTo>
                    <a:pt x="264" y="346"/>
                  </a:lnTo>
                  <a:lnTo>
                    <a:pt x="260" y="346"/>
                  </a:lnTo>
                  <a:lnTo>
                    <a:pt x="256" y="346"/>
                  </a:lnTo>
                  <a:lnTo>
                    <a:pt x="252" y="342"/>
                  </a:lnTo>
                  <a:lnTo>
                    <a:pt x="250" y="342"/>
                  </a:lnTo>
                  <a:lnTo>
                    <a:pt x="252" y="342"/>
                  </a:lnTo>
                  <a:lnTo>
                    <a:pt x="250" y="342"/>
                  </a:lnTo>
                  <a:lnTo>
                    <a:pt x="246" y="342"/>
                  </a:lnTo>
                  <a:lnTo>
                    <a:pt x="246" y="340"/>
                  </a:lnTo>
                  <a:lnTo>
                    <a:pt x="242" y="336"/>
                  </a:lnTo>
                  <a:lnTo>
                    <a:pt x="246" y="336"/>
                  </a:lnTo>
                  <a:lnTo>
                    <a:pt x="250" y="336"/>
                  </a:lnTo>
                  <a:lnTo>
                    <a:pt x="250" y="332"/>
                  </a:lnTo>
                  <a:lnTo>
                    <a:pt x="252" y="332"/>
                  </a:lnTo>
                  <a:lnTo>
                    <a:pt x="256" y="332"/>
                  </a:lnTo>
                  <a:lnTo>
                    <a:pt x="260" y="328"/>
                  </a:lnTo>
                  <a:lnTo>
                    <a:pt x="260" y="324"/>
                  </a:lnTo>
                  <a:lnTo>
                    <a:pt x="264" y="324"/>
                  </a:lnTo>
                  <a:lnTo>
                    <a:pt x="260" y="324"/>
                  </a:lnTo>
                  <a:lnTo>
                    <a:pt x="260" y="328"/>
                  </a:lnTo>
                  <a:lnTo>
                    <a:pt x="256" y="328"/>
                  </a:lnTo>
                  <a:lnTo>
                    <a:pt x="256" y="332"/>
                  </a:lnTo>
                  <a:lnTo>
                    <a:pt x="252" y="332"/>
                  </a:lnTo>
                  <a:lnTo>
                    <a:pt x="250" y="332"/>
                  </a:lnTo>
                  <a:lnTo>
                    <a:pt x="250" y="328"/>
                  </a:lnTo>
                  <a:lnTo>
                    <a:pt x="246" y="328"/>
                  </a:lnTo>
                  <a:lnTo>
                    <a:pt x="250" y="328"/>
                  </a:lnTo>
                  <a:lnTo>
                    <a:pt x="250" y="324"/>
                  </a:lnTo>
                  <a:lnTo>
                    <a:pt x="256" y="320"/>
                  </a:lnTo>
                  <a:lnTo>
                    <a:pt x="252" y="320"/>
                  </a:lnTo>
                  <a:lnTo>
                    <a:pt x="256" y="320"/>
                  </a:lnTo>
                  <a:lnTo>
                    <a:pt x="256" y="316"/>
                  </a:lnTo>
                  <a:lnTo>
                    <a:pt x="252" y="316"/>
                  </a:lnTo>
                  <a:lnTo>
                    <a:pt x="256" y="316"/>
                  </a:lnTo>
                  <a:lnTo>
                    <a:pt x="252" y="316"/>
                  </a:lnTo>
                  <a:lnTo>
                    <a:pt x="250" y="320"/>
                  </a:lnTo>
                  <a:lnTo>
                    <a:pt x="250" y="316"/>
                  </a:lnTo>
                  <a:lnTo>
                    <a:pt x="246" y="316"/>
                  </a:lnTo>
                  <a:lnTo>
                    <a:pt x="246" y="314"/>
                  </a:lnTo>
                  <a:lnTo>
                    <a:pt x="250" y="314"/>
                  </a:lnTo>
                  <a:lnTo>
                    <a:pt x="250" y="316"/>
                  </a:lnTo>
                  <a:lnTo>
                    <a:pt x="252" y="316"/>
                  </a:lnTo>
                  <a:lnTo>
                    <a:pt x="260" y="316"/>
                  </a:lnTo>
                  <a:lnTo>
                    <a:pt x="264" y="316"/>
                  </a:lnTo>
                  <a:lnTo>
                    <a:pt x="260" y="316"/>
                  </a:lnTo>
                  <a:lnTo>
                    <a:pt x="256" y="316"/>
                  </a:lnTo>
                  <a:lnTo>
                    <a:pt x="256" y="314"/>
                  </a:lnTo>
                  <a:lnTo>
                    <a:pt x="252" y="316"/>
                  </a:lnTo>
                  <a:lnTo>
                    <a:pt x="252" y="314"/>
                  </a:lnTo>
                  <a:lnTo>
                    <a:pt x="256" y="314"/>
                  </a:lnTo>
                  <a:lnTo>
                    <a:pt x="260" y="314"/>
                  </a:lnTo>
                  <a:lnTo>
                    <a:pt x="256" y="314"/>
                  </a:lnTo>
                  <a:lnTo>
                    <a:pt x="256" y="310"/>
                  </a:lnTo>
                  <a:lnTo>
                    <a:pt x="260" y="310"/>
                  </a:lnTo>
                  <a:lnTo>
                    <a:pt x="256" y="310"/>
                  </a:lnTo>
                  <a:lnTo>
                    <a:pt x="256" y="306"/>
                  </a:lnTo>
                  <a:lnTo>
                    <a:pt x="260" y="306"/>
                  </a:lnTo>
                  <a:lnTo>
                    <a:pt x="256" y="306"/>
                  </a:lnTo>
                  <a:lnTo>
                    <a:pt x="256" y="302"/>
                  </a:lnTo>
                  <a:lnTo>
                    <a:pt x="252" y="302"/>
                  </a:lnTo>
                  <a:lnTo>
                    <a:pt x="250" y="302"/>
                  </a:lnTo>
                  <a:lnTo>
                    <a:pt x="246" y="302"/>
                  </a:lnTo>
                  <a:lnTo>
                    <a:pt x="246" y="298"/>
                  </a:lnTo>
                  <a:lnTo>
                    <a:pt x="250" y="298"/>
                  </a:lnTo>
                  <a:lnTo>
                    <a:pt x="252" y="298"/>
                  </a:lnTo>
                  <a:lnTo>
                    <a:pt x="250" y="294"/>
                  </a:lnTo>
                  <a:lnTo>
                    <a:pt x="250" y="290"/>
                  </a:lnTo>
                  <a:lnTo>
                    <a:pt x="252" y="290"/>
                  </a:lnTo>
                  <a:lnTo>
                    <a:pt x="252" y="294"/>
                  </a:lnTo>
                  <a:lnTo>
                    <a:pt x="252" y="290"/>
                  </a:lnTo>
                  <a:lnTo>
                    <a:pt x="250" y="290"/>
                  </a:lnTo>
                  <a:lnTo>
                    <a:pt x="246" y="290"/>
                  </a:lnTo>
                  <a:lnTo>
                    <a:pt x="246" y="286"/>
                  </a:lnTo>
                  <a:lnTo>
                    <a:pt x="242" y="286"/>
                  </a:lnTo>
                  <a:lnTo>
                    <a:pt x="238" y="286"/>
                  </a:lnTo>
                  <a:lnTo>
                    <a:pt x="238" y="284"/>
                  </a:lnTo>
                  <a:lnTo>
                    <a:pt x="242" y="284"/>
                  </a:lnTo>
                  <a:lnTo>
                    <a:pt x="238" y="284"/>
                  </a:lnTo>
                  <a:lnTo>
                    <a:pt x="242" y="284"/>
                  </a:lnTo>
                  <a:lnTo>
                    <a:pt x="246" y="284"/>
                  </a:lnTo>
                  <a:lnTo>
                    <a:pt x="242" y="284"/>
                  </a:lnTo>
                  <a:lnTo>
                    <a:pt x="242" y="280"/>
                  </a:lnTo>
                  <a:lnTo>
                    <a:pt x="246" y="280"/>
                  </a:lnTo>
                  <a:lnTo>
                    <a:pt x="242" y="280"/>
                  </a:lnTo>
                  <a:lnTo>
                    <a:pt x="242" y="276"/>
                  </a:lnTo>
                  <a:lnTo>
                    <a:pt x="238" y="276"/>
                  </a:lnTo>
                  <a:lnTo>
                    <a:pt x="242" y="276"/>
                  </a:lnTo>
                  <a:lnTo>
                    <a:pt x="238" y="276"/>
                  </a:lnTo>
                  <a:lnTo>
                    <a:pt x="234" y="276"/>
                  </a:lnTo>
                  <a:lnTo>
                    <a:pt x="234" y="272"/>
                  </a:lnTo>
                  <a:lnTo>
                    <a:pt x="238" y="272"/>
                  </a:lnTo>
                  <a:lnTo>
                    <a:pt x="238" y="268"/>
                  </a:lnTo>
                  <a:lnTo>
                    <a:pt x="234" y="268"/>
                  </a:lnTo>
                  <a:lnTo>
                    <a:pt x="230" y="272"/>
                  </a:lnTo>
                  <a:lnTo>
                    <a:pt x="226" y="272"/>
                  </a:lnTo>
                  <a:lnTo>
                    <a:pt x="222" y="272"/>
                  </a:lnTo>
                  <a:lnTo>
                    <a:pt x="220" y="272"/>
                  </a:lnTo>
                  <a:lnTo>
                    <a:pt x="222" y="272"/>
                  </a:lnTo>
                  <a:lnTo>
                    <a:pt x="226" y="272"/>
                  </a:lnTo>
                  <a:lnTo>
                    <a:pt x="230" y="272"/>
                  </a:lnTo>
                  <a:lnTo>
                    <a:pt x="230" y="268"/>
                  </a:lnTo>
                  <a:lnTo>
                    <a:pt x="234" y="268"/>
                  </a:lnTo>
                  <a:lnTo>
                    <a:pt x="230" y="268"/>
                  </a:lnTo>
                  <a:lnTo>
                    <a:pt x="230" y="264"/>
                  </a:lnTo>
                  <a:lnTo>
                    <a:pt x="234" y="264"/>
                  </a:lnTo>
                  <a:lnTo>
                    <a:pt x="238" y="264"/>
                  </a:lnTo>
                  <a:lnTo>
                    <a:pt x="234" y="264"/>
                  </a:lnTo>
                  <a:lnTo>
                    <a:pt x="230" y="264"/>
                  </a:lnTo>
                  <a:lnTo>
                    <a:pt x="226" y="264"/>
                  </a:lnTo>
                  <a:lnTo>
                    <a:pt x="230" y="264"/>
                  </a:lnTo>
                  <a:lnTo>
                    <a:pt x="234" y="264"/>
                  </a:lnTo>
                  <a:lnTo>
                    <a:pt x="238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30" y="256"/>
                  </a:lnTo>
                  <a:lnTo>
                    <a:pt x="226" y="256"/>
                  </a:lnTo>
                  <a:lnTo>
                    <a:pt x="222" y="256"/>
                  </a:lnTo>
                  <a:lnTo>
                    <a:pt x="222" y="254"/>
                  </a:lnTo>
                  <a:lnTo>
                    <a:pt x="226" y="254"/>
                  </a:lnTo>
                  <a:lnTo>
                    <a:pt x="226" y="250"/>
                  </a:lnTo>
                  <a:lnTo>
                    <a:pt x="222" y="250"/>
                  </a:lnTo>
                  <a:lnTo>
                    <a:pt x="220" y="250"/>
                  </a:lnTo>
                  <a:lnTo>
                    <a:pt x="216" y="250"/>
                  </a:lnTo>
                  <a:lnTo>
                    <a:pt x="212" y="250"/>
                  </a:lnTo>
                  <a:lnTo>
                    <a:pt x="212" y="246"/>
                  </a:lnTo>
                  <a:lnTo>
                    <a:pt x="208" y="246"/>
                  </a:lnTo>
                  <a:lnTo>
                    <a:pt x="212" y="246"/>
                  </a:lnTo>
                  <a:lnTo>
                    <a:pt x="212" y="242"/>
                  </a:lnTo>
                  <a:lnTo>
                    <a:pt x="208" y="242"/>
                  </a:lnTo>
                  <a:lnTo>
                    <a:pt x="208" y="238"/>
                  </a:lnTo>
                  <a:lnTo>
                    <a:pt x="204" y="238"/>
                  </a:lnTo>
                  <a:lnTo>
                    <a:pt x="200" y="238"/>
                  </a:lnTo>
                  <a:lnTo>
                    <a:pt x="204" y="238"/>
                  </a:lnTo>
                  <a:lnTo>
                    <a:pt x="208" y="238"/>
                  </a:lnTo>
                  <a:lnTo>
                    <a:pt x="208" y="234"/>
                  </a:lnTo>
                  <a:lnTo>
                    <a:pt x="204" y="234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4" y="230"/>
                  </a:lnTo>
                  <a:lnTo>
                    <a:pt x="204" y="228"/>
                  </a:lnTo>
                  <a:lnTo>
                    <a:pt x="200" y="228"/>
                  </a:lnTo>
                  <a:lnTo>
                    <a:pt x="200" y="230"/>
                  </a:lnTo>
                  <a:lnTo>
                    <a:pt x="196" y="230"/>
                  </a:lnTo>
                  <a:lnTo>
                    <a:pt x="194" y="228"/>
                  </a:lnTo>
                  <a:lnTo>
                    <a:pt x="196" y="228"/>
                  </a:lnTo>
                  <a:lnTo>
                    <a:pt x="196" y="224"/>
                  </a:lnTo>
                  <a:lnTo>
                    <a:pt x="194" y="224"/>
                  </a:lnTo>
                  <a:lnTo>
                    <a:pt x="190" y="224"/>
                  </a:lnTo>
                  <a:lnTo>
                    <a:pt x="190" y="228"/>
                  </a:lnTo>
                  <a:lnTo>
                    <a:pt x="186" y="228"/>
                  </a:lnTo>
                  <a:lnTo>
                    <a:pt x="186" y="224"/>
                  </a:lnTo>
                  <a:lnTo>
                    <a:pt x="190" y="224"/>
                  </a:lnTo>
                  <a:lnTo>
                    <a:pt x="186" y="224"/>
                  </a:lnTo>
                  <a:lnTo>
                    <a:pt x="182" y="224"/>
                  </a:lnTo>
                  <a:lnTo>
                    <a:pt x="182" y="220"/>
                  </a:lnTo>
                  <a:lnTo>
                    <a:pt x="178" y="220"/>
                  </a:lnTo>
                  <a:lnTo>
                    <a:pt x="174" y="220"/>
                  </a:lnTo>
                  <a:lnTo>
                    <a:pt x="170" y="220"/>
                  </a:lnTo>
                  <a:lnTo>
                    <a:pt x="170" y="216"/>
                  </a:lnTo>
                  <a:lnTo>
                    <a:pt x="164" y="216"/>
                  </a:lnTo>
                  <a:lnTo>
                    <a:pt x="160" y="216"/>
                  </a:lnTo>
                  <a:lnTo>
                    <a:pt x="156" y="216"/>
                  </a:lnTo>
                  <a:lnTo>
                    <a:pt x="152" y="216"/>
                  </a:lnTo>
                  <a:lnTo>
                    <a:pt x="152" y="212"/>
                  </a:lnTo>
                  <a:lnTo>
                    <a:pt x="148" y="212"/>
                  </a:lnTo>
                  <a:lnTo>
                    <a:pt x="148" y="216"/>
                  </a:lnTo>
                  <a:lnTo>
                    <a:pt x="148" y="212"/>
                  </a:lnTo>
                  <a:lnTo>
                    <a:pt x="144" y="212"/>
                  </a:lnTo>
                  <a:lnTo>
                    <a:pt x="144" y="216"/>
                  </a:lnTo>
                  <a:lnTo>
                    <a:pt x="140" y="216"/>
                  </a:lnTo>
                  <a:lnTo>
                    <a:pt x="144" y="212"/>
                  </a:lnTo>
                  <a:lnTo>
                    <a:pt x="140" y="212"/>
                  </a:lnTo>
                  <a:lnTo>
                    <a:pt x="136" y="212"/>
                  </a:lnTo>
                  <a:lnTo>
                    <a:pt x="134" y="212"/>
                  </a:lnTo>
                  <a:lnTo>
                    <a:pt x="130" y="216"/>
                  </a:lnTo>
                  <a:lnTo>
                    <a:pt x="126" y="216"/>
                  </a:lnTo>
                  <a:lnTo>
                    <a:pt x="122" y="216"/>
                  </a:lnTo>
                  <a:lnTo>
                    <a:pt x="122" y="212"/>
                  </a:lnTo>
                  <a:lnTo>
                    <a:pt x="118" y="216"/>
                  </a:lnTo>
                  <a:lnTo>
                    <a:pt x="118" y="212"/>
                  </a:lnTo>
                  <a:lnTo>
                    <a:pt x="118" y="216"/>
                  </a:lnTo>
                  <a:lnTo>
                    <a:pt x="114" y="216"/>
                  </a:lnTo>
                  <a:lnTo>
                    <a:pt x="118" y="216"/>
                  </a:lnTo>
                  <a:lnTo>
                    <a:pt x="118" y="220"/>
                  </a:lnTo>
                  <a:lnTo>
                    <a:pt x="114" y="220"/>
                  </a:lnTo>
                  <a:lnTo>
                    <a:pt x="114" y="216"/>
                  </a:lnTo>
                  <a:lnTo>
                    <a:pt x="110" y="216"/>
                  </a:lnTo>
                  <a:lnTo>
                    <a:pt x="110" y="220"/>
                  </a:lnTo>
                  <a:lnTo>
                    <a:pt x="110" y="216"/>
                  </a:lnTo>
                  <a:lnTo>
                    <a:pt x="108" y="216"/>
                  </a:lnTo>
                  <a:lnTo>
                    <a:pt x="110" y="216"/>
                  </a:lnTo>
                  <a:lnTo>
                    <a:pt x="108" y="216"/>
                  </a:lnTo>
                  <a:lnTo>
                    <a:pt x="108" y="220"/>
                  </a:lnTo>
                  <a:lnTo>
                    <a:pt x="104" y="220"/>
                  </a:lnTo>
                  <a:lnTo>
                    <a:pt x="100" y="220"/>
                  </a:lnTo>
                  <a:lnTo>
                    <a:pt x="100" y="216"/>
                  </a:lnTo>
                  <a:lnTo>
                    <a:pt x="104" y="216"/>
                  </a:lnTo>
                  <a:lnTo>
                    <a:pt x="100" y="216"/>
                  </a:lnTo>
                  <a:lnTo>
                    <a:pt x="104" y="216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4" y="216"/>
                  </a:lnTo>
                  <a:lnTo>
                    <a:pt x="94" y="220"/>
                  </a:lnTo>
                  <a:lnTo>
                    <a:pt x="90" y="216"/>
                  </a:lnTo>
                  <a:lnTo>
                    <a:pt x="86" y="216"/>
                  </a:lnTo>
                  <a:lnTo>
                    <a:pt x="86" y="212"/>
                  </a:lnTo>
                  <a:lnTo>
                    <a:pt x="82" y="216"/>
                  </a:lnTo>
                  <a:lnTo>
                    <a:pt x="86" y="216"/>
                  </a:lnTo>
                  <a:lnTo>
                    <a:pt x="86" y="220"/>
                  </a:lnTo>
                  <a:lnTo>
                    <a:pt x="90" y="220"/>
                  </a:lnTo>
                  <a:lnTo>
                    <a:pt x="94" y="224"/>
                  </a:lnTo>
                  <a:lnTo>
                    <a:pt x="90" y="224"/>
                  </a:lnTo>
                  <a:lnTo>
                    <a:pt x="86" y="224"/>
                  </a:lnTo>
                  <a:lnTo>
                    <a:pt x="82" y="220"/>
                  </a:lnTo>
                  <a:lnTo>
                    <a:pt x="78" y="220"/>
                  </a:lnTo>
                  <a:lnTo>
                    <a:pt x="74" y="220"/>
                  </a:lnTo>
                  <a:lnTo>
                    <a:pt x="70" y="220"/>
                  </a:lnTo>
                  <a:lnTo>
                    <a:pt x="66" y="220"/>
                  </a:lnTo>
                  <a:lnTo>
                    <a:pt x="64" y="220"/>
                  </a:lnTo>
                  <a:lnTo>
                    <a:pt x="64" y="216"/>
                  </a:lnTo>
                  <a:lnTo>
                    <a:pt x="60" y="216"/>
                  </a:lnTo>
                  <a:lnTo>
                    <a:pt x="56" y="216"/>
                  </a:lnTo>
                  <a:lnTo>
                    <a:pt x="56" y="212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52" y="208"/>
                  </a:lnTo>
                  <a:lnTo>
                    <a:pt x="56" y="208"/>
                  </a:lnTo>
                  <a:lnTo>
                    <a:pt x="60" y="204"/>
                  </a:lnTo>
                  <a:lnTo>
                    <a:pt x="64" y="204"/>
                  </a:lnTo>
                  <a:lnTo>
                    <a:pt x="70" y="204"/>
                  </a:lnTo>
                  <a:lnTo>
                    <a:pt x="70" y="200"/>
                  </a:lnTo>
                  <a:lnTo>
                    <a:pt x="66" y="200"/>
                  </a:lnTo>
                  <a:lnTo>
                    <a:pt x="64" y="200"/>
                  </a:lnTo>
                  <a:lnTo>
                    <a:pt x="64" y="204"/>
                  </a:lnTo>
                  <a:lnTo>
                    <a:pt x="60" y="204"/>
                  </a:lnTo>
                  <a:lnTo>
                    <a:pt x="60" y="200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4" y="200"/>
                  </a:lnTo>
                  <a:lnTo>
                    <a:pt x="40" y="200"/>
                  </a:lnTo>
                  <a:lnTo>
                    <a:pt x="40" y="198"/>
                  </a:lnTo>
                  <a:lnTo>
                    <a:pt x="44" y="198"/>
                  </a:lnTo>
                  <a:lnTo>
                    <a:pt x="44" y="194"/>
                  </a:lnTo>
                  <a:lnTo>
                    <a:pt x="48" y="194"/>
                  </a:lnTo>
                  <a:lnTo>
                    <a:pt x="44" y="194"/>
                  </a:lnTo>
                  <a:lnTo>
                    <a:pt x="40" y="198"/>
                  </a:lnTo>
                  <a:lnTo>
                    <a:pt x="38" y="198"/>
                  </a:lnTo>
                  <a:lnTo>
                    <a:pt x="38" y="200"/>
                  </a:lnTo>
                  <a:lnTo>
                    <a:pt x="34" y="200"/>
                  </a:lnTo>
                  <a:lnTo>
                    <a:pt x="34" y="198"/>
                  </a:lnTo>
                  <a:lnTo>
                    <a:pt x="30" y="198"/>
                  </a:lnTo>
                  <a:lnTo>
                    <a:pt x="34" y="194"/>
                  </a:lnTo>
                  <a:lnTo>
                    <a:pt x="30" y="198"/>
                  </a:lnTo>
                  <a:lnTo>
                    <a:pt x="30" y="194"/>
                  </a:lnTo>
                  <a:lnTo>
                    <a:pt x="26" y="194"/>
                  </a:lnTo>
                  <a:lnTo>
                    <a:pt x="22" y="194"/>
                  </a:lnTo>
                  <a:lnTo>
                    <a:pt x="22" y="190"/>
                  </a:lnTo>
                  <a:lnTo>
                    <a:pt x="26" y="190"/>
                  </a:lnTo>
                  <a:lnTo>
                    <a:pt x="30" y="190"/>
                  </a:lnTo>
                  <a:lnTo>
                    <a:pt x="34" y="186"/>
                  </a:lnTo>
                  <a:lnTo>
                    <a:pt x="38" y="186"/>
                  </a:lnTo>
                  <a:lnTo>
                    <a:pt x="40" y="186"/>
                  </a:lnTo>
                  <a:lnTo>
                    <a:pt x="44" y="186"/>
                  </a:lnTo>
                  <a:lnTo>
                    <a:pt x="48" y="186"/>
                  </a:lnTo>
                  <a:lnTo>
                    <a:pt x="52" y="186"/>
                  </a:lnTo>
                  <a:lnTo>
                    <a:pt x="56" y="186"/>
                  </a:lnTo>
                  <a:lnTo>
                    <a:pt x="56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6" y="190"/>
                  </a:lnTo>
                  <a:lnTo>
                    <a:pt x="70" y="190"/>
                  </a:lnTo>
                  <a:lnTo>
                    <a:pt x="70" y="186"/>
                  </a:lnTo>
                  <a:lnTo>
                    <a:pt x="74" y="186"/>
                  </a:lnTo>
                  <a:lnTo>
                    <a:pt x="74" y="190"/>
                  </a:lnTo>
                  <a:lnTo>
                    <a:pt x="78" y="190"/>
                  </a:lnTo>
                  <a:lnTo>
                    <a:pt x="82" y="190"/>
                  </a:lnTo>
                  <a:lnTo>
                    <a:pt x="86" y="190"/>
                  </a:lnTo>
                  <a:lnTo>
                    <a:pt x="90" y="190"/>
                  </a:lnTo>
                  <a:lnTo>
                    <a:pt x="94" y="190"/>
                  </a:lnTo>
                  <a:lnTo>
                    <a:pt x="96" y="190"/>
                  </a:lnTo>
                  <a:lnTo>
                    <a:pt x="96" y="186"/>
                  </a:lnTo>
                  <a:lnTo>
                    <a:pt x="94" y="190"/>
                  </a:lnTo>
                  <a:lnTo>
                    <a:pt x="90" y="190"/>
                  </a:lnTo>
                  <a:lnTo>
                    <a:pt x="86" y="190"/>
                  </a:lnTo>
                  <a:lnTo>
                    <a:pt x="82" y="190"/>
                  </a:lnTo>
                  <a:lnTo>
                    <a:pt x="78" y="190"/>
                  </a:lnTo>
                  <a:lnTo>
                    <a:pt x="78" y="186"/>
                  </a:lnTo>
                  <a:lnTo>
                    <a:pt x="74" y="186"/>
                  </a:lnTo>
                  <a:lnTo>
                    <a:pt x="70" y="186"/>
                  </a:lnTo>
                  <a:lnTo>
                    <a:pt x="66" y="186"/>
                  </a:lnTo>
                  <a:lnTo>
                    <a:pt x="64" y="186"/>
                  </a:lnTo>
                  <a:lnTo>
                    <a:pt x="60" y="186"/>
                  </a:lnTo>
                  <a:lnTo>
                    <a:pt x="56" y="186"/>
                  </a:lnTo>
                  <a:lnTo>
                    <a:pt x="60" y="186"/>
                  </a:lnTo>
                  <a:lnTo>
                    <a:pt x="64" y="182"/>
                  </a:lnTo>
                  <a:lnTo>
                    <a:pt x="66" y="182"/>
                  </a:lnTo>
                  <a:lnTo>
                    <a:pt x="70" y="182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82" y="182"/>
                  </a:lnTo>
                  <a:lnTo>
                    <a:pt x="86" y="182"/>
                  </a:lnTo>
                  <a:lnTo>
                    <a:pt x="90" y="182"/>
                  </a:lnTo>
                  <a:lnTo>
                    <a:pt x="90" y="186"/>
                  </a:lnTo>
                  <a:lnTo>
                    <a:pt x="94" y="186"/>
                  </a:lnTo>
                  <a:lnTo>
                    <a:pt x="96" y="186"/>
                  </a:lnTo>
                  <a:lnTo>
                    <a:pt x="94" y="186"/>
                  </a:lnTo>
                  <a:lnTo>
                    <a:pt x="90" y="182"/>
                  </a:lnTo>
                  <a:lnTo>
                    <a:pt x="94" y="182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6" y="174"/>
                  </a:lnTo>
                  <a:lnTo>
                    <a:pt x="94" y="174"/>
                  </a:lnTo>
                  <a:lnTo>
                    <a:pt x="90" y="174"/>
                  </a:lnTo>
                  <a:lnTo>
                    <a:pt x="86" y="174"/>
                  </a:lnTo>
                  <a:lnTo>
                    <a:pt x="82" y="174"/>
                  </a:lnTo>
                  <a:lnTo>
                    <a:pt x="82" y="178"/>
                  </a:lnTo>
                  <a:lnTo>
                    <a:pt x="78" y="178"/>
                  </a:lnTo>
                  <a:lnTo>
                    <a:pt x="74" y="178"/>
                  </a:lnTo>
                  <a:lnTo>
                    <a:pt x="70" y="178"/>
                  </a:lnTo>
                  <a:lnTo>
                    <a:pt x="66" y="178"/>
                  </a:lnTo>
                  <a:lnTo>
                    <a:pt x="64" y="178"/>
                  </a:lnTo>
                  <a:lnTo>
                    <a:pt x="66" y="178"/>
                  </a:lnTo>
                  <a:lnTo>
                    <a:pt x="64" y="178"/>
                  </a:lnTo>
                  <a:lnTo>
                    <a:pt x="64" y="174"/>
                  </a:lnTo>
                  <a:lnTo>
                    <a:pt x="60" y="174"/>
                  </a:lnTo>
                  <a:lnTo>
                    <a:pt x="60" y="178"/>
                  </a:lnTo>
                  <a:lnTo>
                    <a:pt x="64" y="178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6" y="182"/>
                  </a:lnTo>
                  <a:lnTo>
                    <a:pt x="52" y="182"/>
                  </a:lnTo>
                  <a:lnTo>
                    <a:pt x="52" y="178"/>
                  </a:lnTo>
                  <a:lnTo>
                    <a:pt x="48" y="178"/>
                  </a:lnTo>
                  <a:lnTo>
                    <a:pt x="44" y="178"/>
                  </a:lnTo>
                  <a:lnTo>
                    <a:pt x="40" y="178"/>
                  </a:lnTo>
                  <a:lnTo>
                    <a:pt x="38" y="178"/>
                  </a:lnTo>
                  <a:lnTo>
                    <a:pt x="40" y="174"/>
                  </a:lnTo>
                  <a:lnTo>
                    <a:pt x="44" y="174"/>
                  </a:lnTo>
                  <a:lnTo>
                    <a:pt x="48" y="174"/>
                  </a:lnTo>
                  <a:lnTo>
                    <a:pt x="48" y="172"/>
                  </a:lnTo>
                  <a:lnTo>
                    <a:pt x="48" y="174"/>
                  </a:lnTo>
                  <a:lnTo>
                    <a:pt x="44" y="174"/>
                  </a:lnTo>
                  <a:lnTo>
                    <a:pt x="40" y="174"/>
                  </a:lnTo>
                  <a:lnTo>
                    <a:pt x="38" y="174"/>
                  </a:lnTo>
                  <a:lnTo>
                    <a:pt x="34" y="174"/>
                  </a:lnTo>
                  <a:lnTo>
                    <a:pt x="34" y="172"/>
                  </a:lnTo>
                  <a:lnTo>
                    <a:pt x="38" y="172"/>
                  </a:lnTo>
                  <a:lnTo>
                    <a:pt x="40" y="172"/>
                  </a:lnTo>
                  <a:lnTo>
                    <a:pt x="38" y="172"/>
                  </a:lnTo>
                  <a:lnTo>
                    <a:pt x="34" y="172"/>
                  </a:lnTo>
                  <a:lnTo>
                    <a:pt x="30" y="172"/>
                  </a:lnTo>
                  <a:lnTo>
                    <a:pt x="26" y="172"/>
                  </a:lnTo>
                  <a:lnTo>
                    <a:pt x="22" y="172"/>
                  </a:lnTo>
                  <a:lnTo>
                    <a:pt x="26" y="172"/>
                  </a:lnTo>
                  <a:lnTo>
                    <a:pt x="26" y="168"/>
                  </a:lnTo>
                  <a:lnTo>
                    <a:pt x="22" y="168"/>
                  </a:lnTo>
                  <a:lnTo>
                    <a:pt x="22" y="172"/>
                  </a:lnTo>
                  <a:lnTo>
                    <a:pt x="18" y="172"/>
                  </a:lnTo>
                  <a:lnTo>
                    <a:pt x="18" y="168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8" y="164"/>
                  </a:lnTo>
                  <a:lnTo>
                    <a:pt x="10" y="164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58"/>
                  </a:lnTo>
                  <a:lnTo>
                    <a:pt x="8" y="158"/>
                  </a:lnTo>
                  <a:lnTo>
                    <a:pt x="4" y="158"/>
                  </a:lnTo>
                  <a:lnTo>
                    <a:pt x="4" y="154"/>
                  </a:lnTo>
                  <a:lnTo>
                    <a:pt x="8" y="154"/>
                  </a:lnTo>
                  <a:lnTo>
                    <a:pt x="4" y="154"/>
                  </a:lnTo>
                  <a:lnTo>
                    <a:pt x="8" y="150"/>
                  </a:lnTo>
                  <a:lnTo>
                    <a:pt x="10" y="150"/>
                  </a:lnTo>
                  <a:lnTo>
                    <a:pt x="14" y="150"/>
                  </a:lnTo>
                  <a:lnTo>
                    <a:pt x="18" y="150"/>
                  </a:lnTo>
                  <a:lnTo>
                    <a:pt x="22" y="150"/>
                  </a:lnTo>
                  <a:lnTo>
                    <a:pt x="26" y="150"/>
                  </a:lnTo>
                  <a:lnTo>
                    <a:pt x="30" y="150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6"/>
                  </a:lnTo>
                  <a:lnTo>
                    <a:pt x="40" y="146"/>
                  </a:lnTo>
                  <a:lnTo>
                    <a:pt x="40" y="142"/>
                  </a:lnTo>
                  <a:lnTo>
                    <a:pt x="44" y="142"/>
                  </a:lnTo>
                  <a:lnTo>
                    <a:pt x="48" y="142"/>
                  </a:lnTo>
                  <a:lnTo>
                    <a:pt x="52" y="142"/>
                  </a:lnTo>
                  <a:lnTo>
                    <a:pt x="56" y="142"/>
                  </a:lnTo>
                  <a:lnTo>
                    <a:pt x="60" y="142"/>
                  </a:lnTo>
                  <a:lnTo>
                    <a:pt x="56" y="142"/>
                  </a:lnTo>
                  <a:lnTo>
                    <a:pt x="56" y="138"/>
                  </a:lnTo>
                  <a:lnTo>
                    <a:pt x="60" y="138"/>
                  </a:lnTo>
                  <a:lnTo>
                    <a:pt x="66" y="134"/>
                  </a:lnTo>
                  <a:lnTo>
                    <a:pt x="70" y="134"/>
                  </a:lnTo>
                  <a:lnTo>
                    <a:pt x="74" y="138"/>
                  </a:lnTo>
                  <a:lnTo>
                    <a:pt x="74" y="134"/>
                  </a:lnTo>
                  <a:lnTo>
                    <a:pt x="78" y="134"/>
                  </a:lnTo>
                  <a:lnTo>
                    <a:pt x="82" y="134"/>
                  </a:lnTo>
                  <a:lnTo>
                    <a:pt x="86" y="134"/>
                  </a:lnTo>
                  <a:lnTo>
                    <a:pt x="90" y="134"/>
                  </a:lnTo>
                  <a:lnTo>
                    <a:pt x="94" y="134"/>
                  </a:lnTo>
                  <a:lnTo>
                    <a:pt x="96" y="134"/>
                  </a:lnTo>
                  <a:lnTo>
                    <a:pt x="100" y="134"/>
                  </a:lnTo>
                  <a:lnTo>
                    <a:pt x="104" y="130"/>
                  </a:lnTo>
                  <a:lnTo>
                    <a:pt x="108" y="128"/>
                  </a:lnTo>
                  <a:lnTo>
                    <a:pt x="110" y="128"/>
                  </a:lnTo>
                  <a:lnTo>
                    <a:pt x="110" y="124"/>
                  </a:lnTo>
                  <a:lnTo>
                    <a:pt x="114" y="124"/>
                  </a:lnTo>
                  <a:lnTo>
                    <a:pt x="114" y="120"/>
                  </a:lnTo>
                  <a:lnTo>
                    <a:pt x="110" y="120"/>
                  </a:lnTo>
                  <a:lnTo>
                    <a:pt x="110" y="116"/>
                  </a:lnTo>
                  <a:lnTo>
                    <a:pt x="110" y="112"/>
                  </a:lnTo>
                  <a:lnTo>
                    <a:pt x="110" y="108"/>
                  </a:lnTo>
                  <a:lnTo>
                    <a:pt x="114" y="108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26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22" y="100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4" y="104"/>
                  </a:lnTo>
                  <a:lnTo>
                    <a:pt x="114" y="108"/>
                  </a:lnTo>
                  <a:lnTo>
                    <a:pt x="110" y="108"/>
                  </a:lnTo>
                  <a:lnTo>
                    <a:pt x="110" y="104"/>
                  </a:lnTo>
                  <a:lnTo>
                    <a:pt x="108" y="104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0" y="108"/>
                  </a:lnTo>
                  <a:lnTo>
                    <a:pt x="96" y="108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0" y="104"/>
                  </a:lnTo>
                  <a:lnTo>
                    <a:pt x="90" y="108"/>
                  </a:lnTo>
                  <a:lnTo>
                    <a:pt x="86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8" y="100"/>
                  </a:lnTo>
                  <a:lnTo>
                    <a:pt x="78" y="98"/>
                  </a:lnTo>
                  <a:lnTo>
                    <a:pt x="82" y="98"/>
                  </a:lnTo>
                  <a:lnTo>
                    <a:pt x="86" y="98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0"/>
                  </a:lnTo>
                  <a:lnTo>
                    <a:pt x="96" y="90"/>
                  </a:lnTo>
                  <a:lnTo>
                    <a:pt x="100" y="90"/>
                  </a:lnTo>
                  <a:lnTo>
                    <a:pt x="104" y="90"/>
                  </a:lnTo>
                  <a:lnTo>
                    <a:pt x="104" y="86"/>
                  </a:lnTo>
                  <a:lnTo>
                    <a:pt x="108" y="86"/>
                  </a:lnTo>
                  <a:lnTo>
                    <a:pt x="110" y="86"/>
                  </a:lnTo>
                  <a:lnTo>
                    <a:pt x="110" y="82"/>
                  </a:lnTo>
                  <a:lnTo>
                    <a:pt x="114" y="82"/>
                  </a:lnTo>
                  <a:lnTo>
                    <a:pt x="114" y="78"/>
                  </a:lnTo>
                  <a:lnTo>
                    <a:pt x="118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74"/>
                  </a:lnTo>
                  <a:lnTo>
                    <a:pt x="134" y="74"/>
                  </a:lnTo>
                  <a:lnTo>
                    <a:pt x="134" y="78"/>
                  </a:lnTo>
                  <a:lnTo>
                    <a:pt x="136" y="82"/>
                  </a:lnTo>
                  <a:lnTo>
                    <a:pt x="140" y="86"/>
                  </a:lnTo>
                  <a:lnTo>
                    <a:pt x="144" y="86"/>
                  </a:lnTo>
                  <a:lnTo>
                    <a:pt x="140" y="86"/>
                  </a:lnTo>
                  <a:lnTo>
                    <a:pt x="140" y="82"/>
                  </a:lnTo>
                  <a:lnTo>
                    <a:pt x="136" y="82"/>
                  </a:lnTo>
                  <a:lnTo>
                    <a:pt x="136" y="78"/>
                  </a:lnTo>
                  <a:lnTo>
                    <a:pt x="136" y="74"/>
                  </a:lnTo>
                  <a:lnTo>
                    <a:pt x="140" y="72"/>
                  </a:lnTo>
                  <a:lnTo>
                    <a:pt x="144" y="72"/>
                  </a:lnTo>
                  <a:lnTo>
                    <a:pt x="144" y="74"/>
                  </a:lnTo>
                  <a:lnTo>
                    <a:pt x="148" y="74"/>
                  </a:lnTo>
                  <a:lnTo>
                    <a:pt x="152" y="74"/>
                  </a:lnTo>
                  <a:lnTo>
                    <a:pt x="156" y="74"/>
                  </a:lnTo>
                  <a:lnTo>
                    <a:pt x="160" y="78"/>
                  </a:lnTo>
                  <a:lnTo>
                    <a:pt x="164" y="78"/>
                  </a:lnTo>
                  <a:lnTo>
                    <a:pt x="164" y="74"/>
                  </a:lnTo>
                  <a:lnTo>
                    <a:pt x="166" y="74"/>
                  </a:lnTo>
                  <a:lnTo>
                    <a:pt x="170" y="74"/>
                  </a:lnTo>
                  <a:lnTo>
                    <a:pt x="166" y="74"/>
                  </a:lnTo>
                  <a:lnTo>
                    <a:pt x="166" y="72"/>
                  </a:lnTo>
                  <a:lnTo>
                    <a:pt x="164" y="68"/>
                  </a:lnTo>
                  <a:lnTo>
                    <a:pt x="166" y="68"/>
                  </a:lnTo>
                  <a:lnTo>
                    <a:pt x="170" y="68"/>
                  </a:lnTo>
                  <a:lnTo>
                    <a:pt x="170" y="64"/>
                  </a:lnTo>
                  <a:lnTo>
                    <a:pt x="166" y="64"/>
                  </a:lnTo>
                  <a:lnTo>
                    <a:pt x="166" y="60"/>
                  </a:lnTo>
                  <a:lnTo>
                    <a:pt x="164" y="60"/>
                  </a:lnTo>
                  <a:lnTo>
                    <a:pt x="164" y="56"/>
                  </a:lnTo>
                  <a:lnTo>
                    <a:pt x="166" y="56"/>
                  </a:lnTo>
                  <a:lnTo>
                    <a:pt x="170" y="52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6" y="52"/>
                  </a:lnTo>
                  <a:lnTo>
                    <a:pt x="190" y="52"/>
                  </a:lnTo>
                  <a:lnTo>
                    <a:pt x="194" y="52"/>
                  </a:lnTo>
                  <a:lnTo>
                    <a:pt x="196" y="52"/>
                  </a:lnTo>
                  <a:lnTo>
                    <a:pt x="200" y="52"/>
                  </a:lnTo>
                  <a:lnTo>
                    <a:pt x="200" y="56"/>
                  </a:lnTo>
                  <a:lnTo>
                    <a:pt x="200" y="60"/>
                  </a:lnTo>
                  <a:lnTo>
                    <a:pt x="204" y="60"/>
                  </a:lnTo>
                  <a:lnTo>
                    <a:pt x="212" y="60"/>
                  </a:lnTo>
                  <a:lnTo>
                    <a:pt x="212" y="64"/>
                  </a:lnTo>
                  <a:lnTo>
                    <a:pt x="216" y="64"/>
                  </a:lnTo>
                  <a:lnTo>
                    <a:pt x="216" y="60"/>
                  </a:lnTo>
                  <a:lnTo>
                    <a:pt x="216" y="64"/>
                  </a:lnTo>
                  <a:lnTo>
                    <a:pt x="220" y="64"/>
                  </a:lnTo>
                  <a:lnTo>
                    <a:pt x="222" y="64"/>
                  </a:lnTo>
                  <a:lnTo>
                    <a:pt x="222" y="68"/>
                  </a:lnTo>
                  <a:lnTo>
                    <a:pt x="226" y="68"/>
                  </a:lnTo>
                  <a:lnTo>
                    <a:pt x="230" y="68"/>
                  </a:lnTo>
                  <a:lnTo>
                    <a:pt x="230" y="72"/>
                  </a:lnTo>
                  <a:lnTo>
                    <a:pt x="234" y="72"/>
                  </a:lnTo>
                  <a:lnTo>
                    <a:pt x="234" y="68"/>
                  </a:lnTo>
                  <a:lnTo>
                    <a:pt x="230" y="68"/>
                  </a:lnTo>
                  <a:lnTo>
                    <a:pt x="226" y="68"/>
                  </a:lnTo>
                  <a:lnTo>
                    <a:pt x="222" y="68"/>
                  </a:lnTo>
                  <a:lnTo>
                    <a:pt x="222" y="64"/>
                  </a:lnTo>
                  <a:lnTo>
                    <a:pt x="220" y="64"/>
                  </a:lnTo>
                  <a:lnTo>
                    <a:pt x="216" y="60"/>
                  </a:lnTo>
                  <a:lnTo>
                    <a:pt x="212" y="60"/>
                  </a:lnTo>
                  <a:lnTo>
                    <a:pt x="208" y="60"/>
                  </a:lnTo>
                  <a:lnTo>
                    <a:pt x="208" y="56"/>
                  </a:lnTo>
                  <a:lnTo>
                    <a:pt x="204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4" y="52"/>
                  </a:lnTo>
                  <a:lnTo>
                    <a:pt x="194" y="48"/>
                  </a:lnTo>
                  <a:lnTo>
                    <a:pt x="190" y="48"/>
                  </a:lnTo>
                  <a:lnTo>
                    <a:pt x="194" y="48"/>
                  </a:lnTo>
                  <a:lnTo>
                    <a:pt x="196" y="48"/>
                  </a:lnTo>
                  <a:lnTo>
                    <a:pt x="200" y="44"/>
                  </a:lnTo>
                  <a:lnTo>
                    <a:pt x="204" y="44"/>
                  </a:lnTo>
                  <a:lnTo>
                    <a:pt x="208" y="44"/>
                  </a:lnTo>
                  <a:lnTo>
                    <a:pt x="212" y="44"/>
                  </a:lnTo>
                  <a:lnTo>
                    <a:pt x="216" y="44"/>
                  </a:lnTo>
                  <a:lnTo>
                    <a:pt x="220" y="44"/>
                  </a:lnTo>
                  <a:lnTo>
                    <a:pt x="222" y="44"/>
                  </a:lnTo>
                  <a:lnTo>
                    <a:pt x="226" y="44"/>
                  </a:lnTo>
                  <a:lnTo>
                    <a:pt x="230" y="42"/>
                  </a:lnTo>
                  <a:lnTo>
                    <a:pt x="234" y="42"/>
                  </a:lnTo>
                  <a:lnTo>
                    <a:pt x="234" y="44"/>
                  </a:lnTo>
                  <a:lnTo>
                    <a:pt x="238" y="44"/>
                  </a:lnTo>
                  <a:lnTo>
                    <a:pt x="238" y="42"/>
                  </a:lnTo>
                  <a:lnTo>
                    <a:pt x="242" y="42"/>
                  </a:lnTo>
                  <a:lnTo>
                    <a:pt x="246" y="42"/>
                  </a:lnTo>
                  <a:lnTo>
                    <a:pt x="250" y="42"/>
                  </a:lnTo>
                  <a:lnTo>
                    <a:pt x="250" y="44"/>
                  </a:lnTo>
                  <a:lnTo>
                    <a:pt x="252" y="44"/>
                  </a:lnTo>
                  <a:lnTo>
                    <a:pt x="252" y="42"/>
                  </a:lnTo>
                  <a:lnTo>
                    <a:pt x="250" y="42"/>
                  </a:lnTo>
                  <a:lnTo>
                    <a:pt x="246" y="42"/>
                  </a:lnTo>
                  <a:lnTo>
                    <a:pt x="252" y="42"/>
                  </a:lnTo>
                  <a:lnTo>
                    <a:pt x="256" y="38"/>
                  </a:lnTo>
                  <a:lnTo>
                    <a:pt x="260" y="38"/>
                  </a:lnTo>
                  <a:lnTo>
                    <a:pt x="264" y="38"/>
                  </a:lnTo>
                  <a:lnTo>
                    <a:pt x="268" y="42"/>
                  </a:lnTo>
                  <a:lnTo>
                    <a:pt x="272" y="42"/>
                  </a:lnTo>
                  <a:lnTo>
                    <a:pt x="276" y="44"/>
                  </a:lnTo>
                  <a:lnTo>
                    <a:pt x="276" y="52"/>
                  </a:lnTo>
                  <a:lnTo>
                    <a:pt x="276" y="56"/>
                  </a:lnTo>
                  <a:lnTo>
                    <a:pt x="272" y="56"/>
                  </a:lnTo>
                  <a:lnTo>
                    <a:pt x="272" y="60"/>
                  </a:lnTo>
                  <a:lnTo>
                    <a:pt x="272" y="64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8" y="56"/>
                  </a:lnTo>
                  <a:lnTo>
                    <a:pt x="282" y="56"/>
                  </a:lnTo>
                  <a:lnTo>
                    <a:pt x="282" y="52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90" y="48"/>
                  </a:lnTo>
                  <a:lnTo>
                    <a:pt x="298" y="52"/>
                  </a:lnTo>
                  <a:lnTo>
                    <a:pt x="302" y="52"/>
                  </a:lnTo>
                  <a:lnTo>
                    <a:pt x="306" y="52"/>
                  </a:lnTo>
                  <a:lnTo>
                    <a:pt x="308" y="52"/>
                  </a:lnTo>
                  <a:lnTo>
                    <a:pt x="312" y="56"/>
                  </a:lnTo>
                  <a:lnTo>
                    <a:pt x="316" y="56"/>
                  </a:lnTo>
                  <a:lnTo>
                    <a:pt x="320" y="56"/>
                  </a:lnTo>
                  <a:lnTo>
                    <a:pt x="320" y="60"/>
                  </a:lnTo>
                  <a:lnTo>
                    <a:pt x="324" y="60"/>
                  </a:lnTo>
                  <a:lnTo>
                    <a:pt x="328" y="60"/>
                  </a:lnTo>
                  <a:lnTo>
                    <a:pt x="332" y="60"/>
                  </a:lnTo>
                  <a:lnTo>
                    <a:pt x="328" y="60"/>
                  </a:lnTo>
                  <a:lnTo>
                    <a:pt x="324" y="56"/>
                  </a:lnTo>
                  <a:lnTo>
                    <a:pt x="320" y="56"/>
                  </a:lnTo>
                  <a:lnTo>
                    <a:pt x="316" y="56"/>
                  </a:lnTo>
                  <a:lnTo>
                    <a:pt x="316" y="52"/>
                  </a:lnTo>
                  <a:lnTo>
                    <a:pt x="312" y="52"/>
                  </a:lnTo>
                  <a:lnTo>
                    <a:pt x="308" y="52"/>
                  </a:lnTo>
                  <a:lnTo>
                    <a:pt x="312" y="52"/>
                  </a:lnTo>
                  <a:lnTo>
                    <a:pt x="316" y="52"/>
                  </a:lnTo>
                  <a:lnTo>
                    <a:pt x="320" y="52"/>
                  </a:lnTo>
                  <a:lnTo>
                    <a:pt x="324" y="52"/>
                  </a:lnTo>
                  <a:lnTo>
                    <a:pt x="328" y="52"/>
                  </a:lnTo>
                  <a:lnTo>
                    <a:pt x="332" y="52"/>
                  </a:lnTo>
                  <a:lnTo>
                    <a:pt x="328" y="48"/>
                  </a:lnTo>
                  <a:lnTo>
                    <a:pt x="324" y="48"/>
                  </a:lnTo>
                  <a:lnTo>
                    <a:pt x="320" y="48"/>
                  </a:lnTo>
                  <a:lnTo>
                    <a:pt x="320" y="44"/>
                  </a:lnTo>
                  <a:lnTo>
                    <a:pt x="316" y="44"/>
                  </a:lnTo>
                  <a:lnTo>
                    <a:pt x="312" y="44"/>
                  </a:lnTo>
                  <a:lnTo>
                    <a:pt x="312" y="42"/>
                  </a:lnTo>
                  <a:lnTo>
                    <a:pt x="312" y="38"/>
                  </a:lnTo>
                  <a:lnTo>
                    <a:pt x="308" y="38"/>
                  </a:lnTo>
                  <a:lnTo>
                    <a:pt x="308" y="34"/>
                  </a:lnTo>
                  <a:lnTo>
                    <a:pt x="312" y="34"/>
                  </a:lnTo>
                  <a:lnTo>
                    <a:pt x="316" y="34"/>
                  </a:lnTo>
                  <a:lnTo>
                    <a:pt x="320" y="34"/>
                  </a:lnTo>
                  <a:lnTo>
                    <a:pt x="324" y="34"/>
                  </a:lnTo>
                  <a:lnTo>
                    <a:pt x="328" y="34"/>
                  </a:lnTo>
                  <a:lnTo>
                    <a:pt x="332" y="34"/>
                  </a:lnTo>
                  <a:lnTo>
                    <a:pt x="334" y="34"/>
                  </a:lnTo>
                  <a:lnTo>
                    <a:pt x="338" y="34"/>
                  </a:lnTo>
                  <a:lnTo>
                    <a:pt x="338" y="38"/>
                  </a:lnTo>
                  <a:lnTo>
                    <a:pt x="342" y="38"/>
                  </a:lnTo>
                  <a:lnTo>
                    <a:pt x="346" y="38"/>
                  </a:lnTo>
                  <a:lnTo>
                    <a:pt x="346" y="42"/>
                  </a:lnTo>
                  <a:lnTo>
                    <a:pt x="350" y="42"/>
                  </a:lnTo>
                  <a:lnTo>
                    <a:pt x="354" y="42"/>
                  </a:lnTo>
                  <a:lnTo>
                    <a:pt x="358" y="42"/>
                  </a:lnTo>
                  <a:lnTo>
                    <a:pt x="362" y="42"/>
                  </a:lnTo>
                  <a:lnTo>
                    <a:pt x="362" y="44"/>
                  </a:lnTo>
                  <a:lnTo>
                    <a:pt x="364" y="44"/>
                  </a:lnTo>
                  <a:lnTo>
                    <a:pt x="368" y="44"/>
                  </a:lnTo>
                  <a:lnTo>
                    <a:pt x="372" y="44"/>
                  </a:lnTo>
                  <a:lnTo>
                    <a:pt x="376" y="44"/>
                  </a:lnTo>
                  <a:lnTo>
                    <a:pt x="376" y="48"/>
                  </a:lnTo>
                  <a:lnTo>
                    <a:pt x="380" y="48"/>
                  </a:lnTo>
                  <a:lnTo>
                    <a:pt x="384" y="48"/>
                  </a:lnTo>
                  <a:lnTo>
                    <a:pt x="384" y="52"/>
                  </a:lnTo>
                  <a:lnTo>
                    <a:pt x="380" y="52"/>
                  </a:lnTo>
                  <a:lnTo>
                    <a:pt x="384" y="52"/>
                  </a:lnTo>
                  <a:lnTo>
                    <a:pt x="388" y="52"/>
                  </a:lnTo>
                  <a:lnTo>
                    <a:pt x="392" y="52"/>
                  </a:lnTo>
                  <a:lnTo>
                    <a:pt x="392" y="56"/>
                  </a:lnTo>
                  <a:lnTo>
                    <a:pt x="394" y="56"/>
                  </a:lnTo>
                  <a:lnTo>
                    <a:pt x="398" y="56"/>
                  </a:lnTo>
                  <a:lnTo>
                    <a:pt x="402" y="56"/>
                  </a:lnTo>
                  <a:lnTo>
                    <a:pt x="406" y="56"/>
                  </a:lnTo>
                  <a:lnTo>
                    <a:pt x="406" y="52"/>
                  </a:lnTo>
                  <a:lnTo>
                    <a:pt x="402" y="52"/>
                  </a:lnTo>
                  <a:lnTo>
                    <a:pt x="398" y="52"/>
                  </a:lnTo>
                  <a:lnTo>
                    <a:pt x="402" y="52"/>
                  </a:lnTo>
                  <a:lnTo>
                    <a:pt x="402" y="48"/>
                  </a:lnTo>
                  <a:lnTo>
                    <a:pt x="398" y="48"/>
                  </a:lnTo>
                  <a:lnTo>
                    <a:pt x="394" y="48"/>
                  </a:lnTo>
                  <a:lnTo>
                    <a:pt x="398" y="48"/>
                  </a:lnTo>
                  <a:lnTo>
                    <a:pt x="402" y="48"/>
                  </a:lnTo>
                  <a:lnTo>
                    <a:pt x="402" y="44"/>
                  </a:lnTo>
                  <a:lnTo>
                    <a:pt x="398" y="44"/>
                  </a:lnTo>
                  <a:lnTo>
                    <a:pt x="398" y="42"/>
                  </a:lnTo>
                  <a:lnTo>
                    <a:pt x="402" y="42"/>
                  </a:lnTo>
                  <a:lnTo>
                    <a:pt x="406" y="42"/>
                  </a:lnTo>
                  <a:lnTo>
                    <a:pt x="410" y="42"/>
                  </a:lnTo>
                  <a:lnTo>
                    <a:pt x="414" y="42"/>
                  </a:lnTo>
                  <a:lnTo>
                    <a:pt x="418" y="42"/>
                  </a:lnTo>
                  <a:lnTo>
                    <a:pt x="420" y="42"/>
                  </a:lnTo>
                  <a:lnTo>
                    <a:pt x="424" y="42"/>
                  </a:lnTo>
                  <a:lnTo>
                    <a:pt x="428" y="42"/>
                  </a:lnTo>
                  <a:lnTo>
                    <a:pt x="432" y="42"/>
                  </a:lnTo>
                  <a:lnTo>
                    <a:pt x="428" y="42"/>
                  </a:lnTo>
                  <a:lnTo>
                    <a:pt x="424" y="42"/>
                  </a:lnTo>
                  <a:lnTo>
                    <a:pt x="420" y="42"/>
                  </a:lnTo>
                  <a:lnTo>
                    <a:pt x="418" y="42"/>
                  </a:lnTo>
                  <a:lnTo>
                    <a:pt x="414" y="42"/>
                  </a:lnTo>
                  <a:lnTo>
                    <a:pt x="414" y="38"/>
                  </a:lnTo>
                  <a:lnTo>
                    <a:pt x="410" y="38"/>
                  </a:lnTo>
                  <a:lnTo>
                    <a:pt x="414" y="38"/>
                  </a:lnTo>
                  <a:lnTo>
                    <a:pt x="410" y="38"/>
                  </a:lnTo>
                  <a:lnTo>
                    <a:pt x="406" y="34"/>
                  </a:lnTo>
                  <a:lnTo>
                    <a:pt x="402" y="34"/>
                  </a:lnTo>
                  <a:lnTo>
                    <a:pt x="398" y="34"/>
                  </a:lnTo>
                  <a:lnTo>
                    <a:pt x="398" y="30"/>
                  </a:lnTo>
                  <a:lnTo>
                    <a:pt x="394" y="30"/>
                  </a:lnTo>
                  <a:lnTo>
                    <a:pt x="392" y="30"/>
                  </a:lnTo>
                  <a:lnTo>
                    <a:pt x="388" y="26"/>
                  </a:lnTo>
                  <a:lnTo>
                    <a:pt x="384" y="26"/>
                  </a:lnTo>
                  <a:lnTo>
                    <a:pt x="388" y="26"/>
                  </a:lnTo>
                  <a:lnTo>
                    <a:pt x="392" y="26"/>
                  </a:lnTo>
                  <a:lnTo>
                    <a:pt x="394" y="26"/>
                  </a:lnTo>
                  <a:lnTo>
                    <a:pt x="398" y="26"/>
                  </a:lnTo>
                  <a:lnTo>
                    <a:pt x="402" y="26"/>
                  </a:lnTo>
                  <a:lnTo>
                    <a:pt x="406" y="26"/>
                  </a:lnTo>
                  <a:lnTo>
                    <a:pt x="410" y="26"/>
                  </a:lnTo>
                  <a:lnTo>
                    <a:pt x="414" y="26"/>
                  </a:lnTo>
                  <a:lnTo>
                    <a:pt x="418" y="26"/>
                  </a:lnTo>
                  <a:lnTo>
                    <a:pt x="420" y="26"/>
                  </a:lnTo>
                  <a:lnTo>
                    <a:pt x="424" y="26"/>
                  </a:lnTo>
                  <a:lnTo>
                    <a:pt x="428" y="26"/>
                  </a:lnTo>
                  <a:lnTo>
                    <a:pt x="432" y="26"/>
                  </a:lnTo>
                  <a:lnTo>
                    <a:pt x="436" y="26"/>
                  </a:lnTo>
                  <a:lnTo>
                    <a:pt x="436" y="30"/>
                  </a:lnTo>
                  <a:lnTo>
                    <a:pt x="440" y="30"/>
                  </a:lnTo>
                  <a:lnTo>
                    <a:pt x="440" y="34"/>
                  </a:lnTo>
                  <a:lnTo>
                    <a:pt x="442" y="34"/>
                  </a:lnTo>
                  <a:lnTo>
                    <a:pt x="442" y="30"/>
                  </a:lnTo>
                  <a:lnTo>
                    <a:pt x="440" y="26"/>
                  </a:lnTo>
                  <a:lnTo>
                    <a:pt x="442" y="26"/>
                  </a:lnTo>
                  <a:lnTo>
                    <a:pt x="446" y="26"/>
                  </a:lnTo>
                  <a:lnTo>
                    <a:pt x="446" y="30"/>
                  </a:lnTo>
                  <a:lnTo>
                    <a:pt x="454" y="30"/>
                  </a:lnTo>
                  <a:lnTo>
                    <a:pt x="458" y="30"/>
                  </a:lnTo>
                  <a:lnTo>
                    <a:pt x="458" y="34"/>
                  </a:lnTo>
                  <a:lnTo>
                    <a:pt x="462" y="34"/>
                  </a:lnTo>
                  <a:lnTo>
                    <a:pt x="464" y="34"/>
                  </a:lnTo>
                  <a:lnTo>
                    <a:pt x="464" y="38"/>
                  </a:lnTo>
                  <a:lnTo>
                    <a:pt x="468" y="38"/>
                  </a:lnTo>
                  <a:lnTo>
                    <a:pt x="468" y="34"/>
                  </a:lnTo>
                  <a:lnTo>
                    <a:pt x="464" y="34"/>
                  </a:lnTo>
                  <a:lnTo>
                    <a:pt x="464" y="30"/>
                  </a:lnTo>
                  <a:lnTo>
                    <a:pt x="468" y="30"/>
                  </a:lnTo>
                  <a:lnTo>
                    <a:pt x="464" y="30"/>
                  </a:lnTo>
                  <a:lnTo>
                    <a:pt x="464" y="26"/>
                  </a:lnTo>
                  <a:lnTo>
                    <a:pt x="462" y="26"/>
                  </a:lnTo>
                  <a:lnTo>
                    <a:pt x="458" y="26"/>
                  </a:lnTo>
                  <a:lnTo>
                    <a:pt x="454" y="26"/>
                  </a:lnTo>
                  <a:lnTo>
                    <a:pt x="450" y="26"/>
                  </a:lnTo>
                  <a:lnTo>
                    <a:pt x="446" y="26"/>
                  </a:lnTo>
                  <a:lnTo>
                    <a:pt x="442" y="26"/>
                  </a:lnTo>
                  <a:lnTo>
                    <a:pt x="442" y="22"/>
                  </a:lnTo>
                  <a:lnTo>
                    <a:pt x="436" y="22"/>
                  </a:lnTo>
                  <a:lnTo>
                    <a:pt x="432" y="22"/>
                  </a:lnTo>
                  <a:lnTo>
                    <a:pt x="428" y="22"/>
                  </a:lnTo>
                  <a:lnTo>
                    <a:pt x="424" y="22"/>
                  </a:lnTo>
                  <a:lnTo>
                    <a:pt x="418" y="22"/>
                  </a:lnTo>
                  <a:lnTo>
                    <a:pt x="414" y="22"/>
                  </a:lnTo>
                  <a:lnTo>
                    <a:pt x="410" y="22"/>
                  </a:lnTo>
                  <a:lnTo>
                    <a:pt x="406" y="22"/>
                  </a:lnTo>
                  <a:lnTo>
                    <a:pt x="402" y="22"/>
                  </a:lnTo>
                  <a:lnTo>
                    <a:pt x="398" y="22"/>
                  </a:lnTo>
                  <a:lnTo>
                    <a:pt x="394" y="22"/>
                  </a:lnTo>
                  <a:lnTo>
                    <a:pt x="398" y="22"/>
                  </a:lnTo>
                  <a:lnTo>
                    <a:pt x="394" y="22"/>
                  </a:lnTo>
                  <a:lnTo>
                    <a:pt x="392" y="22"/>
                  </a:lnTo>
                  <a:lnTo>
                    <a:pt x="388" y="22"/>
                  </a:lnTo>
                  <a:lnTo>
                    <a:pt x="384" y="22"/>
                  </a:lnTo>
                  <a:lnTo>
                    <a:pt x="380" y="22"/>
                  </a:lnTo>
                  <a:lnTo>
                    <a:pt x="376" y="22"/>
                  </a:lnTo>
                  <a:lnTo>
                    <a:pt x="372" y="22"/>
                  </a:lnTo>
                  <a:lnTo>
                    <a:pt x="368" y="18"/>
                  </a:lnTo>
                  <a:lnTo>
                    <a:pt x="376" y="18"/>
                  </a:lnTo>
                  <a:lnTo>
                    <a:pt x="380" y="22"/>
                  </a:lnTo>
                  <a:lnTo>
                    <a:pt x="380" y="18"/>
                  </a:lnTo>
                  <a:lnTo>
                    <a:pt x="376" y="18"/>
                  </a:lnTo>
                  <a:lnTo>
                    <a:pt x="372" y="18"/>
                  </a:lnTo>
                  <a:lnTo>
                    <a:pt x="376" y="18"/>
                  </a:lnTo>
                  <a:lnTo>
                    <a:pt x="380" y="18"/>
                  </a:lnTo>
                  <a:lnTo>
                    <a:pt x="380" y="16"/>
                  </a:lnTo>
                  <a:lnTo>
                    <a:pt x="384" y="16"/>
                  </a:lnTo>
                  <a:lnTo>
                    <a:pt x="384" y="18"/>
                  </a:lnTo>
                  <a:lnTo>
                    <a:pt x="388" y="18"/>
                  </a:lnTo>
                  <a:lnTo>
                    <a:pt x="392" y="18"/>
                  </a:lnTo>
                  <a:lnTo>
                    <a:pt x="394" y="18"/>
                  </a:lnTo>
                  <a:lnTo>
                    <a:pt x="394" y="22"/>
                  </a:lnTo>
                  <a:lnTo>
                    <a:pt x="398" y="22"/>
                  </a:lnTo>
                  <a:lnTo>
                    <a:pt x="398" y="18"/>
                  </a:lnTo>
                  <a:lnTo>
                    <a:pt x="402" y="18"/>
                  </a:lnTo>
                  <a:lnTo>
                    <a:pt x="402" y="22"/>
                  </a:lnTo>
                  <a:lnTo>
                    <a:pt x="410" y="22"/>
                  </a:lnTo>
                  <a:lnTo>
                    <a:pt x="414" y="22"/>
                  </a:lnTo>
                  <a:lnTo>
                    <a:pt x="418" y="22"/>
                  </a:lnTo>
                  <a:lnTo>
                    <a:pt x="414" y="22"/>
                  </a:lnTo>
                  <a:lnTo>
                    <a:pt x="410" y="22"/>
                  </a:lnTo>
                  <a:lnTo>
                    <a:pt x="406" y="22"/>
                  </a:lnTo>
                  <a:lnTo>
                    <a:pt x="406" y="18"/>
                  </a:lnTo>
                  <a:lnTo>
                    <a:pt x="402" y="18"/>
                  </a:lnTo>
                  <a:lnTo>
                    <a:pt x="398" y="18"/>
                  </a:lnTo>
                  <a:lnTo>
                    <a:pt x="394" y="18"/>
                  </a:lnTo>
                  <a:lnTo>
                    <a:pt x="392" y="18"/>
                  </a:lnTo>
                  <a:lnTo>
                    <a:pt x="388" y="16"/>
                  </a:lnTo>
                  <a:lnTo>
                    <a:pt x="392" y="16"/>
                  </a:lnTo>
                  <a:lnTo>
                    <a:pt x="394" y="16"/>
                  </a:lnTo>
                  <a:lnTo>
                    <a:pt x="398" y="16"/>
                  </a:lnTo>
                  <a:lnTo>
                    <a:pt x="402" y="16"/>
                  </a:lnTo>
                  <a:lnTo>
                    <a:pt x="406" y="16"/>
                  </a:lnTo>
                  <a:lnTo>
                    <a:pt x="410" y="16"/>
                  </a:lnTo>
                  <a:lnTo>
                    <a:pt x="414" y="16"/>
                  </a:lnTo>
                  <a:lnTo>
                    <a:pt x="418" y="16"/>
                  </a:lnTo>
                  <a:lnTo>
                    <a:pt x="420" y="16"/>
                  </a:lnTo>
                  <a:lnTo>
                    <a:pt x="424" y="16"/>
                  </a:lnTo>
                  <a:lnTo>
                    <a:pt x="420" y="16"/>
                  </a:lnTo>
                  <a:lnTo>
                    <a:pt x="418" y="16"/>
                  </a:lnTo>
                  <a:lnTo>
                    <a:pt x="414" y="16"/>
                  </a:lnTo>
                  <a:lnTo>
                    <a:pt x="410" y="16"/>
                  </a:lnTo>
                  <a:lnTo>
                    <a:pt x="410" y="12"/>
                  </a:lnTo>
                  <a:lnTo>
                    <a:pt x="414" y="12"/>
                  </a:lnTo>
                  <a:lnTo>
                    <a:pt x="418" y="12"/>
                  </a:lnTo>
                  <a:lnTo>
                    <a:pt x="420" y="12"/>
                  </a:lnTo>
                  <a:lnTo>
                    <a:pt x="424" y="12"/>
                  </a:lnTo>
                  <a:lnTo>
                    <a:pt x="420" y="12"/>
                  </a:lnTo>
                  <a:lnTo>
                    <a:pt x="424" y="12"/>
                  </a:lnTo>
                  <a:lnTo>
                    <a:pt x="428" y="12"/>
                  </a:lnTo>
                  <a:lnTo>
                    <a:pt x="432" y="12"/>
                  </a:lnTo>
                  <a:lnTo>
                    <a:pt x="436" y="12"/>
                  </a:lnTo>
                  <a:lnTo>
                    <a:pt x="440" y="12"/>
                  </a:lnTo>
                  <a:lnTo>
                    <a:pt x="442" y="16"/>
                  </a:lnTo>
                  <a:lnTo>
                    <a:pt x="440" y="16"/>
                  </a:lnTo>
                  <a:lnTo>
                    <a:pt x="442" y="16"/>
                  </a:lnTo>
                  <a:lnTo>
                    <a:pt x="446" y="16"/>
                  </a:lnTo>
                  <a:lnTo>
                    <a:pt x="450" y="16"/>
                  </a:lnTo>
                  <a:lnTo>
                    <a:pt x="450" y="18"/>
                  </a:lnTo>
                  <a:lnTo>
                    <a:pt x="454" y="18"/>
                  </a:lnTo>
                  <a:lnTo>
                    <a:pt x="458" y="18"/>
                  </a:lnTo>
                  <a:lnTo>
                    <a:pt x="464" y="18"/>
                  </a:lnTo>
                  <a:lnTo>
                    <a:pt x="468" y="18"/>
                  </a:lnTo>
                  <a:lnTo>
                    <a:pt x="472" y="18"/>
                  </a:lnTo>
                  <a:lnTo>
                    <a:pt x="480" y="22"/>
                  </a:lnTo>
                  <a:lnTo>
                    <a:pt x="480" y="26"/>
                  </a:lnTo>
                  <a:lnTo>
                    <a:pt x="484" y="26"/>
                  </a:lnTo>
                  <a:lnTo>
                    <a:pt x="488" y="26"/>
                  </a:lnTo>
                  <a:lnTo>
                    <a:pt x="484" y="26"/>
                  </a:lnTo>
                  <a:lnTo>
                    <a:pt x="484" y="22"/>
                  </a:lnTo>
                  <a:lnTo>
                    <a:pt x="480" y="22"/>
                  </a:lnTo>
                  <a:lnTo>
                    <a:pt x="476" y="18"/>
                  </a:lnTo>
                  <a:lnTo>
                    <a:pt x="480" y="18"/>
                  </a:lnTo>
                  <a:lnTo>
                    <a:pt x="484" y="18"/>
                  </a:lnTo>
                  <a:lnTo>
                    <a:pt x="488" y="18"/>
                  </a:lnTo>
                  <a:lnTo>
                    <a:pt x="490" y="18"/>
                  </a:lnTo>
                  <a:lnTo>
                    <a:pt x="498" y="18"/>
                  </a:lnTo>
                  <a:lnTo>
                    <a:pt x="502" y="18"/>
                  </a:lnTo>
                  <a:lnTo>
                    <a:pt x="506" y="18"/>
                  </a:lnTo>
                  <a:lnTo>
                    <a:pt x="502" y="18"/>
                  </a:lnTo>
                  <a:lnTo>
                    <a:pt x="498" y="18"/>
                  </a:lnTo>
                  <a:lnTo>
                    <a:pt x="490" y="18"/>
                  </a:lnTo>
                  <a:lnTo>
                    <a:pt x="488" y="18"/>
                  </a:lnTo>
                  <a:lnTo>
                    <a:pt x="484" y="18"/>
                  </a:lnTo>
                  <a:lnTo>
                    <a:pt x="484" y="16"/>
                  </a:lnTo>
                  <a:lnTo>
                    <a:pt x="488" y="16"/>
                  </a:lnTo>
                  <a:lnTo>
                    <a:pt x="490" y="16"/>
                  </a:lnTo>
                  <a:lnTo>
                    <a:pt x="494" y="16"/>
                  </a:lnTo>
                  <a:lnTo>
                    <a:pt x="498" y="16"/>
                  </a:lnTo>
                  <a:lnTo>
                    <a:pt x="502" y="16"/>
                  </a:lnTo>
                  <a:lnTo>
                    <a:pt x="506" y="16"/>
                  </a:lnTo>
                  <a:lnTo>
                    <a:pt x="510" y="16"/>
                  </a:lnTo>
                  <a:lnTo>
                    <a:pt x="506" y="16"/>
                  </a:lnTo>
                  <a:lnTo>
                    <a:pt x="502" y="16"/>
                  </a:lnTo>
                  <a:lnTo>
                    <a:pt x="498" y="16"/>
                  </a:lnTo>
                  <a:lnTo>
                    <a:pt x="494" y="12"/>
                  </a:lnTo>
                  <a:lnTo>
                    <a:pt x="490" y="12"/>
                  </a:lnTo>
                  <a:lnTo>
                    <a:pt x="488" y="12"/>
                  </a:lnTo>
                  <a:lnTo>
                    <a:pt x="484" y="12"/>
                  </a:lnTo>
                  <a:lnTo>
                    <a:pt x="484" y="8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4" y="8"/>
                  </a:lnTo>
                  <a:lnTo>
                    <a:pt x="498" y="8"/>
                  </a:lnTo>
                  <a:lnTo>
                    <a:pt x="494" y="8"/>
                  </a:lnTo>
                  <a:lnTo>
                    <a:pt x="494" y="4"/>
                  </a:lnTo>
                  <a:lnTo>
                    <a:pt x="498" y="4"/>
                  </a:lnTo>
                  <a:lnTo>
                    <a:pt x="502" y="4"/>
                  </a:lnTo>
                  <a:lnTo>
                    <a:pt x="506" y="4"/>
                  </a:lnTo>
                  <a:lnTo>
                    <a:pt x="510" y="8"/>
                  </a:lnTo>
                  <a:lnTo>
                    <a:pt x="514" y="8"/>
                  </a:lnTo>
                  <a:lnTo>
                    <a:pt x="518" y="8"/>
                  </a:lnTo>
                  <a:lnTo>
                    <a:pt x="514" y="8"/>
                  </a:lnTo>
                  <a:lnTo>
                    <a:pt x="514" y="4"/>
                  </a:lnTo>
                  <a:lnTo>
                    <a:pt x="510" y="4"/>
                  </a:lnTo>
                  <a:lnTo>
                    <a:pt x="514" y="4"/>
                  </a:lnTo>
                  <a:lnTo>
                    <a:pt x="518" y="4"/>
                  </a:lnTo>
                  <a:lnTo>
                    <a:pt x="520" y="4"/>
                  </a:lnTo>
                  <a:lnTo>
                    <a:pt x="524" y="4"/>
                  </a:lnTo>
                  <a:lnTo>
                    <a:pt x="528" y="4"/>
                  </a:lnTo>
                  <a:lnTo>
                    <a:pt x="532" y="4"/>
                  </a:lnTo>
                  <a:lnTo>
                    <a:pt x="536" y="0"/>
                  </a:lnTo>
                  <a:lnTo>
                    <a:pt x="540" y="0"/>
                  </a:lnTo>
                  <a:lnTo>
                    <a:pt x="544" y="0"/>
                  </a:lnTo>
                  <a:lnTo>
                    <a:pt x="544" y="4"/>
                  </a:lnTo>
                  <a:lnTo>
                    <a:pt x="544" y="0"/>
                  </a:lnTo>
                  <a:lnTo>
                    <a:pt x="546" y="0"/>
                  </a:lnTo>
                  <a:lnTo>
                    <a:pt x="546" y="4"/>
                  </a:lnTo>
                  <a:lnTo>
                    <a:pt x="550" y="4"/>
                  </a:lnTo>
                  <a:lnTo>
                    <a:pt x="554" y="4"/>
                  </a:lnTo>
                  <a:lnTo>
                    <a:pt x="550" y="4"/>
                  </a:lnTo>
                  <a:lnTo>
                    <a:pt x="550" y="0"/>
                  </a:lnTo>
                  <a:lnTo>
                    <a:pt x="554" y="0"/>
                  </a:lnTo>
                  <a:lnTo>
                    <a:pt x="558" y="0"/>
                  </a:lnTo>
                  <a:lnTo>
                    <a:pt x="562" y="0"/>
                  </a:lnTo>
                  <a:lnTo>
                    <a:pt x="566" y="0"/>
                  </a:lnTo>
                  <a:lnTo>
                    <a:pt x="570" y="0"/>
                  </a:lnTo>
                  <a:lnTo>
                    <a:pt x="574" y="0"/>
                  </a:lnTo>
                  <a:lnTo>
                    <a:pt x="576" y="0"/>
                  </a:lnTo>
                  <a:lnTo>
                    <a:pt x="574" y="0"/>
                  </a:lnTo>
                  <a:lnTo>
                    <a:pt x="576" y="0"/>
                  </a:lnTo>
                  <a:lnTo>
                    <a:pt x="580" y="0"/>
                  </a:lnTo>
                  <a:lnTo>
                    <a:pt x="584" y="0"/>
                  </a:lnTo>
                  <a:lnTo>
                    <a:pt x="588" y="0"/>
                  </a:lnTo>
                  <a:lnTo>
                    <a:pt x="592" y="0"/>
                  </a:lnTo>
                  <a:lnTo>
                    <a:pt x="596" y="0"/>
                  </a:lnTo>
                  <a:lnTo>
                    <a:pt x="600" y="0"/>
                  </a:lnTo>
                  <a:lnTo>
                    <a:pt x="604" y="0"/>
                  </a:lnTo>
                  <a:lnTo>
                    <a:pt x="610" y="0"/>
                  </a:lnTo>
                  <a:lnTo>
                    <a:pt x="614" y="4"/>
                  </a:lnTo>
                  <a:lnTo>
                    <a:pt x="618" y="4"/>
                  </a:lnTo>
                  <a:lnTo>
                    <a:pt x="622" y="4"/>
                  </a:lnTo>
                  <a:lnTo>
                    <a:pt x="626" y="4"/>
                  </a:lnTo>
                  <a:lnTo>
                    <a:pt x="630" y="4"/>
                  </a:lnTo>
                  <a:lnTo>
                    <a:pt x="626" y="4"/>
                  </a:lnTo>
                  <a:lnTo>
                    <a:pt x="622" y="4"/>
                  </a:lnTo>
                  <a:lnTo>
                    <a:pt x="626" y="8"/>
                  </a:lnTo>
                  <a:lnTo>
                    <a:pt x="630" y="8"/>
                  </a:lnTo>
                  <a:lnTo>
                    <a:pt x="632" y="8"/>
                  </a:lnTo>
                  <a:lnTo>
                    <a:pt x="630" y="4"/>
                  </a:lnTo>
                  <a:lnTo>
                    <a:pt x="632" y="4"/>
                  </a:lnTo>
                  <a:lnTo>
                    <a:pt x="636" y="4"/>
                  </a:lnTo>
                  <a:lnTo>
                    <a:pt x="640" y="4"/>
                  </a:lnTo>
                  <a:lnTo>
                    <a:pt x="644" y="4"/>
                  </a:lnTo>
                  <a:lnTo>
                    <a:pt x="648" y="4"/>
                  </a:lnTo>
                  <a:lnTo>
                    <a:pt x="652" y="8"/>
                  </a:lnTo>
                  <a:lnTo>
                    <a:pt x="660" y="8"/>
                  </a:lnTo>
                  <a:lnTo>
                    <a:pt x="662" y="8"/>
                  </a:lnTo>
                  <a:lnTo>
                    <a:pt x="666" y="8"/>
                  </a:lnTo>
                  <a:lnTo>
                    <a:pt x="670" y="12"/>
                  </a:lnTo>
                  <a:lnTo>
                    <a:pt x="666" y="12"/>
                  </a:lnTo>
                  <a:lnTo>
                    <a:pt x="662" y="12"/>
                  </a:lnTo>
                  <a:lnTo>
                    <a:pt x="660" y="12"/>
                  </a:lnTo>
                  <a:lnTo>
                    <a:pt x="656" y="16"/>
                  </a:lnTo>
                  <a:lnTo>
                    <a:pt x="652" y="16"/>
                  </a:lnTo>
                  <a:lnTo>
                    <a:pt x="648" y="16"/>
                  </a:lnTo>
                  <a:lnTo>
                    <a:pt x="644" y="16"/>
                  </a:lnTo>
                  <a:lnTo>
                    <a:pt x="640" y="16"/>
                  </a:lnTo>
                  <a:lnTo>
                    <a:pt x="636" y="16"/>
                  </a:lnTo>
                  <a:lnTo>
                    <a:pt x="632" y="16"/>
                  </a:lnTo>
                  <a:lnTo>
                    <a:pt x="630" y="16"/>
                  </a:lnTo>
                  <a:lnTo>
                    <a:pt x="626" y="16"/>
                  </a:lnTo>
                  <a:lnTo>
                    <a:pt x="618" y="16"/>
                  </a:lnTo>
                  <a:lnTo>
                    <a:pt x="614" y="16"/>
                  </a:lnTo>
                  <a:lnTo>
                    <a:pt x="610" y="16"/>
                  </a:lnTo>
                  <a:lnTo>
                    <a:pt x="606" y="16"/>
                  </a:lnTo>
                  <a:lnTo>
                    <a:pt x="604" y="16"/>
                  </a:lnTo>
                  <a:lnTo>
                    <a:pt x="600" y="16"/>
                  </a:lnTo>
                  <a:lnTo>
                    <a:pt x="596" y="16"/>
                  </a:lnTo>
                  <a:lnTo>
                    <a:pt x="592" y="16"/>
                  </a:lnTo>
                  <a:lnTo>
                    <a:pt x="588" y="16"/>
                  </a:lnTo>
                  <a:lnTo>
                    <a:pt x="584" y="16"/>
                  </a:lnTo>
                  <a:lnTo>
                    <a:pt x="584" y="18"/>
                  </a:lnTo>
                  <a:lnTo>
                    <a:pt x="580" y="18"/>
                  </a:lnTo>
                  <a:lnTo>
                    <a:pt x="576" y="18"/>
                  </a:lnTo>
                  <a:lnTo>
                    <a:pt x="574" y="16"/>
                  </a:lnTo>
                  <a:lnTo>
                    <a:pt x="570" y="16"/>
                  </a:lnTo>
                  <a:lnTo>
                    <a:pt x="562" y="16"/>
                  </a:lnTo>
                  <a:lnTo>
                    <a:pt x="558" y="16"/>
                  </a:lnTo>
                  <a:lnTo>
                    <a:pt x="562" y="16"/>
                  </a:lnTo>
                  <a:lnTo>
                    <a:pt x="566" y="16"/>
                  </a:lnTo>
                  <a:lnTo>
                    <a:pt x="570" y="16"/>
                  </a:lnTo>
                  <a:lnTo>
                    <a:pt x="574" y="18"/>
                  </a:lnTo>
                  <a:lnTo>
                    <a:pt x="570" y="18"/>
                  </a:lnTo>
                  <a:lnTo>
                    <a:pt x="566" y="18"/>
                  </a:lnTo>
                  <a:lnTo>
                    <a:pt x="562" y="18"/>
                  </a:lnTo>
                  <a:lnTo>
                    <a:pt x="558" y="18"/>
                  </a:lnTo>
                  <a:lnTo>
                    <a:pt x="554" y="18"/>
                  </a:lnTo>
                  <a:lnTo>
                    <a:pt x="550" y="22"/>
                  </a:lnTo>
                  <a:lnTo>
                    <a:pt x="546" y="22"/>
                  </a:lnTo>
                  <a:lnTo>
                    <a:pt x="544" y="22"/>
                  </a:lnTo>
                  <a:lnTo>
                    <a:pt x="540" y="22"/>
                  </a:lnTo>
                  <a:lnTo>
                    <a:pt x="536" y="22"/>
                  </a:lnTo>
                  <a:lnTo>
                    <a:pt x="532" y="22"/>
                  </a:lnTo>
                  <a:lnTo>
                    <a:pt x="528" y="22"/>
                  </a:lnTo>
                  <a:lnTo>
                    <a:pt x="532" y="22"/>
                  </a:lnTo>
                  <a:lnTo>
                    <a:pt x="528" y="26"/>
                  </a:lnTo>
                  <a:lnTo>
                    <a:pt x="532" y="26"/>
                  </a:lnTo>
                  <a:lnTo>
                    <a:pt x="532" y="22"/>
                  </a:lnTo>
                  <a:lnTo>
                    <a:pt x="536" y="22"/>
                  </a:lnTo>
                  <a:lnTo>
                    <a:pt x="540" y="22"/>
                  </a:lnTo>
                  <a:lnTo>
                    <a:pt x="544" y="22"/>
                  </a:lnTo>
                  <a:lnTo>
                    <a:pt x="546" y="22"/>
                  </a:lnTo>
                  <a:lnTo>
                    <a:pt x="550" y="22"/>
                  </a:lnTo>
                  <a:lnTo>
                    <a:pt x="554" y="22"/>
                  </a:lnTo>
                  <a:lnTo>
                    <a:pt x="554" y="26"/>
                  </a:lnTo>
                  <a:lnTo>
                    <a:pt x="550" y="26"/>
                  </a:lnTo>
                  <a:lnTo>
                    <a:pt x="554" y="26"/>
                  </a:lnTo>
                  <a:lnTo>
                    <a:pt x="554" y="22"/>
                  </a:lnTo>
                  <a:lnTo>
                    <a:pt x="558" y="22"/>
                  </a:lnTo>
                  <a:lnTo>
                    <a:pt x="558" y="18"/>
                  </a:lnTo>
                  <a:lnTo>
                    <a:pt x="562" y="18"/>
                  </a:lnTo>
                  <a:lnTo>
                    <a:pt x="566" y="18"/>
                  </a:lnTo>
                  <a:lnTo>
                    <a:pt x="574" y="18"/>
                  </a:lnTo>
                  <a:lnTo>
                    <a:pt x="576" y="18"/>
                  </a:lnTo>
                  <a:lnTo>
                    <a:pt x="580" y="18"/>
                  </a:lnTo>
                  <a:lnTo>
                    <a:pt x="584" y="18"/>
                  </a:lnTo>
                  <a:lnTo>
                    <a:pt x="584" y="22"/>
                  </a:lnTo>
                  <a:lnTo>
                    <a:pt x="584" y="18"/>
                  </a:lnTo>
                  <a:lnTo>
                    <a:pt x="588" y="18"/>
                  </a:lnTo>
                  <a:lnTo>
                    <a:pt x="592" y="18"/>
                  </a:lnTo>
                  <a:lnTo>
                    <a:pt x="596" y="18"/>
                  </a:lnTo>
                  <a:lnTo>
                    <a:pt x="596" y="16"/>
                  </a:lnTo>
                  <a:lnTo>
                    <a:pt x="600" y="16"/>
                  </a:lnTo>
                  <a:lnTo>
                    <a:pt x="604" y="16"/>
                  </a:lnTo>
                  <a:lnTo>
                    <a:pt x="606" y="16"/>
                  </a:lnTo>
                  <a:lnTo>
                    <a:pt x="610" y="16"/>
                  </a:lnTo>
                  <a:lnTo>
                    <a:pt x="614" y="16"/>
                  </a:lnTo>
                  <a:lnTo>
                    <a:pt x="618" y="16"/>
                  </a:lnTo>
                  <a:lnTo>
                    <a:pt x="622" y="16"/>
                  </a:lnTo>
                  <a:lnTo>
                    <a:pt x="626" y="16"/>
                  </a:lnTo>
                  <a:lnTo>
                    <a:pt x="630" y="16"/>
                  </a:lnTo>
                  <a:lnTo>
                    <a:pt x="632" y="18"/>
                  </a:lnTo>
                  <a:lnTo>
                    <a:pt x="636" y="18"/>
                  </a:lnTo>
                  <a:lnTo>
                    <a:pt x="636" y="16"/>
                  </a:lnTo>
                  <a:lnTo>
                    <a:pt x="640" y="18"/>
                  </a:lnTo>
                  <a:lnTo>
                    <a:pt x="648" y="18"/>
                  </a:lnTo>
                  <a:lnTo>
                    <a:pt x="656" y="18"/>
                  </a:lnTo>
                  <a:lnTo>
                    <a:pt x="656" y="16"/>
                  </a:lnTo>
                  <a:lnTo>
                    <a:pt x="660" y="16"/>
                  </a:lnTo>
                  <a:lnTo>
                    <a:pt x="662" y="16"/>
                  </a:lnTo>
                  <a:lnTo>
                    <a:pt x="666" y="16"/>
                  </a:lnTo>
                  <a:lnTo>
                    <a:pt x="670" y="16"/>
                  </a:lnTo>
                  <a:lnTo>
                    <a:pt x="674" y="16"/>
                  </a:lnTo>
                  <a:lnTo>
                    <a:pt x="678" y="16"/>
                  </a:lnTo>
                  <a:lnTo>
                    <a:pt x="682" y="16"/>
                  </a:lnTo>
                  <a:lnTo>
                    <a:pt x="678" y="16"/>
                  </a:lnTo>
                  <a:lnTo>
                    <a:pt x="678" y="18"/>
                  </a:lnTo>
                  <a:lnTo>
                    <a:pt x="682" y="18"/>
                  </a:lnTo>
                  <a:lnTo>
                    <a:pt x="678" y="22"/>
                  </a:lnTo>
                  <a:lnTo>
                    <a:pt x="674" y="22"/>
                  </a:lnTo>
                  <a:lnTo>
                    <a:pt x="670" y="26"/>
                  </a:lnTo>
                  <a:lnTo>
                    <a:pt x="666" y="26"/>
                  </a:lnTo>
                  <a:lnTo>
                    <a:pt x="670" y="26"/>
                  </a:lnTo>
                  <a:lnTo>
                    <a:pt x="674" y="26"/>
                  </a:lnTo>
                  <a:lnTo>
                    <a:pt x="678" y="26"/>
                  </a:lnTo>
                  <a:lnTo>
                    <a:pt x="678" y="22"/>
                  </a:lnTo>
                  <a:lnTo>
                    <a:pt x="682" y="22"/>
                  </a:lnTo>
                  <a:lnTo>
                    <a:pt x="686" y="22"/>
                  </a:lnTo>
                  <a:lnTo>
                    <a:pt x="688" y="22"/>
                  </a:lnTo>
                  <a:lnTo>
                    <a:pt x="692" y="22"/>
                  </a:lnTo>
                  <a:lnTo>
                    <a:pt x="696" y="22"/>
                  </a:lnTo>
                  <a:lnTo>
                    <a:pt x="692" y="22"/>
                  </a:lnTo>
                  <a:lnTo>
                    <a:pt x="692" y="26"/>
                  </a:lnTo>
                  <a:lnTo>
                    <a:pt x="696" y="26"/>
                  </a:lnTo>
                  <a:lnTo>
                    <a:pt x="696" y="22"/>
                  </a:lnTo>
                  <a:lnTo>
                    <a:pt x="700" y="22"/>
                  </a:lnTo>
                  <a:lnTo>
                    <a:pt x="704" y="22"/>
                  </a:lnTo>
                  <a:lnTo>
                    <a:pt x="704" y="26"/>
                  </a:lnTo>
                  <a:lnTo>
                    <a:pt x="708" y="26"/>
                  </a:lnTo>
                  <a:lnTo>
                    <a:pt x="712" y="26"/>
                  </a:lnTo>
                  <a:lnTo>
                    <a:pt x="716" y="26"/>
                  </a:lnTo>
                  <a:lnTo>
                    <a:pt x="718" y="26"/>
                  </a:lnTo>
                  <a:lnTo>
                    <a:pt x="722" y="30"/>
                  </a:lnTo>
                  <a:lnTo>
                    <a:pt x="726" y="30"/>
                  </a:lnTo>
                  <a:lnTo>
                    <a:pt x="730" y="30"/>
                  </a:lnTo>
                  <a:lnTo>
                    <a:pt x="730" y="34"/>
                  </a:lnTo>
                  <a:lnTo>
                    <a:pt x="722" y="34"/>
                  </a:lnTo>
                  <a:lnTo>
                    <a:pt x="718" y="34"/>
                  </a:lnTo>
                  <a:lnTo>
                    <a:pt x="718" y="38"/>
                  </a:lnTo>
                  <a:lnTo>
                    <a:pt x="716" y="38"/>
                  </a:lnTo>
                  <a:lnTo>
                    <a:pt x="718" y="38"/>
                  </a:lnTo>
                  <a:lnTo>
                    <a:pt x="716" y="38"/>
                  </a:lnTo>
                  <a:lnTo>
                    <a:pt x="716" y="42"/>
                  </a:lnTo>
                  <a:lnTo>
                    <a:pt x="712" y="42"/>
                  </a:lnTo>
                  <a:lnTo>
                    <a:pt x="708" y="42"/>
                  </a:lnTo>
                  <a:lnTo>
                    <a:pt x="704" y="42"/>
                  </a:lnTo>
                  <a:lnTo>
                    <a:pt x="700" y="42"/>
                  </a:lnTo>
                  <a:lnTo>
                    <a:pt x="696" y="42"/>
                  </a:lnTo>
                  <a:lnTo>
                    <a:pt x="688" y="42"/>
                  </a:lnTo>
                  <a:lnTo>
                    <a:pt x="686" y="42"/>
                  </a:lnTo>
                  <a:lnTo>
                    <a:pt x="686" y="44"/>
                  </a:lnTo>
                  <a:lnTo>
                    <a:pt x="682" y="44"/>
                  </a:lnTo>
                  <a:lnTo>
                    <a:pt x="678" y="44"/>
                  </a:lnTo>
                  <a:lnTo>
                    <a:pt x="674" y="44"/>
                  </a:lnTo>
                  <a:lnTo>
                    <a:pt x="666" y="44"/>
                  </a:lnTo>
                  <a:lnTo>
                    <a:pt x="662" y="44"/>
                  </a:lnTo>
                  <a:lnTo>
                    <a:pt x="656" y="44"/>
                  </a:lnTo>
                  <a:lnTo>
                    <a:pt x="652" y="44"/>
                  </a:lnTo>
                  <a:lnTo>
                    <a:pt x="648" y="44"/>
                  </a:lnTo>
                  <a:lnTo>
                    <a:pt x="644" y="44"/>
                  </a:lnTo>
                  <a:lnTo>
                    <a:pt x="640" y="44"/>
                  </a:lnTo>
                  <a:lnTo>
                    <a:pt x="636" y="44"/>
                  </a:lnTo>
                  <a:lnTo>
                    <a:pt x="632" y="44"/>
                  </a:lnTo>
                  <a:lnTo>
                    <a:pt x="630" y="44"/>
                  </a:lnTo>
                  <a:lnTo>
                    <a:pt x="626" y="44"/>
                  </a:lnTo>
                  <a:lnTo>
                    <a:pt x="622" y="44"/>
                  </a:lnTo>
                  <a:lnTo>
                    <a:pt x="618" y="44"/>
                  </a:lnTo>
                  <a:lnTo>
                    <a:pt x="614" y="44"/>
                  </a:lnTo>
                  <a:lnTo>
                    <a:pt x="610" y="44"/>
                  </a:lnTo>
                  <a:lnTo>
                    <a:pt x="606" y="44"/>
                  </a:lnTo>
                  <a:lnTo>
                    <a:pt x="604" y="44"/>
                  </a:lnTo>
                  <a:lnTo>
                    <a:pt x="600" y="44"/>
                  </a:lnTo>
                  <a:lnTo>
                    <a:pt x="596" y="44"/>
                  </a:lnTo>
                  <a:lnTo>
                    <a:pt x="592" y="44"/>
                  </a:lnTo>
                  <a:lnTo>
                    <a:pt x="588" y="44"/>
                  </a:lnTo>
                  <a:lnTo>
                    <a:pt x="584" y="44"/>
                  </a:lnTo>
                  <a:lnTo>
                    <a:pt x="588" y="44"/>
                  </a:lnTo>
                  <a:lnTo>
                    <a:pt x="592" y="44"/>
                  </a:lnTo>
                  <a:lnTo>
                    <a:pt x="600" y="44"/>
                  </a:lnTo>
                  <a:lnTo>
                    <a:pt x="606" y="44"/>
                  </a:lnTo>
                  <a:lnTo>
                    <a:pt x="610" y="44"/>
                  </a:lnTo>
                  <a:lnTo>
                    <a:pt x="606" y="44"/>
                  </a:lnTo>
                  <a:lnTo>
                    <a:pt x="604" y="48"/>
                  </a:lnTo>
                  <a:lnTo>
                    <a:pt x="600" y="48"/>
                  </a:lnTo>
                  <a:lnTo>
                    <a:pt x="596" y="48"/>
                  </a:lnTo>
                  <a:lnTo>
                    <a:pt x="592" y="48"/>
                  </a:lnTo>
                  <a:lnTo>
                    <a:pt x="588" y="48"/>
                  </a:lnTo>
                  <a:lnTo>
                    <a:pt x="584" y="52"/>
                  </a:lnTo>
                  <a:lnTo>
                    <a:pt x="580" y="52"/>
                  </a:lnTo>
                  <a:lnTo>
                    <a:pt x="576" y="52"/>
                  </a:lnTo>
                  <a:lnTo>
                    <a:pt x="574" y="52"/>
                  </a:lnTo>
                  <a:lnTo>
                    <a:pt x="570" y="52"/>
                  </a:lnTo>
                  <a:lnTo>
                    <a:pt x="566" y="52"/>
                  </a:lnTo>
                  <a:lnTo>
                    <a:pt x="566" y="56"/>
                  </a:lnTo>
                  <a:lnTo>
                    <a:pt x="562" y="56"/>
                  </a:lnTo>
                  <a:lnTo>
                    <a:pt x="566" y="60"/>
                  </a:lnTo>
                  <a:lnTo>
                    <a:pt x="570" y="60"/>
                  </a:lnTo>
                  <a:lnTo>
                    <a:pt x="574" y="60"/>
                  </a:lnTo>
                  <a:lnTo>
                    <a:pt x="574" y="56"/>
                  </a:lnTo>
                  <a:lnTo>
                    <a:pt x="580" y="56"/>
                  </a:lnTo>
                  <a:lnTo>
                    <a:pt x="584" y="56"/>
                  </a:lnTo>
                  <a:lnTo>
                    <a:pt x="588" y="52"/>
                  </a:lnTo>
                  <a:lnTo>
                    <a:pt x="592" y="52"/>
                  </a:lnTo>
                  <a:lnTo>
                    <a:pt x="596" y="52"/>
                  </a:lnTo>
                  <a:lnTo>
                    <a:pt x="600" y="52"/>
                  </a:lnTo>
                  <a:lnTo>
                    <a:pt x="604" y="52"/>
                  </a:lnTo>
                  <a:lnTo>
                    <a:pt x="610" y="52"/>
                  </a:lnTo>
                  <a:lnTo>
                    <a:pt x="614" y="52"/>
                  </a:lnTo>
                  <a:lnTo>
                    <a:pt x="622" y="48"/>
                  </a:lnTo>
                  <a:lnTo>
                    <a:pt x="626" y="48"/>
                  </a:lnTo>
                  <a:lnTo>
                    <a:pt x="630" y="48"/>
                  </a:lnTo>
                  <a:lnTo>
                    <a:pt x="636" y="48"/>
                  </a:lnTo>
                  <a:lnTo>
                    <a:pt x="640" y="48"/>
                  </a:lnTo>
                  <a:lnTo>
                    <a:pt x="644" y="48"/>
                  </a:lnTo>
                  <a:lnTo>
                    <a:pt x="648" y="48"/>
                  </a:lnTo>
                  <a:lnTo>
                    <a:pt x="652" y="48"/>
                  </a:lnTo>
                  <a:lnTo>
                    <a:pt x="656" y="48"/>
                  </a:lnTo>
                  <a:lnTo>
                    <a:pt x="660" y="48"/>
                  </a:lnTo>
                  <a:lnTo>
                    <a:pt x="662" y="48"/>
                  </a:lnTo>
                  <a:lnTo>
                    <a:pt x="670" y="48"/>
                  </a:lnTo>
                  <a:lnTo>
                    <a:pt x="674" y="48"/>
                  </a:lnTo>
                  <a:lnTo>
                    <a:pt x="674" y="56"/>
                  </a:lnTo>
                  <a:lnTo>
                    <a:pt x="670" y="56"/>
                  </a:lnTo>
                  <a:lnTo>
                    <a:pt x="666" y="60"/>
                  </a:lnTo>
                  <a:lnTo>
                    <a:pt x="662" y="60"/>
                  </a:lnTo>
                  <a:lnTo>
                    <a:pt x="660" y="60"/>
                  </a:lnTo>
                  <a:lnTo>
                    <a:pt x="656" y="60"/>
                  </a:lnTo>
                  <a:lnTo>
                    <a:pt x="656" y="64"/>
                  </a:lnTo>
                  <a:lnTo>
                    <a:pt x="652" y="64"/>
                  </a:lnTo>
                  <a:lnTo>
                    <a:pt x="648" y="64"/>
                  </a:lnTo>
                  <a:lnTo>
                    <a:pt x="644" y="64"/>
                  </a:lnTo>
                  <a:lnTo>
                    <a:pt x="640" y="64"/>
                  </a:lnTo>
                  <a:lnTo>
                    <a:pt x="644" y="68"/>
                  </a:lnTo>
                  <a:lnTo>
                    <a:pt x="648" y="68"/>
                  </a:lnTo>
                  <a:lnTo>
                    <a:pt x="644" y="68"/>
                  </a:lnTo>
                  <a:lnTo>
                    <a:pt x="640" y="68"/>
                  </a:lnTo>
                  <a:lnTo>
                    <a:pt x="644" y="68"/>
                  </a:lnTo>
                  <a:lnTo>
                    <a:pt x="648" y="68"/>
                  </a:lnTo>
                  <a:lnTo>
                    <a:pt x="652" y="68"/>
                  </a:lnTo>
                  <a:lnTo>
                    <a:pt x="656" y="68"/>
                  </a:lnTo>
                  <a:lnTo>
                    <a:pt x="656" y="64"/>
                  </a:lnTo>
                  <a:lnTo>
                    <a:pt x="660" y="64"/>
                  </a:lnTo>
                  <a:lnTo>
                    <a:pt x="662" y="64"/>
                  </a:lnTo>
                  <a:lnTo>
                    <a:pt x="670" y="60"/>
                  </a:lnTo>
                  <a:lnTo>
                    <a:pt x="674" y="60"/>
                  </a:lnTo>
                  <a:lnTo>
                    <a:pt x="678" y="60"/>
                  </a:lnTo>
                  <a:lnTo>
                    <a:pt x="682" y="60"/>
                  </a:lnTo>
                  <a:lnTo>
                    <a:pt x="686" y="56"/>
                  </a:lnTo>
                  <a:lnTo>
                    <a:pt x="688" y="60"/>
                  </a:lnTo>
                  <a:lnTo>
                    <a:pt x="688" y="56"/>
                  </a:lnTo>
                  <a:lnTo>
                    <a:pt x="692" y="56"/>
                  </a:lnTo>
                  <a:lnTo>
                    <a:pt x="688" y="56"/>
                  </a:lnTo>
                  <a:lnTo>
                    <a:pt x="688" y="52"/>
                  </a:lnTo>
                  <a:lnTo>
                    <a:pt x="692" y="48"/>
                  </a:lnTo>
                  <a:lnTo>
                    <a:pt x="696" y="48"/>
                  </a:lnTo>
                  <a:lnTo>
                    <a:pt x="700" y="48"/>
                  </a:lnTo>
                  <a:lnTo>
                    <a:pt x="704" y="48"/>
                  </a:lnTo>
                  <a:lnTo>
                    <a:pt x="708" y="48"/>
                  </a:lnTo>
                  <a:lnTo>
                    <a:pt x="712" y="48"/>
                  </a:lnTo>
                  <a:lnTo>
                    <a:pt x="716" y="48"/>
                  </a:lnTo>
                  <a:lnTo>
                    <a:pt x="718" y="48"/>
                  </a:lnTo>
                  <a:lnTo>
                    <a:pt x="718" y="52"/>
                  </a:lnTo>
                  <a:lnTo>
                    <a:pt x="722" y="56"/>
                  </a:lnTo>
                  <a:lnTo>
                    <a:pt x="718" y="64"/>
                  </a:lnTo>
                  <a:lnTo>
                    <a:pt x="716" y="68"/>
                  </a:lnTo>
                  <a:lnTo>
                    <a:pt x="716" y="72"/>
                  </a:lnTo>
                  <a:lnTo>
                    <a:pt x="712" y="72"/>
                  </a:lnTo>
                  <a:lnTo>
                    <a:pt x="708" y="72"/>
                  </a:lnTo>
                  <a:lnTo>
                    <a:pt x="712" y="72"/>
                  </a:lnTo>
                  <a:lnTo>
                    <a:pt x="708" y="74"/>
                  </a:lnTo>
                  <a:lnTo>
                    <a:pt x="704" y="74"/>
                  </a:lnTo>
                  <a:lnTo>
                    <a:pt x="700" y="78"/>
                  </a:lnTo>
                  <a:lnTo>
                    <a:pt x="696" y="78"/>
                  </a:lnTo>
                  <a:lnTo>
                    <a:pt x="692" y="82"/>
                  </a:lnTo>
                  <a:lnTo>
                    <a:pt x="696" y="82"/>
                  </a:lnTo>
                  <a:lnTo>
                    <a:pt x="696" y="86"/>
                  </a:lnTo>
                  <a:lnTo>
                    <a:pt x="692" y="86"/>
                  </a:lnTo>
                  <a:lnTo>
                    <a:pt x="688" y="86"/>
                  </a:lnTo>
                  <a:lnTo>
                    <a:pt x="686" y="90"/>
                  </a:lnTo>
                  <a:lnTo>
                    <a:pt x="688" y="90"/>
                  </a:lnTo>
                  <a:lnTo>
                    <a:pt x="692" y="90"/>
                  </a:lnTo>
                  <a:lnTo>
                    <a:pt x="688" y="90"/>
                  </a:lnTo>
                  <a:lnTo>
                    <a:pt x="686" y="94"/>
                  </a:lnTo>
                  <a:lnTo>
                    <a:pt x="688" y="94"/>
                  </a:lnTo>
                  <a:lnTo>
                    <a:pt x="688" y="90"/>
                  </a:lnTo>
                  <a:lnTo>
                    <a:pt x="692" y="90"/>
                  </a:lnTo>
                  <a:lnTo>
                    <a:pt x="696" y="90"/>
                  </a:lnTo>
                  <a:lnTo>
                    <a:pt x="696" y="86"/>
                  </a:lnTo>
                  <a:lnTo>
                    <a:pt x="700" y="86"/>
                  </a:lnTo>
                  <a:lnTo>
                    <a:pt x="700" y="82"/>
                  </a:lnTo>
                  <a:lnTo>
                    <a:pt x="704" y="82"/>
                  </a:lnTo>
                  <a:lnTo>
                    <a:pt x="708" y="82"/>
                  </a:lnTo>
                  <a:lnTo>
                    <a:pt x="712" y="78"/>
                  </a:lnTo>
                  <a:lnTo>
                    <a:pt x="716" y="74"/>
                  </a:lnTo>
                  <a:lnTo>
                    <a:pt x="718" y="74"/>
                  </a:lnTo>
                  <a:lnTo>
                    <a:pt x="718" y="72"/>
                  </a:lnTo>
                  <a:lnTo>
                    <a:pt x="722" y="72"/>
                  </a:lnTo>
                  <a:lnTo>
                    <a:pt x="726" y="72"/>
                  </a:lnTo>
                  <a:lnTo>
                    <a:pt x="730" y="68"/>
                  </a:lnTo>
                  <a:lnTo>
                    <a:pt x="734" y="64"/>
                  </a:lnTo>
                  <a:lnTo>
                    <a:pt x="738" y="64"/>
                  </a:lnTo>
                  <a:lnTo>
                    <a:pt x="742" y="60"/>
                  </a:lnTo>
                  <a:lnTo>
                    <a:pt x="744" y="60"/>
                  </a:lnTo>
                  <a:lnTo>
                    <a:pt x="748" y="60"/>
                  </a:lnTo>
                  <a:lnTo>
                    <a:pt x="744" y="60"/>
                  </a:lnTo>
                  <a:lnTo>
                    <a:pt x="744" y="64"/>
                  </a:lnTo>
                  <a:lnTo>
                    <a:pt x="744" y="68"/>
                  </a:lnTo>
                  <a:lnTo>
                    <a:pt x="748" y="68"/>
                  </a:lnTo>
                  <a:lnTo>
                    <a:pt x="748" y="64"/>
                  </a:lnTo>
                  <a:lnTo>
                    <a:pt x="756" y="64"/>
                  </a:lnTo>
                  <a:lnTo>
                    <a:pt x="760" y="64"/>
                  </a:lnTo>
                  <a:lnTo>
                    <a:pt x="764" y="64"/>
                  </a:lnTo>
                  <a:lnTo>
                    <a:pt x="768" y="64"/>
                  </a:lnTo>
                  <a:lnTo>
                    <a:pt x="770" y="64"/>
                  </a:lnTo>
                  <a:lnTo>
                    <a:pt x="770" y="68"/>
                  </a:lnTo>
                  <a:lnTo>
                    <a:pt x="774" y="68"/>
                  </a:lnTo>
                  <a:lnTo>
                    <a:pt x="778" y="64"/>
                  </a:lnTo>
                  <a:lnTo>
                    <a:pt x="782" y="64"/>
                  </a:lnTo>
                  <a:lnTo>
                    <a:pt x="782" y="60"/>
                  </a:lnTo>
                  <a:lnTo>
                    <a:pt x="778" y="60"/>
                  </a:lnTo>
                  <a:lnTo>
                    <a:pt x="778" y="56"/>
                  </a:lnTo>
                  <a:lnTo>
                    <a:pt x="782" y="56"/>
                  </a:lnTo>
                  <a:lnTo>
                    <a:pt x="782" y="60"/>
                  </a:lnTo>
                  <a:lnTo>
                    <a:pt x="786" y="60"/>
                  </a:lnTo>
                  <a:lnTo>
                    <a:pt x="786" y="56"/>
                  </a:lnTo>
                  <a:lnTo>
                    <a:pt x="782" y="56"/>
                  </a:lnTo>
                  <a:lnTo>
                    <a:pt x="782" y="52"/>
                  </a:lnTo>
                  <a:lnTo>
                    <a:pt x="786" y="52"/>
                  </a:lnTo>
                  <a:lnTo>
                    <a:pt x="786" y="56"/>
                  </a:lnTo>
                  <a:lnTo>
                    <a:pt x="786" y="52"/>
                  </a:lnTo>
                  <a:lnTo>
                    <a:pt x="788" y="52"/>
                  </a:lnTo>
                  <a:lnTo>
                    <a:pt x="792" y="52"/>
                  </a:lnTo>
                  <a:lnTo>
                    <a:pt x="796" y="52"/>
                  </a:lnTo>
                  <a:lnTo>
                    <a:pt x="800" y="52"/>
                  </a:lnTo>
                  <a:lnTo>
                    <a:pt x="804" y="52"/>
                  </a:lnTo>
                  <a:lnTo>
                    <a:pt x="808" y="52"/>
                  </a:lnTo>
                  <a:lnTo>
                    <a:pt x="812" y="52"/>
                  </a:lnTo>
                  <a:lnTo>
                    <a:pt x="816" y="52"/>
                  </a:lnTo>
                  <a:lnTo>
                    <a:pt x="818" y="52"/>
                  </a:lnTo>
                  <a:lnTo>
                    <a:pt x="822" y="52"/>
                  </a:lnTo>
                  <a:lnTo>
                    <a:pt x="826" y="52"/>
                  </a:lnTo>
                  <a:lnTo>
                    <a:pt x="830" y="52"/>
                  </a:lnTo>
                  <a:lnTo>
                    <a:pt x="834" y="52"/>
                  </a:lnTo>
                  <a:lnTo>
                    <a:pt x="834" y="56"/>
                  </a:lnTo>
                  <a:lnTo>
                    <a:pt x="838" y="56"/>
                  </a:lnTo>
                  <a:lnTo>
                    <a:pt x="842" y="56"/>
                  </a:lnTo>
                  <a:lnTo>
                    <a:pt x="844" y="56"/>
                  </a:lnTo>
                  <a:lnTo>
                    <a:pt x="848" y="56"/>
                  </a:lnTo>
                  <a:lnTo>
                    <a:pt x="852" y="56"/>
                  </a:lnTo>
                  <a:lnTo>
                    <a:pt x="852" y="60"/>
                  </a:lnTo>
                  <a:lnTo>
                    <a:pt x="856" y="60"/>
                  </a:lnTo>
                  <a:lnTo>
                    <a:pt x="860" y="60"/>
                  </a:lnTo>
                  <a:lnTo>
                    <a:pt x="856" y="64"/>
                  </a:lnTo>
                  <a:lnTo>
                    <a:pt x="852" y="64"/>
                  </a:lnTo>
                  <a:lnTo>
                    <a:pt x="852" y="68"/>
                  </a:lnTo>
                  <a:lnTo>
                    <a:pt x="848" y="68"/>
                  </a:lnTo>
                  <a:lnTo>
                    <a:pt x="844" y="68"/>
                  </a:lnTo>
                  <a:lnTo>
                    <a:pt x="844" y="72"/>
                  </a:lnTo>
                  <a:lnTo>
                    <a:pt x="842" y="72"/>
                  </a:lnTo>
                  <a:lnTo>
                    <a:pt x="838" y="72"/>
                  </a:lnTo>
                  <a:lnTo>
                    <a:pt x="834" y="74"/>
                  </a:lnTo>
                  <a:lnTo>
                    <a:pt x="830" y="74"/>
                  </a:lnTo>
                  <a:lnTo>
                    <a:pt x="826" y="74"/>
                  </a:lnTo>
                  <a:lnTo>
                    <a:pt x="822" y="74"/>
                  </a:lnTo>
                  <a:lnTo>
                    <a:pt x="818" y="74"/>
                  </a:lnTo>
                  <a:lnTo>
                    <a:pt x="818" y="78"/>
                  </a:lnTo>
                  <a:lnTo>
                    <a:pt x="822" y="78"/>
                  </a:lnTo>
                  <a:lnTo>
                    <a:pt x="822" y="82"/>
                  </a:lnTo>
                  <a:lnTo>
                    <a:pt x="818" y="82"/>
                  </a:lnTo>
                  <a:lnTo>
                    <a:pt x="816" y="82"/>
                  </a:lnTo>
                  <a:lnTo>
                    <a:pt x="812" y="82"/>
                  </a:lnTo>
                  <a:lnTo>
                    <a:pt x="808" y="86"/>
                  </a:lnTo>
                  <a:lnTo>
                    <a:pt x="804" y="86"/>
                  </a:lnTo>
                  <a:lnTo>
                    <a:pt x="800" y="86"/>
                  </a:lnTo>
                  <a:lnTo>
                    <a:pt x="796" y="86"/>
                  </a:lnTo>
                  <a:lnTo>
                    <a:pt x="792" y="86"/>
                  </a:lnTo>
                  <a:lnTo>
                    <a:pt x="788" y="86"/>
                  </a:lnTo>
                  <a:lnTo>
                    <a:pt x="786" y="86"/>
                  </a:lnTo>
                  <a:lnTo>
                    <a:pt x="782" y="86"/>
                  </a:lnTo>
                  <a:lnTo>
                    <a:pt x="778" y="86"/>
                  </a:lnTo>
                  <a:lnTo>
                    <a:pt x="774" y="86"/>
                  </a:lnTo>
                  <a:lnTo>
                    <a:pt x="774" y="90"/>
                  </a:lnTo>
                  <a:lnTo>
                    <a:pt x="770" y="90"/>
                  </a:lnTo>
                  <a:lnTo>
                    <a:pt x="768" y="90"/>
                  </a:lnTo>
                  <a:lnTo>
                    <a:pt x="764" y="90"/>
                  </a:lnTo>
                  <a:lnTo>
                    <a:pt x="760" y="90"/>
                  </a:lnTo>
                  <a:lnTo>
                    <a:pt x="756" y="90"/>
                  </a:lnTo>
                  <a:lnTo>
                    <a:pt x="752" y="90"/>
                  </a:lnTo>
                  <a:lnTo>
                    <a:pt x="748" y="90"/>
                  </a:lnTo>
                  <a:lnTo>
                    <a:pt x="744" y="90"/>
                  </a:lnTo>
                  <a:lnTo>
                    <a:pt x="742" y="90"/>
                  </a:lnTo>
                  <a:lnTo>
                    <a:pt x="738" y="94"/>
                  </a:lnTo>
                  <a:lnTo>
                    <a:pt x="734" y="94"/>
                  </a:lnTo>
                  <a:lnTo>
                    <a:pt x="734" y="90"/>
                  </a:lnTo>
                  <a:lnTo>
                    <a:pt x="730" y="90"/>
                  </a:lnTo>
                  <a:lnTo>
                    <a:pt x="730" y="94"/>
                  </a:lnTo>
                  <a:lnTo>
                    <a:pt x="734" y="94"/>
                  </a:lnTo>
                  <a:lnTo>
                    <a:pt x="738" y="94"/>
                  </a:lnTo>
                  <a:lnTo>
                    <a:pt x="742" y="94"/>
                  </a:lnTo>
                  <a:lnTo>
                    <a:pt x="744" y="94"/>
                  </a:lnTo>
                  <a:lnTo>
                    <a:pt x="744" y="90"/>
                  </a:lnTo>
                  <a:lnTo>
                    <a:pt x="748" y="90"/>
                  </a:lnTo>
                  <a:lnTo>
                    <a:pt x="752" y="90"/>
                  </a:lnTo>
                  <a:lnTo>
                    <a:pt x="756" y="90"/>
                  </a:lnTo>
                  <a:lnTo>
                    <a:pt x="760" y="90"/>
                  </a:lnTo>
                  <a:lnTo>
                    <a:pt x="764" y="90"/>
                  </a:lnTo>
                  <a:lnTo>
                    <a:pt x="768" y="94"/>
                  </a:lnTo>
                  <a:lnTo>
                    <a:pt x="770" y="94"/>
                  </a:lnTo>
                  <a:lnTo>
                    <a:pt x="774" y="94"/>
                  </a:lnTo>
                  <a:lnTo>
                    <a:pt x="778" y="94"/>
                  </a:lnTo>
                  <a:lnTo>
                    <a:pt x="782" y="90"/>
                  </a:lnTo>
                  <a:lnTo>
                    <a:pt x="786" y="90"/>
                  </a:lnTo>
                  <a:lnTo>
                    <a:pt x="788" y="90"/>
                  </a:lnTo>
                  <a:lnTo>
                    <a:pt x="788" y="94"/>
                  </a:lnTo>
                  <a:lnTo>
                    <a:pt x="792" y="94"/>
                  </a:lnTo>
                  <a:lnTo>
                    <a:pt x="796" y="94"/>
                  </a:lnTo>
                  <a:lnTo>
                    <a:pt x="800" y="94"/>
                  </a:lnTo>
                  <a:lnTo>
                    <a:pt x="804" y="94"/>
                  </a:lnTo>
                  <a:lnTo>
                    <a:pt x="800" y="94"/>
                  </a:lnTo>
                  <a:lnTo>
                    <a:pt x="800" y="98"/>
                  </a:lnTo>
                  <a:lnTo>
                    <a:pt x="796" y="98"/>
                  </a:lnTo>
                  <a:lnTo>
                    <a:pt x="792" y="98"/>
                  </a:lnTo>
                  <a:lnTo>
                    <a:pt x="796" y="98"/>
                  </a:lnTo>
                  <a:lnTo>
                    <a:pt x="792" y="100"/>
                  </a:lnTo>
                  <a:lnTo>
                    <a:pt x="788" y="100"/>
                  </a:lnTo>
                  <a:lnTo>
                    <a:pt x="786" y="100"/>
                  </a:lnTo>
                  <a:lnTo>
                    <a:pt x="782" y="100"/>
                  </a:lnTo>
                  <a:lnTo>
                    <a:pt x="778" y="100"/>
                  </a:lnTo>
                  <a:lnTo>
                    <a:pt x="774" y="100"/>
                  </a:lnTo>
                  <a:lnTo>
                    <a:pt x="770" y="100"/>
                  </a:lnTo>
                  <a:lnTo>
                    <a:pt x="768" y="100"/>
                  </a:lnTo>
                  <a:lnTo>
                    <a:pt x="764" y="100"/>
                  </a:lnTo>
                  <a:lnTo>
                    <a:pt x="760" y="100"/>
                  </a:lnTo>
                  <a:lnTo>
                    <a:pt x="756" y="100"/>
                  </a:lnTo>
                  <a:lnTo>
                    <a:pt x="752" y="100"/>
                  </a:lnTo>
                  <a:lnTo>
                    <a:pt x="748" y="100"/>
                  </a:lnTo>
                  <a:lnTo>
                    <a:pt x="748" y="104"/>
                  </a:lnTo>
                  <a:lnTo>
                    <a:pt x="744" y="104"/>
                  </a:lnTo>
                  <a:lnTo>
                    <a:pt x="742" y="104"/>
                  </a:lnTo>
                  <a:lnTo>
                    <a:pt x="744" y="104"/>
                  </a:lnTo>
                  <a:lnTo>
                    <a:pt x="742" y="108"/>
                  </a:lnTo>
                  <a:lnTo>
                    <a:pt x="738" y="112"/>
                  </a:lnTo>
                  <a:lnTo>
                    <a:pt x="742" y="112"/>
                  </a:lnTo>
                  <a:lnTo>
                    <a:pt x="744" y="112"/>
                  </a:lnTo>
                  <a:lnTo>
                    <a:pt x="744" y="116"/>
                  </a:lnTo>
                  <a:lnTo>
                    <a:pt x="748" y="116"/>
                  </a:lnTo>
                  <a:lnTo>
                    <a:pt x="748" y="112"/>
                  </a:lnTo>
                  <a:lnTo>
                    <a:pt x="752" y="112"/>
                  </a:lnTo>
                  <a:lnTo>
                    <a:pt x="748" y="112"/>
                  </a:lnTo>
                  <a:lnTo>
                    <a:pt x="744" y="112"/>
                  </a:lnTo>
                  <a:lnTo>
                    <a:pt x="748" y="108"/>
                  </a:lnTo>
                  <a:lnTo>
                    <a:pt x="752" y="108"/>
                  </a:lnTo>
                  <a:lnTo>
                    <a:pt x="756" y="108"/>
                  </a:lnTo>
                  <a:lnTo>
                    <a:pt x="756" y="104"/>
                  </a:lnTo>
                  <a:lnTo>
                    <a:pt x="760" y="104"/>
                  </a:lnTo>
                  <a:lnTo>
                    <a:pt x="764" y="104"/>
                  </a:lnTo>
                  <a:lnTo>
                    <a:pt x="768" y="104"/>
                  </a:lnTo>
                  <a:lnTo>
                    <a:pt x="770" y="104"/>
                  </a:lnTo>
                  <a:lnTo>
                    <a:pt x="774" y="104"/>
                  </a:lnTo>
                  <a:lnTo>
                    <a:pt x="778" y="104"/>
                  </a:lnTo>
                  <a:lnTo>
                    <a:pt x="782" y="104"/>
                  </a:lnTo>
                  <a:lnTo>
                    <a:pt x="786" y="104"/>
                  </a:lnTo>
                  <a:lnTo>
                    <a:pt x="786" y="108"/>
                  </a:lnTo>
                  <a:lnTo>
                    <a:pt x="782" y="108"/>
                  </a:lnTo>
                  <a:lnTo>
                    <a:pt x="778" y="112"/>
                  </a:lnTo>
                  <a:lnTo>
                    <a:pt x="778" y="116"/>
                  </a:lnTo>
                  <a:lnTo>
                    <a:pt x="774" y="116"/>
                  </a:lnTo>
                  <a:lnTo>
                    <a:pt x="770" y="116"/>
                  </a:lnTo>
                  <a:lnTo>
                    <a:pt x="768" y="116"/>
                  </a:lnTo>
                  <a:lnTo>
                    <a:pt x="764" y="116"/>
                  </a:lnTo>
                  <a:lnTo>
                    <a:pt x="760" y="116"/>
                  </a:lnTo>
                  <a:lnTo>
                    <a:pt x="756" y="116"/>
                  </a:lnTo>
                  <a:lnTo>
                    <a:pt x="756" y="120"/>
                  </a:lnTo>
                  <a:lnTo>
                    <a:pt x="752" y="120"/>
                  </a:lnTo>
                  <a:lnTo>
                    <a:pt x="756" y="120"/>
                  </a:lnTo>
                  <a:lnTo>
                    <a:pt x="756" y="124"/>
                  </a:lnTo>
                  <a:lnTo>
                    <a:pt x="752" y="124"/>
                  </a:lnTo>
                  <a:lnTo>
                    <a:pt x="752" y="128"/>
                  </a:lnTo>
                  <a:lnTo>
                    <a:pt x="752" y="130"/>
                  </a:lnTo>
                  <a:lnTo>
                    <a:pt x="752" y="134"/>
                  </a:lnTo>
                  <a:lnTo>
                    <a:pt x="752" y="130"/>
                  </a:lnTo>
                  <a:lnTo>
                    <a:pt x="756" y="128"/>
                  </a:lnTo>
                  <a:lnTo>
                    <a:pt x="760" y="128"/>
                  </a:lnTo>
                  <a:lnTo>
                    <a:pt x="764" y="128"/>
                  </a:lnTo>
                  <a:lnTo>
                    <a:pt x="764" y="130"/>
                  </a:lnTo>
                  <a:lnTo>
                    <a:pt x="760" y="130"/>
                  </a:lnTo>
                  <a:lnTo>
                    <a:pt x="764" y="130"/>
                  </a:lnTo>
                  <a:lnTo>
                    <a:pt x="760" y="130"/>
                  </a:lnTo>
                  <a:lnTo>
                    <a:pt x="756" y="130"/>
                  </a:lnTo>
                  <a:lnTo>
                    <a:pt x="756" y="134"/>
                  </a:lnTo>
                  <a:lnTo>
                    <a:pt x="752" y="134"/>
                  </a:lnTo>
                  <a:lnTo>
                    <a:pt x="748" y="134"/>
                  </a:lnTo>
                  <a:lnTo>
                    <a:pt x="748" y="138"/>
                  </a:lnTo>
                  <a:lnTo>
                    <a:pt x="748" y="142"/>
                  </a:lnTo>
                  <a:lnTo>
                    <a:pt x="744" y="142"/>
                  </a:lnTo>
                  <a:lnTo>
                    <a:pt x="742" y="142"/>
                  </a:lnTo>
                  <a:lnTo>
                    <a:pt x="738" y="142"/>
                  </a:lnTo>
                  <a:lnTo>
                    <a:pt x="734" y="142"/>
                  </a:lnTo>
                  <a:lnTo>
                    <a:pt x="734" y="146"/>
                  </a:lnTo>
                  <a:lnTo>
                    <a:pt x="738" y="146"/>
                  </a:lnTo>
                  <a:lnTo>
                    <a:pt x="734" y="146"/>
                  </a:lnTo>
                  <a:lnTo>
                    <a:pt x="730" y="146"/>
                  </a:lnTo>
                  <a:lnTo>
                    <a:pt x="730" y="150"/>
                  </a:lnTo>
                  <a:lnTo>
                    <a:pt x="734" y="150"/>
                  </a:lnTo>
                  <a:lnTo>
                    <a:pt x="734" y="146"/>
                  </a:lnTo>
                  <a:lnTo>
                    <a:pt x="738" y="146"/>
                  </a:lnTo>
                  <a:lnTo>
                    <a:pt x="738" y="150"/>
                  </a:lnTo>
                  <a:lnTo>
                    <a:pt x="734" y="150"/>
                  </a:lnTo>
                  <a:lnTo>
                    <a:pt x="734" y="154"/>
                  </a:lnTo>
                  <a:lnTo>
                    <a:pt x="730" y="158"/>
                  </a:lnTo>
                  <a:lnTo>
                    <a:pt x="730" y="160"/>
                  </a:lnTo>
                  <a:lnTo>
                    <a:pt x="726" y="160"/>
                  </a:lnTo>
                  <a:lnTo>
                    <a:pt x="722" y="160"/>
                  </a:lnTo>
                  <a:lnTo>
                    <a:pt x="726" y="164"/>
                  </a:lnTo>
                  <a:lnTo>
                    <a:pt x="730" y="164"/>
                  </a:lnTo>
                  <a:lnTo>
                    <a:pt x="726" y="164"/>
                  </a:lnTo>
                  <a:lnTo>
                    <a:pt x="722" y="168"/>
                  </a:lnTo>
                  <a:lnTo>
                    <a:pt x="726" y="168"/>
                  </a:lnTo>
                  <a:lnTo>
                    <a:pt x="722" y="172"/>
                  </a:lnTo>
                  <a:lnTo>
                    <a:pt x="718" y="174"/>
                  </a:lnTo>
                  <a:lnTo>
                    <a:pt x="722" y="174"/>
                  </a:lnTo>
                  <a:lnTo>
                    <a:pt x="726" y="174"/>
                  </a:lnTo>
                  <a:lnTo>
                    <a:pt x="730" y="174"/>
                  </a:lnTo>
                  <a:lnTo>
                    <a:pt x="726" y="174"/>
                  </a:lnTo>
                  <a:lnTo>
                    <a:pt x="726" y="178"/>
                  </a:lnTo>
                  <a:lnTo>
                    <a:pt x="730" y="174"/>
                  </a:lnTo>
                  <a:lnTo>
                    <a:pt x="730" y="172"/>
                  </a:lnTo>
                  <a:lnTo>
                    <a:pt x="734" y="168"/>
                  </a:lnTo>
                  <a:lnTo>
                    <a:pt x="738" y="164"/>
                  </a:lnTo>
                  <a:lnTo>
                    <a:pt x="742" y="168"/>
                  </a:lnTo>
                  <a:lnTo>
                    <a:pt x="744" y="168"/>
                  </a:lnTo>
                  <a:lnTo>
                    <a:pt x="748" y="172"/>
                  </a:lnTo>
                  <a:lnTo>
                    <a:pt x="752" y="172"/>
                  </a:lnTo>
                  <a:lnTo>
                    <a:pt x="756" y="172"/>
                  </a:lnTo>
                  <a:lnTo>
                    <a:pt x="760" y="172"/>
                  </a:lnTo>
                  <a:lnTo>
                    <a:pt x="764" y="174"/>
                  </a:lnTo>
                  <a:lnTo>
                    <a:pt x="760" y="174"/>
                  </a:lnTo>
                  <a:lnTo>
                    <a:pt x="760" y="178"/>
                  </a:lnTo>
                  <a:lnTo>
                    <a:pt x="756" y="174"/>
                  </a:lnTo>
                  <a:lnTo>
                    <a:pt x="748" y="174"/>
                  </a:lnTo>
                  <a:lnTo>
                    <a:pt x="748" y="172"/>
                  </a:lnTo>
                  <a:lnTo>
                    <a:pt x="744" y="172"/>
                  </a:lnTo>
                  <a:lnTo>
                    <a:pt x="744" y="174"/>
                  </a:lnTo>
                  <a:lnTo>
                    <a:pt x="742" y="174"/>
                  </a:lnTo>
                  <a:lnTo>
                    <a:pt x="738" y="174"/>
                  </a:lnTo>
                  <a:lnTo>
                    <a:pt x="742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2" y="178"/>
                  </a:lnTo>
                  <a:lnTo>
                    <a:pt x="744" y="178"/>
                  </a:lnTo>
                  <a:lnTo>
                    <a:pt x="742" y="178"/>
                  </a:lnTo>
                  <a:lnTo>
                    <a:pt x="738" y="178"/>
                  </a:lnTo>
                  <a:lnTo>
                    <a:pt x="734" y="178"/>
                  </a:lnTo>
                  <a:lnTo>
                    <a:pt x="738" y="178"/>
                  </a:lnTo>
                  <a:lnTo>
                    <a:pt x="742" y="178"/>
                  </a:lnTo>
                  <a:lnTo>
                    <a:pt x="744" y="178"/>
                  </a:lnTo>
                  <a:lnTo>
                    <a:pt x="748" y="182"/>
                  </a:lnTo>
                  <a:lnTo>
                    <a:pt x="744" y="182"/>
                  </a:lnTo>
                  <a:lnTo>
                    <a:pt x="742" y="182"/>
                  </a:lnTo>
                  <a:lnTo>
                    <a:pt x="738" y="182"/>
                  </a:lnTo>
                  <a:lnTo>
                    <a:pt x="742" y="182"/>
                  </a:lnTo>
                  <a:lnTo>
                    <a:pt x="744" y="182"/>
                  </a:lnTo>
                  <a:lnTo>
                    <a:pt x="748" y="182"/>
                  </a:lnTo>
                  <a:lnTo>
                    <a:pt x="752" y="182"/>
                  </a:lnTo>
                  <a:lnTo>
                    <a:pt x="756" y="182"/>
                  </a:lnTo>
                  <a:lnTo>
                    <a:pt x="756" y="186"/>
                  </a:lnTo>
                  <a:lnTo>
                    <a:pt x="760" y="186"/>
                  </a:lnTo>
                  <a:lnTo>
                    <a:pt x="764" y="186"/>
                  </a:lnTo>
                  <a:lnTo>
                    <a:pt x="764" y="182"/>
                  </a:lnTo>
                  <a:lnTo>
                    <a:pt x="768" y="182"/>
                  </a:lnTo>
                  <a:lnTo>
                    <a:pt x="770" y="182"/>
                  </a:lnTo>
                  <a:lnTo>
                    <a:pt x="774" y="186"/>
                  </a:lnTo>
                  <a:lnTo>
                    <a:pt x="774" y="190"/>
                  </a:lnTo>
                  <a:lnTo>
                    <a:pt x="774" y="194"/>
                  </a:lnTo>
                  <a:lnTo>
                    <a:pt x="774" y="198"/>
                  </a:lnTo>
                  <a:lnTo>
                    <a:pt x="770" y="198"/>
                  </a:lnTo>
                  <a:lnTo>
                    <a:pt x="770" y="200"/>
                  </a:lnTo>
                  <a:lnTo>
                    <a:pt x="768" y="198"/>
                  </a:lnTo>
                  <a:lnTo>
                    <a:pt x="764" y="198"/>
                  </a:lnTo>
                  <a:lnTo>
                    <a:pt x="760" y="198"/>
                  </a:lnTo>
                  <a:lnTo>
                    <a:pt x="756" y="198"/>
                  </a:lnTo>
                  <a:lnTo>
                    <a:pt x="752" y="194"/>
                  </a:lnTo>
                  <a:lnTo>
                    <a:pt x="748" y="194"/>
                  </a:lnTo>
                  <a:lnTo>
                    <a:pt x="744" y="194"/>
                  </a:lnTo>
                  <a:lnTo>
                    <a:pt x="738" y="194"/>
                  </a:lnTo>
                  <a:lnTo>
                    <a:pt x="734" y="194"/>
                  </a:lnTo>
                  <a:lnTo>
                    <a:pt x="738" y="194"/>
                  </a:lnTo>
                  <a:lnTo>
                    <a:pt x="742" y="194"/>
                  </a:lnTo>
                  <a:lnTo>
                    <a:pt x="742" y="198"/>
                  </a:lnTo>
                  <a:lnTo>
                    <a:pt x="738" y="198"/>
                  </a:lnTo>
                  <a:lnTo>
                    <a:pt x="734" y="198"/>
                  </a:lnTo>
                  <a:lnTo>
                    <a:pt x="730" y="198"/>
                  </a:lnTo>
                  <a:lnTo>
                    <a:pt x="726" y="198"/>
                  </a:lnTo>
                  <a:lnTo>
                    <a:pt x="730" y="198"/>
                  </a:lnTo>
                  <a:lnTo>
                    <a:pt x="734" y="198"/>
                  </a:lnTo>
                  <a:lnTo>
                    <a:pt x="738" y="198"/>
                  </a:lnTo>
                  <a:lnTo>
                    <a:pt x="734" y="198"/>
                  </a:lnTo>
                  <a:lnTo>
                    <a:pt x="734" y="200"/>
                  </a:lnTo>
                  <a:lnTo>
                    <a:pt x="734" y="198"/>
                  </a:lnTo>
                  <a:lnTo>
                    <a:pt x="730" y="198"/>
                  </a:lnTo>
                  <a:lnTo>
                    <a:pt x="730" y="200"/>
                  </a:lnTo>
                  <a:lnTo>
                    <a:pt x="726" y="204"/>
                  </a:lnTo>
                  <a:lnTo>
                    <a:pt x="722" y="204"/>
                  </a:lnTo>
                  <a:lnTo>
                    <a:pt x="722" y="200"/>
                  </a:lnTo>
                  <a:lnTo>
                    <a:pt x="718" y="198"/>
                  </a:lnTo>
                  <a:lnTo>
                    <a:pt x="716" y="198"/>
                  </a:lnTo>
                  <a:lnTo>
                    <a:pt x="716" y="200"/>
                  </a:lnTo>
                  <a:lnTo>
                    <a:pt x="712" y="200"/>
                  </a:lnTo>
                  <a:lnTo>
                    <a:pt x="716" y="204"/>
                  </a:lnTo>
                  <a:lnTo>
                    <a:pt x="716" y="208"/>
                  </a:lnTo>
                  <a:lnTo>
                    <a:pt x="716" y="204"/>
                  </a:lnTo>
                  <a:lnTo>
                    <a:pt x="718" y="204"/>
                  </a:lnTo>
                  <a:lnTo>
                    <a:pt x="722" y="204"/>
                  </a:lnTo>
                  <a:lnTo>
                    <a:pt x="726" y="208"/>
                  </a:lnTo>
                  <a:lnTo>
                    <a:pt x="722" y="208"/>
                  </a:lnTo>
                  <a:lnTo>
                    <a:pt x="718" y="208"/>
                  </a:lnTo>
                  <a:lnTo>
                    <a:pt x="722" y="208"/>
                  </a:lnTo>
                  <a:lnTo>
                    <a:pt x="726" y="208"/>
                  </a:lnTo>
                  <a:lnTo>
                    <a:pt x="722" y="208"/>
                  </a:lnTo>
                  <a:lnTo>
                    <a:pt x="718" y="208"/>
                  </a:lnTo>
                  <a:lnTo>
                    <a:pt x="716" y="208"/>
                  </a:lnTo>
                  <a:lnTo>
                    <a:pt x="718" y="208"/>
                  </a:lnTo>
                  <a:lnTo>
                    <a:pt x="722" y="208"/>
                  </a:lnTo>
                  <a:lnTo>
                    <a:pt x="726" y="208"/>
                  </a:lnTo>
                  <a:lnTo>
                    <a:pt x="726" y="212"/>
                  </a:lnTo>
                  <a:lnTo>
                    <a:pt x="726" y="216"/>
                  </a:lnTo>
                  <a:lnTo>
                    <a:pt x="730" y="212"/>
                  </a:lnTo>
                  <a:lnTo>
                    <a:pt x="734" y="212"/>
                  </a:lnTo>
                  <a:lnTo>
                    <a:pt x="734" y="216"/>
                  </a:lnTo>
                  <a:lnTo>
                    <a:pt x="738" y="216"/>
                  </a:lnTo>
                  <a:lnTo>
                    <a:pt x="742" y="216"/>
                  </a:lnTo>
                  <a:lnTo>
                    <a:pt x="744" y="216"/>
                  </a:lnTo>
                  <a:lnTo>
                    <a:pt x="742" y="216"/>
                  </a:lnTo>
                  <a:lnTo>
                    <a:pt x="738" y="216"/>
                  </a:lnTo>
                  <a:lnTo>
                    <a:pt x="734" y="212"/>
                  </a:lnTo>
                  <a:lnTo>
                    <a:pt x="738" y="212"/>
                  </a:lnTo>
                  <a:lnTo>
                    <a:pt x="742" y="212"/>
                  </a:lnTo>
                  <a:lnTo>
                    <a:pt x="742" y="216"/>
                  </a:lnTo>
                  <a:lnTo>
                    <a:pt x="744" y="216"/>
                  </a:lnTo>
                  <a:lnTo>
                    <a:pt x="748" y="216"/>
                  </a:lnTo>
                  <a:lnTo>
                    <a:pt x="748" y="212"/>
                  </a:lnTo>
                  <a:lnTo>
                    <a:pt x="752" y="216"/>
                  </a:lnTo>
                  <a:lnTo>
                    <a:pt x="752" y="220"/>
                  </a:lnTo>
                  <a:lnTo>
                    <a:pt x="748" y="220"/>
                  </a:lnTo>
                  <a:lnTo>
                    <a:pt x="744" y="220"/>
                  </a:lnTo>
                  <a:lnTo>
                    <a:pt x="744" y="224"/>
                  </a:lnTo>
                  <a:lnTo>
                    <a:pt x="742" y="224"/>
                  </a:lnTo>
                  <a:lnTo>
                    <a:pt x="738" y="220"/>
                  </a:lnTo>
                  <a:lnTo>
                    <a:pt x="730" y="220"/>
                  </a:lnTo>
                  <a:lnTo>
                    <a:pt x="730" y="224"/>
                  </a:lnTo>
                  <a:lnTo>
                    <a:pt x="726" y="224"/>
                  </a:lnTo>
                  <a:lnTo>
                    <a:pt x="722" y="224"/>
                  </a:lnTo>
                  <a:lnTo>
                    <a:pt x="722" y="220"/>
                  </a:lnTo>
                  <a:lnTo>
                    <a:pt x="722" y="224"/>
                  </a:lnTo>
                  <a:lnTo>
                    <a:pt x="726" y="224"/>
                  </a:lnTo>
                  <a:lnTo>
                    <a:pt x="730" y="224"/>
                  </a:lnTo>
                  <a:lnTo>
                    <a:pt x="734" y="224"/>
                  </a:lnTo>
                  <a:lnTo>
                    <a:pt x="738" y="224"/>
                  </a:lnTo>
                  <a:lnTo>
                    <a:pt x="742" y="224"/>
                  </a:lnTo>
                  <a:lnTo>
                    <a:pt x="744" y="224"/>
                  </a:lnTo>
                  <a:lnTo>
                    <a:pt x="748" y="224"/>
                  </a:lnTo>
                  <a:lnTo>
                    <a:pt x="752" y="224"/>
                  </a:lnTo>
                  <a:lnTo>
                    <a:pt x="756" y="228"/>
                  </a:lnTo>
                  <a:lnTo>
                    <a:pt x="756" y="230"/>
                  </a:lnTo>
                  <a:lnTo>
                    <a:pt x="756" y="234"/>
                  </a:lnTo>
                  <a:lnTo>
                    <a:pt x="760" y="238"/>
                  </a:lnTo>
                  <a:lnTo>
                    <a:pt x="756" y="238"/>
                  </a:lnTo>
                  <a:lnTo>
                    <a:pt x="756" y="242"/>
                  </a:lnTo>
                  <a:lnTo>
                    <a:pt x="756" y="246"/>
                  </a:lnTo>
                  <a:lnTo>
                    <a:pt x="752" y="246"/>
                  </a:lnTo>
                  <a:lnTo>
                    <a:pt x="748" y="246"/>
                  </a:lnTo>
                  <a:lnTo>
                    <a:pt x="748" y="242"/>
                  </a:lnTo>
                  <a:lnTo>
                    <a:pt x="748" y="238"/>
                  </a:lnTo>
                  <a:lnTo>
                    <a:pt x="744" y="238"/>
                  </a:lnTo>
                  <a:lnTo>
                    <a:pt x="742" y="238"/>
                  </a:lnTo>
                  <a:lnTo>
                    <a:pt x="742" y="242"/>
                  </a:lnTo>
                  <a:lnTo>
                    <a:pt x="738" y="242"/>
                  </a:lnTo>
                  <a:lnTo>
                    <a:pt x="734" y="238"/>
                  </a:lnTo>
                  <a:lnTo>
                    <a:pt x="730" y="234"/>
                  </a:lnTo>
                  <a:lnTo>
                    <a:pt x="726" y="234"/>
                  </a:lnTo>
                  <a:lnTo>
                    <a:pt x="726" y="230"/>
                  </a:lnTo>
                  <a:lnTo>
                    <a:pt x="722" y="230"/>
                  </a:lnTo>
                  <a:lnTo>
                    <a:pt x="718" y="230"/>
                  </a:lnTo>
                  <a:lnTo>
                    <a:pt x="716" y="230"/>
                  </a:lnTo>
                  <a:lnTo>
                    <a:pt x="718" y="230"/>
                  </a:lnTo>
                  <a:lnTo>
                    <a:pt x="722" y="230"/>
                  </a:lnTo>
                  <a:lnTo>
                    <a:pt x="722" y="234"/>
                  </a:lnTo>
                  <a:lnTo>
                    <a:pt x="726" y="234"/>
                  </a:lnTo>
                  <a:lnTo>
                    <a:pt x="730" y="234"/>
                  </a:lnTo>
                  <a:lnTo>
                    <a:pt x="726" y="234"/>
                  </a:lnTo>
                  <a:lnTo>
                    <a:pt x="722" y="234"/>
                  </a:lnTo>
                  <a:lnTo>
                    <a:pt x="718" y="234"/>
                  </a:lnTo>
                  <a:lnTo>
                    <a:pt x="716" y="234"/>
                  </a:lnTo>
                  <a:lnTo>
                    <a:pt x="718" y="234"/>
                  </a:lnTo>
                  <a:lnTo>
                    <a:pt x="722" y="234"/>
                  </a:lnTo>
                  <a:lnTo>
                    <a:pt x="726" y="234"/>
                  </a:lnTo>
                  <a:lnTo>
                    <a:pt x="730" y="238"/>
                  </a:lnTo>
                  <a:lnTo>
                    <a:pt x="734" y="238"/>
                  </a:lnTo>
                  <a:lnTo>
                    <a:pt x="738" y="242"/>
                  </a:lnTo>
                  <a:lnTo>
                    <a:pt x="742" y="242"/>
                  </a:lnTo>
                  <a:lnTo>
                    <a:pt x="742" y="246"/>
                  </a:lnTo>
                  <a:lnTo>
                    <a:pt x="738" y="246"/>
                  </a:lnTo>
                  <a:lnTo>
                    <a:pt x="734" y="246"/>
                  </a:lnTo>
                  <a:lnTo>
                    <a:pt x="730" y="246"/>
                  </a:lnTo>
                  <a:lnTo>
                    <a:pt x="730" y="250"/>
                  </a:lnTo>
                  <a:lnTo>
                    <a:pt x="726" y="250"/>
                  </a:lnTo>
                  <a:lnTo>
                    <a:pt x="722" y="250"/>
                  </a:lnTo>
                  <a:lnTo>
                    <a:pt x="722" y="246"/>
                  </a:lnTo>
                  <a:lnTo>
                    <a:pt x="718" y="246"/>
                  </a:lnTo>
                  <a:lnTo>
                    <a:pt x="716" y="246"/>
                  </a:lnTo>
                  <a:lnTo>
                    <a:pt x="716" y="242"/>
                  </a:lnTo>
                  <a:lnTo>
                    <a:pt x="716" y="246"/>
                  </a:lnTo>
                  <a:lnTo>
                    <a:pt x="718" y="246"/>
                  </a:lnTo>
                  <a:lnTo>
                    <a:pt x="722" y="246"/>
                  </a:lnTo>
                  <a:lnTo>
                    <a:pt x="722" y="250"/>
                  </a:lnTo>
                  <a:lnTo>
                    <a:pt x="726" y="250"/>
                  </a:lnTo>
                  <a:lnTo>
                    <a:pt x="730" y="250"/>
                  </a:lnTo>
                  <a:lnTo>
                    <a:pt x="730" y="246"/>
                  </a:lnTo>
                  <a:lnTo>
                    <a:pt x="734" y="246"/>
                  </a:lnTo>
                  <a:lnTo>
                    <a:pt x="738" y="246"/>
                  </a:lnTo>
                  <a:lnTo>
                    <a:pt x="742" y="246"/>
                  </a:lnTo>
                  <a:lnTo>
                    <a:pt x="742" y="250"/>
                  </a:lnTo>
                  <a:lnTo>
                    <a:pt x="738" y="254"/>
                  </a:lnTo>
                  <a:lnTo>
                    <a:pt x="742" y="254"/>
                  </a:lnTo>
                  <a:lnTo>
                    <a:pt x="742" y="256"/>
                  </a:lnTo>
                  <a:lnTo>
                    <a:pt x="738" y="256"/>
                  </a:lnTo>
                  <a:lnTo>
                    <a:pt x="734" y="256"/>
                  </a:lnTo>
                  <a:lnTo>
                    <a:pt x="738" y="256"/>
                  </a:lnTo>
                  <a:lnTo>
                    <a:pt x="742" y="256"/>
                  </a:lnTo>
                  <a:lnTo>
                    <a:pt x="744" y="256"/>
                  </a:lnTo>
                  <a:lnTo>
                    <a:pt x="748" y="256"/>
                  </a:lnTo>
                  <a:lnTo>
                    <a:pt x="752" y="260"/>
                  </a:lnTo>
                  <a:lnTo>
                    <a:pt x="756" y="256"/>
                  </a:lnTo>
                  <a:lnTo>
                    <a:pt x="760" y="256"/>
                  </a:lnTo>
                  <a:lnTo>
                    <a:pt x="760" y="260"/>
                  </a:lnTo>
                  <a:lnTo>
                    <a:pt x="764" y="260"/>
                  </a:lnTo>
                  <a:lnTo>
                    <a:pt x="764" y="264"/>
                  </a:lnTo>
                  <a:lnTo>
                    <a:pt x="760" y="264"/>
                  </a:lnTo>
                  <a:lnTo>
                    <a:pt x="760" y="268"/>
                  </a:lnTo>
                  <a:lnTo>
                    <a:pt x="756" y="268"/>
                  </a:lnTo>
                  <a:lnTo>
                    <a:pt x="752" y="268"/>
                  </a:lnTo>
                  <a:lnTo>
                    <a:pt x="748" y="268"/>
                  </a:lnTo>
                  <a:lnTo>
                    <a:pt x="744" y="268"/>
                  </a:lnTo>
                  <a:lnTo>
                    <a:pt x="744" y="264"/>
                  </a:lnTo>
                  <a:lnTo>
                    <a:pt x="742" y="264"/>
                  </a:lnTo>
                  <a:lnTo>
                    <a:pt x="738" y="264"/>
                  </a:lnTo>
                  <a:lnTo>
                    <a:pt x="734" y="264"/>
                  </a:lnTo>
                  <a:lnTo>
                    <a:pt x="730" y="264"/>
                  </a:lnTo>
                  <a:lnTo>
                    <a:pt x="726" y="264"/>
                  </a:lnTo>
                  <a:lnTo>
                    <a:pt x="722" y="264"/>
                  </a:lnTo>
                  <a:lnTo>
                    <a:pt x="722" y="260"/>
                  </a:lnTo>
                  <a:lnTo>
                    <a:pt x="718" y="260"/>
                  </a:lnTo>
                  <a:lnTo>
                    <a:pt x="722" y="260"/>
                  </a:lnTo>
                  <a:lnTo>
                    <a:pt x="722" y="264"/>
                  </a:lnTo>
                  <a:lnTo>
                    <a:pt x="722" y="268"/>
                  </a:lnTo>
                  <a:lnTo>
                    <a:pt x="718" y="268"/>
                  </a:lnTo>
                  <a:lnTo>
                    <a:pt x="716" y="268"/>
                  </a:lnTo>
                  <a:lnTo>
                    <a:pt x="718" y="268"/>
                  </a:lnTo>
                  <a:lnTo>
                    <a:pt x="718" y="272"/>
                  </a:lnTo>
                  <a:lnTo>
                    <a:pt x="716" y="272"/>
                  </a:lnTo>
                  <a:lnTo>
                    <a:pt x="718" y="276"/>
                  </a:lnTo>
                  <a:lnTo>
                    <a:pt x="722" y="276"/>
                  </a:lnTo>
                  <a:lnTo>
                    <a:pt x="722" y="280"/>
                  </a:lnTo>
                  <a:lnTo>
                    <a:pt x="722" y="284"/>
                  </a:lnTo>
                  <a:lnTo>
                    <a:pt x="726" y="284"/>
                  </a:lnTo>
                  <a:lnTo>
                    <a:pt x="722" y="280"/>
                  </a:lnTo>
                  <a:lnTo>
                    <a:pt x="722" y="276"/>
                  </a:lnTo>
                  <a:lnTo>
                    <a:pt x="726" y="272"/>
                  </a:lnTo>
                  <a:lnTo>
                    <a:pt x="726" y="276"/>
                  </a:lnTo>
                  <a:lnTo>
                    <a:pt x="730" y="276"/>
                  </a:lnTo>
                  <a:lnTo>
                    <a:pt x="734" y="276"/>
                  </a:lnTo>
                  <a:lnTo>
                    <a:pt x="738" y="280"/>
                  </a:lnTo>
                  <a:lnTo>
                    <a:pt x="742" y="280"/>
                  </a:lnTo>
                  <a:lnTo>
                    <a:pt x="744" y="280"/>
                  </a:lnTo>
                  <a:lnTo>
                    <a:pt x="744" y="284"/>
                  </a:lnTo>
                  <a:lnTo>
                    <a:pt x="742" y="284"/>
                  </a:lnTo>
                  <a:lnTo>
                    <a:pt x="742" y="286"/>
                  </a:lnTo>
                  <a:lnTo>
                    <a:pt x="744" y="286"/>
                  </a:lnTo>
                  <a:lnTo>
                    <a:pt x="742" y="290"/>
                  </a:lnTo>
                  <a:lnTo>
                    <a:pt x="738" y="290"/>
                  </a:lnTo>
                  <a:lnTo>
                    <a:pt x="734" y="290"/>
                  </a:lnTo>
                  <a:lnTo>
                    <a:pt x="730" y="290"/>
                  </a:lnTo>
                  <a:lnTo>
                    <a:pt x="726" y="290"/>
                  </a:lnTo>
                  <a:lnTo>
                    <a:pt x="722" y="290"/>
                  </a:lnTo>
                  <a:lnTo>
                    <a:pt x="722" y="294"/>
                  </a:lnTo>
                  <a:lnTo>
                    <a:pt x="718" y="294"/>
                  </a:lnTo>
                  <a:lnTo>
                    <a:pt x="716" y="294"/>
                  </a:lnTo>
                  <a:lnTo>
                    <a:pt x="712" y="294"/>
                  </a:lnTo>
                  <a:lnTo>
                    <a:pt x="708" y="294"/>
                  </a:lnTo>
                  <a:lnTo>
                    <a:pt x="704" y="294"/>
                  </a:lnTo>
                  <a:lnTo>
                    <a:pt x="704" y="290"/>
                  </a:lnTo>
                  <a:lnTo>
                    <a:pt x="700" y="290"/>
                  </a:lnTo>
                  <a:lnTo>
                    <a:pt x="696" y="290"/>
                  </a:lnTo>
                  <a:lnTo>
                    <a:pt x="696" y="286"/>
                  </a:lnTo>
                  <a:lnTo>
                    <a:pt x="692" y="286"/>
                  </a:lnTo>
                  <a:lnTo>
                    <a:pt x="692" y="284"/>
                  </a:lnTo>
                  <a:lnTo>
                    <a:pt x="696" y="284"/>
                  </a:lnTo>
                  <a:lnTo>
                    <a:pt x="700" y="284"/>
                  </a:lnTo>
                  <a:lnTo>
                    <a:pt x="704" y="286"/>
                  </a:lnTo>
                  <a:lnTo>
                    <a:pt x="708" y="286"/>
                  </a:lnTo>
                  <a:lnTo>
                    <a:pt x="712" y="286"/>
                  </a:lnTo>
                  <a:lnTo>
                    <a:pt x="716" y="286"/>
                  </a:lnTo>
                  <a:lnTo>
                    <a:pt x="718" y="286"/>
                  </a:lnTo>
                  <a:lnTo>
                    <a:pt x="716" y="286"/>
                  </a:lnTo>
                  <a:lnTo>
                    <a:pt x="712" y="286"/>
                  </a:lnTo>
                  <a:lnTo>
                    <a:pt x="708" y="286"/>
                  </a:lnTo>
                  <a:lnTo>
                    <a:pt x="704" y="284"/>
                  </a:lnTo>
                  <a:lnTo>
                    <a:pt x="700" y="284"/>
                  </a:lnTo>
                  <a:lnTo>
                    <a:pt x="696" y="284"/>
                  </a:lnTo>
                  <a:lnTo>
                    <a:pt x="692" y="284"/>
                  </a:lnTo>
                  <a:lnTo>
                    <a:pt x="692" y="280"/>
                  </a:lnTo>
                  <a:lnTo>
                    <a:pt x="688" y="280"/>
                  </a:lnTo>
                  <a:lnTo>
                    <a:pt x="688" y="284"/>
                  </a:lnTo>
                  <a:lnTo>
                    <a:pt x="686" y="284"/>
                  </a:lnTo>
                  <a:lnTo>
                    <a:pt x="686" y="286"/>
                  </a:lnTo>
                  <a:lnTo>
                    <a:pt x="682" y="286"/>
                  </a:lnTo>
                  <a:lnTo>
                    <a:pt x="678" y="286"/>
                  </a:lnTo>
                  <a:lnTo>
                    <a:pt x="678" y="284"/>
                  </a:lnTo>
                  <a:lnTo>
                    <a:pt x="674" y="284"/>
                  </a:lnTo>
                  <a:lnTo>
                    <a:pt x="674" y="280"/>
                  </a:lnTo>
                  <a:lnTo>
                    <a:pt x="670" y="280"/>
                  </a:lnTo>
                  <a:lnTo>
                    <a:pt x="670" y="276"/>
                  </a:lnTo>
                  <a:lnTo>
                    <a:pt x="666" y="276"/>
                  </a:lnTo>
                  <a:lnTo>
                    <a:pt x="666" y="280"/>
                  </a:lnTo>
                  <a:lnTo>
                    <a:pt x="670" y="280"/>
                  </a:lnTo>
                  <a:lnTo>
                    <a:pt x="674" y="284"/>
                  </a:lnTo>
                  <a:lnTo>
                    <a:pt x="678" y="284"/>
                  </a:lnTo>
                  <a:lnTo>
                    <a:pt x="678" y="286"/>
                  </a:lnTo>
                  <a:lnTo>
                    <a:pt x="682" y="286"/>
                  </a:lnTo>
                  <a:lnTo>
                    <a:pt x="682" y="290"/>
                  </a:lnTo>
                  <a:lnTo>
                    <a:pt x="678" y="290"/>
                  </a:lnTo>
                  <a:lnTo>
                    <a:pt x="674" y="290"/>
                  </a:lnTo>
                  <a:lnTo>
                    <a:pt x="670" y="290"/>
                  </a:lnTo>
                  <a:lnTo>
                    <a:pt x="670" y="294"/>
                  </a:lnTo>
                  <a:lnTo>
                    <a:pt x="666" y="294"/>
                  </a:lnTo>
                  <a:lnTo>
                    <a:pt x="662" y="294"/>
                  </a:lnTo>
                  <a:lnTo>
                    <a:pt x="660" y="294"/>
                  </a:lnTo>
                  <a:lnTo>
                    <a:pt x="656" y="294"/>
                  </a:lnTo>
                  <a:lnTo>
                    <a:pt x="652" y="294"/>
                  </a:lnTo>
                  <a:lnTo>
                    <a:pt x="652" y="290"/>
                  </a:lnTo>
                  <a:lnTo>
                    <a:pt x="648" y="290"/>
                  </a:lnTo>
                  <a:lnTo>
                    <a:pt x="644" y="290"/>
                  </a:lnTo>
                  <a:lnTo>
                    <a:pt x="648" y="294"/>
                  </a:lnTo>
                  <a:lnTo>
                    <a:pt x="652" y="294"/>
                  </a:lnTo>
                  <a:lnTo>
                    <a:pt x="656" y="294"/>
                  </a:lnTo>
                  <a:lnTo>
                    <a:pt x="660" y="294"/>
                  </a:lnTo>
                  <a:lnTo>
                    <a:pt x="656" y="294"/>
                  </a:lnTo>
                  <a:lnTo>
                    <a:pt x="656" y="298"/>
                  </a:lnTo>
                  <a:lnTo>
                    <a:pt x="652" y="298"/>
                  </a:lnTo>
                  <a:lnTo>
                    <a:pt x="648" y="298"/>
                  </a:lnTo>
                  <a:lnTo>
                    <a:pt x="644" y="298"/>
                  </a:lnTo>
                  <a:lnTo>
                    <a:pt x="640" y="298"/>
                  </a:lnTo>
                  <a:lnTo>
                    <a:pt x="644" y="298"/>
                  </a:lnTo>
                  <a:lnTo>
                    <a:pt x="644" y="302"/>
                  </a:lnTo>
                  <a:lnTo>
                    <a:pt x="644" y="306"/>
                  </a:lnTo>
                  <a:lnTo>
                    <a:pt x="644" y="302"/>
                  </a:lnTo>
                  <a:lnTo>
                    <a:pt x="644" y="298"/>
                  </a:lnTo>
                  <a:lnTo>
                    <a:pt x="648" y="298"/>
                  </a:lnTo>
                  <a:lnTo>
                    <a:pt x="652" y="298"/>
                  </a:lnTo>
                  <a:lnTo>
                    <a:pt x="656" y="298"/>
                  </a:lnTo>
                  <a:lnTo>
                    <a:pt x="660" y="298"/>
                  </a:lnTo>
                  <a:lnTo>
                    <a:pt x="662" y="298"/>
                  </a:lnTo>
                  <a:lnTo>
                    <a:pt x="666" y="298"/>
                  </a:lnTo>
                  <a:lnTo>
                    <a:pt x="670" y="298"/>
                  </a:lnTo>
                  <a:lnTo>
                    <a:pt x="674" y="298"/>
                  </a:lnTo>
                  <a:lnTo>
                    <a:pt x="674" y="302"/>
                  </a:lnTo>
                  <a:lnTo>
                    <a:pt x="678" y="298"/>
                  </a:lnTo>
                  <a:lnTo>
                    <a:pt x="678" y="302"/>
                  </a:lnTo>
                  <a:lnTo>
                    <a:pt x="678" y="306"/>
                  </a:lnTo>
                  <a:lnTo>
                    <a:pt x="674" y="306"/>
                  </a:lnTo>
                  <a:lnTo>
                    <a:pt x="670" y="306"/>
                  </a:lnTo>
                  <a:lnTo>
                    <a:pt x="666" y="306"/>
                  </a:lnTo>
                  <a:lnTo>
                    <a:pt x="662" y="310"/>
                  </a:lnTo>
                  <a:lnTo>
                    <a:pt x="660" y="310"/>
                  </a:lnTo>
                  <a:lnTo>
                    <a:pt x="656" y="306"/>
                  </a:lnTo>
                  <a:lnTo>
                    <a:pt x="652" y="306"/>
                  </a:lnTo>
                  <a:lnTo>
                    <a:pt x="648" y="306"/>
                  </a:lnTo>
                  <a:lnTo>
                    <a:pt x="644" y="306"/>
                  </a:lnTo>
                  <a:lnTo>
                    <a:pt x="648" y="306"/>
                  </a:lnTo>
                  <a:lnTo>
                    <a:pt x="652" y="306"/>
                  </a:lnTo>
                  <a:lnTo>
                    <a:pt x="656" y="306"/>
                  </a:lnTo>
                  <a:lnTo>
                    <a:pt x="660" y="310"/>
                  </a:lnTo>
                  <a:lnTo>
                    <a:pt x="656" y="310"/>
                  </a:lnTo>
                  <a:lnTo>
                    <a:pt x="652" y="310"/>
                  </a:lnTo>
                  <a:lnTo>
                    <a:pt x="656" y="310"/>
                  </a:lnTo>
                  <a:lnTo>
                    <a:pt x="660" y="310"/>
                  </a:lnTo>
                  <a:lnTo>
                    <a:pt x="660" y="314"/>
                  </a:lnTo>
                  <a:lnTo>
                    <a:pt x="660" y="310"/>
                  </a:lnTo>
                  <a:lnTo>
                    <a:pt x="662" y="310"/>
                  </a:lnTo>
                  <a:lnTo>
                    <a:pt x="666" y="310"/>
                  </a:lnTo>
                  <a:lnTo>
                    <a:pt x="670" y="306"/>
                  </a:lnTo>
                  <a:lnTo>
                    <a:pt x="674" y="310"/>
                  </a:lnTo>
                  <a:lnTo>
                    <a:pt x="678" y="310"/>
                  </a:lnTo>
                  <a:lnTo>
                    <a:pt x="682" y="310"/>
                  </a:lnTo>
                  <a:lnTo>
                    <a:pt x="682" y="314"/>
                  </a:lnTo>
                  <a:lnTo>
                    <a:pt x="686" y="314"/>
                  </a:lnTo>
                  <a:lnTo>
                    <a:pt x="682" y="316"/>
                  </a:lnTo>
                  <a:lnTo>
                    <a:pt x="678" y="316"/>
                  </a:lnTo>
                  <a:lnTo>
                    <a:pt x="674" y="316"/>
                  </a:lnTo>
                  <a:lnTo>
                    <a:pt x="670" y="316"/>
                  </a:lnTo>
                  <a:lnTo>
                    <a:pt x="666" y="316"/>
                  </a:lnTo>
                  <a:lnTo>
                    <a:pt x="670" y="316"/>
                  </a:lnTo>
                  <a:lnTo>
                    <a:pt x="674" y="316"/>
                  </a:lnTo>
                  <a:lnTo>
                    <a:pt x="674" y="320"/>
                  </a:lnTo>
                  <a:lnTo>
                    <a:pt x="670" y="320"/>
                  </a:lnTo>
                  <a:lnTo>
                    <a:pt x="670" y="324"/>
                  </a:lnTo>
                  <a:lnTo>
                    <a:pt x="674" y="324"/>
                  </a:lnTo>
                  <a:lnTo>
                    <a:pt x="674" y="320"/>
                  </a:lnTo>
                  <a:lnTo>
                    <a:pt x="678" y="320"/>
                  </a:lnTo>
                  <a:lnTo>
                    <a:pt x="678" y="316"/>
                  </a:lnTo>
                  <a:lnTo>
                    <a:pt x="682" y="316"/>
                  </a:lnTo>
                  <a:lnTo>
                    <a:pt x="686" y="316"/>
                  </a:lnTo>
                  <a:lnTo>
                    <a:pt x="686" y="320"/>
                  </a:lnTo>
                  <a:lnTo>
                    <a:pt x="688" y="320"/>
                  </a:lnTo>
                  <a:lnTo>
                    <a:pt x="692" y="320"/>
                  </a:lnTo>
                  <a:lnTo>
                    <a:pt x="696" y="320"/>
                  </a:lnTo>
                  <a:lnTo>
                    <a:pt x="696" y="324"/>
                  </a:lnTo>
                  <a:lnTo>
                    <a:pt x="700" y="324"/>
                  </a:lnTo>
                  <a:lnTo>
                    <a:pt x="704" y="324"/>
                  </a:lnTo>
                  <a:lnTo>
                    <a:pt x="704" y="328"/>
                  </a:lnTo>
                  <a:lnTo>
                    <a:pt x="708" y="328"/>
                  </a:lnTo>
                  <a:lnTo>
                    <a:pt x="712" y="328"/>
                  </a:lnTo>
                  <a:lnTo>
                    <a:pt x="712" y="332"/>
                  </a:lnTo>
                  <a:lnTo>
                    <a:pt x="716" y="332"/>
                  </a:lnTo>
                  <a:lnTo>
                    <a:pt x="712" y="332"/>
                  </a:lnTo>
                  <a:lnTo>
                    <a:pt x="712" y="336"/>
                  </a:lnTo>
                  <a:lnTo>
                    <a:pt x="708" y="336"/>
                  </a:lnTo>
                  <a:lnTo>
                    <a:pt x="704" y="336"/>
                  </a:lnTo>
                  <a:lnTo>
                    <a:pt x="704" y="340"/>
                  </a:lnTo>
                  <a:lnTo>
                    <a:pt x="708" y="340"/>
                  </a:lnTo>
                  <a:lnTo>
                    <a:pt x="708" y="336"/>
                  </a:lnTo>
                  <a:lnTo>
                    <a:pt x="712" y="336"/>
                  </a:lnTo>
                  <a:lnTo>
                    <a:pt x="716" y="336"/>
                  </a:lnTo>
                  <a:lnTo>
                    <a:pt x="712" y="336"/>
                  </a:lnTo>
                  <a:lnTo>
                    <a:pt x="712" y="340"/>
                  </a:lnTo>
                  <a:lnTo>
                    <a:pt x="716" y="340"/>
                  </a:lnTo>
                  <a:lnTo>
                    <a:pt x="716" y="336"/>
                  </a:lnTo>
                  <a:lnTo>
                    <a:pt x="718" y="336"/>
                  </a:lnTo>
                  <a:lnTo>
                    <a:pt x="722" y="336"/>
                  </a:lnTo>
                  <a:lnTo>
                    <a:pt x="718" y="336"/>
                  </a:lnTo>
                  <a:lnTo>
                    <a:pt x="718" y="340"/>
                  </a:lnTo>
                  <a:lnTo>
                    <a:pt x="716" y="340"/>
                  </a:lnTo>
                  <a:lnTo>
                    <a:pt x="712" y="342"/>
                  </a:lnTo>
                  <a:lnTo>
                    <a:pt x="716" y="342"/>
                  </a:lnTo>
                  <a:lnTo>
                    <a:pt x="716" y="346"/>
                  </a:lnTo>
                  <a:lnTo>
                    <a:pt x="716" y="342"/>
                  </a:lnTo>
                  <a:lnTo>
                    <a:pt x="718" y="342"/>
                  </a:lnTo>
                  <a:lnTo>
                    <a:pt x="722" y="342"/>
                  </a:lnTo>
                  <a:lnTo>
                    <a:pt x="726" y="342"/>
                  </a:lnTo>
                  <a:lnTo>
                    <a:pt x="722" y="342"/>
                  </a:lnTo>
                  <a:lnTo>
                    <a:pt x="722" y="346"/>
                  </a:lnTo>
                  <a:lnTo>
                    <a:pt x="726" y="346"/>
                  </a:lnTo>
                  <a:lnTo>
                    <a:pt x="722" y="346"/>
                  </a:lnTo>
                  <a:lnTo>
                    <a:pt x="726" y="346"/>
                  </a:lnTo>
                  <a:lnTo>
                    <a:pt x="726" y="350"/>
                  </a:lnTo>
                  <a:lnTo>
                    <a:pt x="722" y="350"/>
                  </a:lnTo>
                  <a:lnTo>
                    <a:pt x="722" y="354"/>
                  </a:lnTo>
                  <a:lnTo>
                    <a:pt x="718" y="354"/>
                  </a:lnTo>
                  <a:lnTo>
                    <a:pt x="716" y="354"/>
                  </a:lnTo>
                  <a:lnTo>
                    <a:pt x="718" y="354"/>
                  </a:lnTo>
                  <a:lnTo>
                    <a:pt x="722" y="354"/>
                  </a:lnTo>
                  <a:lnTo>
                    <a:pt x="726" y="354"/>
                  </a:lnTo>
                  <a:lnTo>
                    <a:pt x="726" y="358"/>
                  </a:lnTo>
                  <a:lnTo>
                    <a:pt x="722" y="358"/>
                  </a:lnTo>
                  <a:lnTo>
                    <a:pt x="722" y="362"/>
                  </a:lnTo>
                  <a:lnTo>
                    <a:pt x="722" y="358"/>
                  </a:lnTo>
                  <a:lnTo>
                    <a:pt x="722" y="362"/>
                  </a:lnTo>
                  <a:lnTo>
                    <a:pt x="726" y="362"/>
                  </a:lnTo>
                  <a:lnTo>
                    <a:pt x="726" y="358"/>
                  </a:lnTo>
                  <a:lnTo>
                    <a:pt x="726" y="362"/>
                  </a:lnTo>
                  <a:lnTo>
                    <a:pt x="722" y="362"/>
                  </a:lnTo>
                  <a:lnTo>
                    <a:pt x="726" y="362"/>
                  </a:lnTo>
                  <a:lnTo>
                    <a:pt x="722" y="366"/>
                  </a:lnTo>
                  <a:lnTo>
                    <a:pt x="726" y="366"/>
                  </a:lnTo>
                  <a:lnTo>
                    <a:pt x="730" y="366"/>
                  </a:lnTo>
                  <a:lnTo>
                    <a:pt x="726" y="370"/>
                  </a:lnTo>
                  <a:lnTo>
                    <a:pt x="722" y="370"/>
                  </a:lnTo>
                  <a:lnTo>
                    <a:pt x="718" y="370"/>
                  </a:lnTo>
                  <a:lnTo>
                    <a:pt x="716" y="370"/>
                  </a:lnTo>
                  <a:lnTo>
                    <a:pt x="716" y="366"/>
                  </a:lnTo>
                  <a:lnTo>
                    <a:pt x="716" y="362"/>
                  </a:lnTo>
                  <a:lnTo>
                    <a:pt x="716" y="358"/>
                  </a:lnTo>
                  <a:lnTo>
                    <a:pt x="712" y="358"/>
                  </a:lnTo>
                  <a:lnTo>
                    <a:pt x="712" y="362"/>
                  </a:lnTo>
                  <a:lnTo>
                    <a:pt x="712" y="366"/>
                  </a:lnTo>
                  <a:lnTo>
                    <a:pt x="712" y="370"/>
                  </a:lnTo>
                  <a:lnTo>
                    <a:pt x="708" y="370"/>
                  </a:lnTo>
                  <a:lnTo>
                    <a:pt x="704" y="370"/>
                  </a:lnTo>
                  <a:lnTo>
                    <a:pt x="700" y="370"/>
                  </a:lnTo>
                  <a:lnTo>
                    <a:pt x="696" y="366"/>
                  </a:lnTo>
                  <a:lnTo>
                    <a:pt x="692" y="366"/>
                  </a:lnTo>
                  <a:lnTo>
                    <a:pt x="692" y="362"/>
                  </a:lnTo>
                  <a:lnTo>
                    <a:pt x="688" y="362"/>
                  </a:lnTo>
                  <a:lnTo>
                    <a:pt x="688" y="358"/>
                  </a:lnTo>
                  <a:lnTo>
                    <a:pt x="688" y="354"/>
                  </a:lnTo>
                  <a:lnTo>
                    <a:pt x="688" y="350"/>
                  </a:lnTo>
                  <a:lnTo>
                    <a:pt x="686" y="350"/>
                  </a:lnTo>
                  <a:lnTo>
                    <a:pt x="682" y="346"/>
                  </a:lnTo>
                  <a:lnTo>
                    <a:pt x="678" y="346"/>
                  </a:lnTo>
                  <a:lnTo>
                    <a:pt x="674" y="346"/>
                  </a:lnTo>
                  <a:lnTo>
                    <a:pt x="674" y="342"/>
                  </a:lnTo>
                  <a:lnTo>
                    <a:pt x="670" y="342"/>
                  </a:lnTo>
                  <a:lnTo>
                    <a:pt x="670" y="340"/>
                  </a:lnTo>
                  <a:lnTo>
                    <a:pt x="666" y="340"/>
                  </a:lnTo>
                  <a:lnTo>
                    <a:pt x="660" y="340"/>
                  </a:lnTo>
                  <a:lnTo>
                    <a:pt x="656" y="340"/>
                  </a:lnTo>
                  <a:lnTo>
                    <a:pt x="652" y="340"/>
                  </a:lnTo>
                  <a:lnTo>
                    <a:pt x="648" y="336"/>
                  </a:lnTo>
                  <a:lnTo>
                    <a:pt x="644" y="336"/>
                  </a:lnTo>
                  <a:lnTo>
                    <a:pt x="644" y="332"/>
                  </a:lnTo>
                  <a:lnTo>
                    <a:pt x="640" y="332"/>
                  </a:lnTo>
                  <a:lnTo>
                    <a:pt x="640" y="328"/>
                  </a:lnTo>
                  <a:lnTo>
                    <a:pt x="636" y="328"/>
                  </a:lnTo>
                  <a:lnTo>
                    <a:pt x="632" y="328"/>
                  </a:lnTo>
                  <a:lnTo>
                    <a:pt x="630" y="324"/>
                  </a:lnTo>
                  <a:lnTo>
                    <a:pt x="626" y="324"/>
                  </a:lnTo>
                  <a:lnTo>
                    <a:pt x="626" y="328"/>
                  </a:lnTo>
                  <a:lnTo>
                    <a:pt x="630" y="328"/>
                  </a:lnTo>
                  <a:lnTo>
                    <a:pt x="630" y="332"/>
                  </a:lnTo>
                  <a:lnTo>
                    <a:pt x="632" y="332"/>
                  </a:lnTo>
                  <a:lnTo>
                    <a:pt x="636" y="332"/>
                  </a:lnTo>
                  <a:lnTo>
                    <a:pt x="640" y="336"/>
                  </a:lnTo>
                  <a:lnTo>
                    <a:pt x="644" y="336"/>
                  </a:lnTo>
                  <a:lnTo>
                    <a:pt x="644" y="340"/>
                  </a:lnTo>
                  <a:lnTo>
                    <a:pt x="640" y="340"/>
                  </a:lnTo>
                  <a:lnTo>
                    <a:pt x="636" y="340"/>
                  </a:lnTo>
                  <a:lnTo>
                    <a:pt x="632" y="340"/>
                  </a:lnTo>
                  <a:lnTo>
                    <a:pt x="630" y="340"/>
                  </a:lnTo>
                  <a:lnTo>
                    <a:pt x="632" y="340"/>
                  </a:lnTo>
                  <a:lnTo>
                    <a:pt x="636" y="340"/>
                  </a:lnTo>
                  <a:lnTo>
                    <a:pt x="640" y="340"/>
                  </a:lnTo>
                  <a:lnTo>
                    <a:pt x="644" y="340"/>
                  </a:lnTo>
                  <a:lnTo>
                    <a:pt x="648" y="340"/>
                  </a:lnTo>
                  <a:lnTo>
                    <a:pt x="644" y="340"/>
                  </a:lnTo>
                  <a:lnTo>
                    <a:pt x="644" y="342"/>
                  </a:lnTo>
                  <a:lnTo>
                    <a:pt x="648" y="342"/>
                  </a:lnTo>
                  <a:lnTo>
                    <a:pt x="648" y="340"/>
                  </a:lnTo>
                  <a:lnTo>
                    <a:pt x="652" y="340"/>
                  </a:lnTo>
                  <a:lnTo>
                    <a:pt x="652" y="342"/>
                  </a:lnTo>
                  <a:lnTo>
                    <a:pt x="656" y="342"/>
                  </a:lnTo>
                  <a:lnTo>
                    <a:pt x="660" y="342"/>
                  </a:lnTo>
                  <a:lnTo>
                    <a:pt x="662" y="342"/>
                  </a:lnTo>
                  <a:lnTo>
                    <a:pt x="666" y="342"/>
                  </a:lnTo>
                  <a:lnTo>
                    <a:pt x="670" y="342"/>
                  </a:lnTo>
                  <a:lnTo>
                    <a:pt x="674" y="346"/>
                  </a:lnTo>
                  <a:lnTo>
                    <a:pt x="670" y="350"/>
                  </a:lnTo>
                  <a:lnTo>
                    <a:pt x="670" y="346"/>
                  </a:lnTo>
                  <a:lnTo>
                    <a:pt x="666" y="346"/>
                  </a:lnTo>
                  <a:lnTo>
                    <a:pt x="670" y="350"/>
                  </a:lnTo>
                  <a:lnTo>
                    <a:pt x="662" y="354"/>
                  </a:lnTo>
                  <a:lnTo>
                    <a:pt x="660" y="354"/>
                  </a:lnTo>
                  <a:lnTo>
                    <a:pt x="652" y="358"/>
                  </a:lnTo>
                  <a:lnTo>
                    <a:pt x="652" y="354"/>
                  </a:lnTo>
                  <a:lnTo>
                    <a:pt x="648" y="358"/>
                  </a:lnTo>
                  <a:lnTo>
                    <a:pt x="644" y="358"/>
                  </a:lnTo>
                  <a:lnTo>
                    <a:pt x="644" y="354"/>
                  </a:lnTo>
                  <a:lnTo>
                    <a:pt x="640" y="354"/>
                  </a:lnTo>
                  <a:lnTo>
                    <a:pt x="640" y="350"/>
                  </a:lnTo>
                  <a:lnTo>
                    <a:pt x="636" y="350"/>
                  </a:lnTo>
                  <a:lnTo>
                    <a:pt x="636" y="354"/>
                  </a:lnTo>
                  <a:lnTo>
                    <a:pt x="640" y="354"/>
                  </a:lnTo>
                  <a:lnTo>
                    <a:pt x="640" y="358"/>
                  </a:lnTo>
                  <a:lnTo>
                    <a:pt x="640" y="354"/>
                  </a:lnTo>
                  <a:lnTo>
                    <a:pt x="636" y="354"/>
                  </a:lnTo>
                  <a:lnTo>
                    <a:pt x="632" y="354"/>
                  </a:lnTo>
                  <a:lnTo>
                    <a:pt x="630" y="354"/>
                  </a:lnTo>
                  <a:lnTo>
                    <a:pt x="632" y="354"/>
                  </a:lnTo>
                  <a:lnTo>
                    <a:pt x="632" y="358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2" y="366"/>
                  </a:lnTo>
                  <a:lnTo>
                    <a:pt x="630" y="366"/>
                  </a:lnTo>
                  <a:lnTo>
                    <a:pt x="626" y="366"/>
                  </a:lnTo>
                  <a:lnTo>
                    <a:pt x="622" y="370"/>
                  </a:lnTo>
                  <a:lnTo>
                    <a:pt x="618" y="370"/>
                  </a:lnTo>
                  <a:lnTo>
                    <a:pt x="622" y="370"/>
                  </a:lnTo>
                  <a:lnTo>
                    <a:pt x="626" y="370"/>
                  </a:lnTo>
                  <a:lnTo>
                    <a:pt x="630" y="370"/>
                  </a:lnTo>
                  <a:lnTo>
                    <a:pt x="632" y="366"/>
                  </a:lnTo>
                  <a:lnTo>
                    <a:pt x="632" y="370"/>
                  </a:lnTo>
                  <a:lnTo>
                    <a:pt x="630" y="370"/>
                  </a:lnTo>
                  <a:lnTo>
                    <a:pt x="632" y="370"/>
                  </a:lnTo>
                  <a:lnTo>
                    <a:pt x="636" y="370"/>
                  </a:lnTo>
                  <a:lnTo>
                    <a:pt x="640" y="370"/>
                  </a:lnTo>
                  <a:lnTo>
                    <a:pt x="648" y="370"/>
                  </a:lnTo>
                  <a:lnTo>
                    <a:pt x="652" y="370"/>
                  </a:lnTo>
                  <a:lnTo>
                    <a:pt x="656" y="370"/>
                  </a:lnTo>
                  <a:lnTo>
                    <a:pt x="660" y="370"/>
                  </a:lnTo>
                  <a:lnTo>
                    <a:pt x="660" y="372"/>
                  </a:lnTo>
                  <a:lnTo>
                    <a:pt x="656" y="372"/>
                  </a:lnTo>
                  <a:lnTo>
                    <a:pt x="652" y="372"/>
                  </a:lnTo>
                  <a:lnTo>
                    <a:pt x="648" y="372"/>
                  </a:lnTo>
                  <a:lnTo>
                    <a:pt x="644" y="372"/>
                  </a:lnTo>
                  <a:lnTo>
                    <a:pt x="644" y="376"/>
                  </a:lnTo>
                  <a:lnTo>
                    <a:pt x="640" y="376"/>
                  </a:lnTo>
                  <a:lnTo>
                    <a:pt x="636" y="376"/>
                  </a:lnTo>
                  <a:lnTo>
                    <a:pt x="632" y="376"/>
                  </a:lnTo>
                  <a:lnTo>
                    <a:pt x="630" y="376"/>
                  </a:lnTo>
                  <a:lnTo>
                    <a:pt x="630" y="380"/>
                  </a:lnTo>
                  <a:lnTo>
                    <a:pt x="632" y="376"/>
                  </a:lnTo>
                  <a:lnTo>
                    <a:pt x="632" y="380"/>
                  </a:lnTo>
                  <a:lnTo>
                    <a:pt x="636" y="380"/>
                  </a:lnTo>
                  <a:lnTo>
                    <a:pt x="640" y="380"/>
                  </a:lnTo>
                  <a:lnTo>
                    <a:pt x="644" y="380"/>
                  </a:lnTo>
                  <a:lnTo>
                    <a:pt x="648" y="376"/>
                  </a:lnTo>
                  <a:lnTo>
                    <a:pt x="652" y="372"/>
                  </a:lnTo>
                  <a:lnTo>
                    <a:pt x="656" y="372"/>
                  </a:lnTo>
                  <a:lnTo>
                    <a:pt x="656" y="376"/>
                  </a:lnTo>
                  <a:lnTo>
                    <a:pt x="660" y="376"/>
                  </a:lnTo>
                  <a:lnTo>
                    <a:pt x="662" y="372"/>
                  </a:lnTo>
                  <a:lnTo>
                    <a:pt x="666" y="372"/>
                  </a:lnTo>
                  <a:lnTo>
                    <a:pt x="670" y="372"/>
                  </a:lnTo>
                  <a:lnTo>
                    <a:pt x="674" y="370"/>
                  </a:lnTo>
                  <a:lnTo>
                    <a:pt x="674" y="372"/>
                  </a:lnTo>
                  <a:lnTo>
                    <a:pt x="678" y="372"/>
                  </a:lnTo>
                  <a:lnTo>
                    <a:pt x="678" y="370"/>
                  </a:lnTo>
                  <a:lnTo>
                    <a:pt x="678" y="372"/>
                  </a:lnTo>
                  <a:lnTo>
                    <a:pt x="682" y="372"/>
                  </a:lnTo>
                  <a:lnTo>
                    <a:pt x="686" y="372"/>
                  </a:lnTo>
                  <a:lnTo>
                    <a:pt x="692" y="376"/>
                  </a:lnTo>
                  <a:lnTo>
                    <a:pt x="696" y="376"/>
                  </a:lnTo>
                  <a:lnTo>
                    <a:pt x="700" y="376"/>
                  </a:lnTo>
                  <a:lnTo>
                    <a:pt x="704" y="376"/>
                  </a:lnTo>
                  <a:lnTo>
                    <a:pt x="708" y="376"/>
                  </a:lnTo>
                  <a:lnTo>
                    <a:pt x="712" y="376"/>
                  </a:lnTo>
                  <a:lnTo>
                    <a:pt x="716" y="376"/>
                  </a:lnTo>
                  <a:lnTo>
                    <a:pt x="718" y="376"/>
                  </a:lnTo>
                  <a:lnTo>
                    <a:pt x="718" y="380"/>
                  </a:lnTo>
                  <a:lnTo>
                    <a:pt x="716" y="380"/>
                  </a:lnTo>
                  <a:lnTo>
                    <a:pt x="712" y="380"/>
                  </a:lnTo>
                  <a:lnTo>
                    <a:pt x="708" y="380"/>
                  </a:lnTo>
                  <a:lnTo>
                    <a:pt x="708" y="384"/>
                  </a:lnTo>
                  <a:lnTo>
                    <a:pt x="712" y="384"/>
                  </a:lnTo>
                  <a:lnTo>
                    <a:pt x="708" y="384"/>
                  </a:lnTo>
                  <a:lnTo>
                    <a:pt x="708" y="380"/>
                  </a:lnTo>
                  <a:lnTo>
                    <a:pt x="704" y="380"/>
                  </a:lnTo>
                  <a:lnTo>
                    <a:pt x="704" y="384"/>
                  </a:lnTo>
                  <a:lnTo>
                    <a:pt x="708" y="384"/>
                  </a:lnTo>
                  <a:lnTo>
                    <a:pt x="704" y="384"/>
                  </a:lnTo>
                  <a:lnTo>
                    <a:pt x="708" y="384"/>
                  </a:lnTo>
                  <a:lnTo>
                    <a:pt x="708" y="388"/>
                  </a:lnTo>
                  <a:lnTo>
                    <a:pt x="704" y="388"/>
                  </a:lnTo>
                  <a:lnTo>
                    <a:pt x="704" y="384"/>
                  </a:lnTo>
                  <a:lnTo>
                    <a:pt x="700" y="384"/>
                  </a:lnTo>
                  <a:lnTo>
                    <a:pt x="704" y="384"/>
                  </a:lnTo>
                  <a:lnTo>
                    <a:pt x="704" y="388"/>
                  </a:lnTo>
                  <a:lnTo>
                    <a:pt x="700" y="388"/>
                  </a:lnTo>
                  <a:lnTo>
                    <a:pt x="696" y="388"/>
                  </a:lnTo>
                  <a:lnTo>
                    <a:pt x="692" y="388"/>
                  </a:lnTo>
                  <a:lnTo>
                    <a:pt x="696" y="388"/>
                  </a:lnTo>
                  <a:lnTo>
                    <a:pt x="700" y="388"/>
                  </a:lnTo>
                  <a:lnTo>
                    <a:pt x="696" y="392"/>
                  </a:lnTo>
                  <a:lnTo>
                    <a:pt x="692" y="392"/>
                  </a:lnTo>
                  <a:lnTo>
                    <a:pt x="688" y="392"/>
                  </a:lnTo>
                  <a:lnTo>
                    <a:pt x="692" y="392"/>
                  </a:lnTo>
                  <a:lnTo>
                    <a:pt x="688" y="396"/>
                  </a:lnTo>
                  <a:lnTo>
                    <a:pt x="686" y="396"/>
                  </a:lnTo>
                  <a:lnTo>
                    <a:pt x="682" y="396"/>
                  </a:lnTo>
                  <a:lnTo>
                    <a:pt x="686" y="398"/>
                  </a:lnTo>
                  <a:lnTo>
                    <a:pt x="682" y="398"/>
                  </a:lnTo>
                  <a:lnTo>
                    <a:pt x="678" y="398"/>
                  </a:lnTo>
                  <a:lnTo>
                    <a:pt x="674" y="398"/>
                  </a:lnTo>
                  <a:lnTo>
                    <a:pt x="678" y="398"/>
                  </a:lnTo>
                  <a:lnTo>
                    <a:pt x="678" y="402"/>
                  </a:lnTo>
                  <a:lnTo>
                    <a:pt x="674" y="402"/>
                  </a:lnTo>
                  <a:lnTo>
                    <a:pt x="674" y="406"/>
                  </a:lnTo>
                  <a:lnTo>
                    <a:pt x="670" y="402"/>
                  </a:lnTo>
                  <a:lnTo>
                    <a:pt x="670" y="406"/>
                  </a:lnTo>
                  <a:lnTo>
                    <a:pt x="666" y="406"/>
                  </a:lnTo>
                  <a:lnTo>
                    <a:pt x="670" y="406"/>
                  </a:lnTo>
                  <a:lnTo>
                    <a:pt x="670" y="410"/>
                  </a:lnTo>
                  <a:lnTo>
                    <a:pt x="666" y="410"/>
                  </a:lnTo>
                  <a:lnTo>
                    <a:pt x="662" y="410"/>
                  </a:lnTo>
                  <a:lnTo>
                    <a:pt x="660" y="414"/>
                  </a:lnTo>
                  <a:lnTo>
                    <a:pt x="656" y="414"/>
                  </a:lnTo>
                  <a:lnTo>
                    <a:pt x="652" y="414"/>
                  </a:lnTo>
                  <a:lnTo>
                    <a:pt x="648" y="418"/>
                  </a:lnTo>
                  <a:lnTo>
                    <a:pt x="648" y="414"/>
                  </a:lnTo>
                  <a:lnTo>
                    <a:pt x="644" y="414"/>
                  </a:lnTo>
                  <a:lnTo>
                    <a:pt x="644" y="418"/>
                  </a:lnTo>
                  <a:lnTo>
                    <a:pt x="648" y="418"/>
                  </a:lnTo>
                  <a:lnTo>
                    <a:pt x="644" y="418"/>
                  </a:lnTo>
                  <a:lnTo>
                    <a:pt x="640" y="418"/>
                  </a:lnTo>
                  <a:lnTo>
                    <a:pt x="636" y="418"/>
                  </a:lnTo>
                  <a:lnTo>
                    <a:pt x="632" y="422"/>
                  </a:lnTo>
                  <a:lnTo>
                    <a:pt x="630" y="418"/>
                  </a:lnTo>
                  <a:lnTo>
                    <a:pt x="626" y="422"/>
                  </a:lnTo>
                  <a:lnTo>
                    <a:pt x="622" y="422"/>
                  </a:lnTo>
                  <a:lnTo>
                    <a:pt x="618" y="422"/>
                  </a:lnTo>
                  <a:lnTo>
                    <a:pt x="622" y="422"/>
                  </a:lnTo>
                  <a:lnTo>
                    <a:pt x="622" y="426"/>
                  </a:lnTo>
                  <a:lnTo>
                    <a:pt x="618" y="426"/>
                  </a:lnTo>
                  <a:lnTo>
                    <a:pt x="618" y="422"/>
                  </a:lnTo>
                  <a:lnTo>
                    <a:pt x="618" y="426"/>
                  </a:lnTo>
                  <a:lnTo>
                    <a:pt x="614" y="426"/>
                  </a:lnTo>
                  <a:lnTo>
                    <a:pt x="610" y="422"/>
                  </a:lnTo>
                  <a:lnTo>
                    <a:pt x="606" y="422"/>
                  </a:lnTo>
                  <a:lnTo>
                    <a:pt x="604" y="426"/>
                  </a:lnTo>
                  <a:lnTo>
                    <a:pt x="606" y="426"/>
                  </a:lnTo>
                  <a:lnTo>
                    <a:pt x="606" y="428"/>
                  </a:lnTo>
                  <a:lnTo>
                    <a:pt x="604" y="428"/>
                  </a:lnTo>
                  <a:lnTo>
                    <a:pt x="604" y="426"/>
                  </a:lnTo>
                  <a:lnTo>
                    <a:pt x="600" y="426"/>
                  </a:lnTo>
                  <a:lnTo>
                    <a:pt x="596" y="426"/>
                  </a:lnTo>
                  <a:lnTo>
                    <a:pt x="600" y="426"/>
                  </a:lnTo>
                  <a:lnTo>
                    <a:pt x="604" y="428"/>
                  </a:lnTo>
                  <a:lnTo>
                    <a:pt x="600" y="428"/>
                  </a:lnTo>
                  <a:lnTo>
                    <a:pt x="596" y="428"/>
                  </a:lnTo>
                  <a:lnTo>
                    <a:pt x="592" y="428"/>
                  </a:lnTo>
                  <a:lnTo>
                    <a:pt x="588" y="428"/>
                  </a:lnTo>
                  <a:lnTo>
                    <a:pt x="588" y="426"/>
                  </a:lnTo>
                  <a:lnTo>
                    <a:pt x="584" y="428"/>
                  </a:lnTo>
                  <a:lnTo>
                    <a:pt x="588" y="428"/>
                  </a:lnTo>
                  <a:lnTo>
                    <a:pt x="584" y="428"/>
                  </a:lnTo>
                  <a:lnTo>
                    <a:pt x="584" y="426"/>
                  </a:lnTo>
                  <a:lnTo>
                    <a:pt x="580" y="426"/>
                  </a:lnTo>
                  <a:lnTo>
                    <a:pt x="576" y="426"/>
                  </a:lnTo>
                  <a:lnTo>
                    <a:pt x="576" y="422"/>
                  </a:lnTo>
                  <a:lnTo>
                    <a:pt x="574" y="422"/>
                  </a:lnTo>
                  <a:lnTo>
                    <a:pt x="574" y="418"/>
                  </a:lnTo>
                  <a:lnTo>
                    <a:pt x="574" y="414"/>
                  </a:lnTo>
                  <a:lnTo>
                    <a:pt x="574" y="418"/>
                  </a:lnTo>
                  <a:lnTo>
                    <a:pt x="570" y="418"/>
                  </a:lnTo>
                  <a:lnTo>
                    <a:pt x="574" y="418"/>
                  </a:lnTo>
                  <a:lnTo>
                    <a:pt x="574" y="422"/>
                  </a:lnTo>
                  <a:lnTo>
                    <a:pt x="576" y="422"/>
                  </a:lnTo>
                  <a:lnTo>
                    <a:pt x="576" y="426"/>
                  </a:lnTo>
                  <a:lnTo>
                    <a:pt x="574" y="426"/>
                  </a:lnTo>
                  <a:lnTo>
                    <a:pt x="576" y="426"/>
                  </a:lnTo>
                  <a:lnTo>
                    <a:pt x="580" y="428"/>
                  </a:lnTo>
                  <a:lnTo>
                    <a:pt x="576" y="428"/>
                  </a:lnTo>
                  <a:lnTo>
                    <a:pt x="576" y="432"/>
                  </a:lnTo>
                  <a:lnTo>
                    <a:pt x="574" y="432"/>
                  </a:lnTo>
                  <a:lnTo>
                    <a:pt x="570" y="432"/>
                  </a:lnTo>
                  <a:lnTo>
                    <a:pt x="574" y="432"/>
                  </a:lnTo>
                  <a:lnTo>
                    <a:pt x="574" y="436"/>
                  </a:lnTo>
                  <a:lnTo>
                    <a:pt x="570" y="436"/>
                  </a:lnTo>
                  <a:lnTo>
                    <a:pt x="566" y="436"/>
                  </a:lnTo>
                  <a:lnTo>
                    <a:pt x="566" y="440"/>
                  </a:lnTo>
                  <a:lnTo>
                    <a:pt x="562" y="440"/>
                  </a:lnTo>
                  <a:lnTo>
                    <a:pt x="562" y="436"/>
                  </a:lnTo>
                  <a:lnTo>
                    <a:pt x="562" y="440"/>
                  </a:lnTo>
                  <a:lnTo>
                    <a:pt x="566" y="440"/>
                  </a:lnTo>
                  <a:lnTo>
                    <a:pt x="562" y="440"/>
                  </a:lnTo>
                  <a:lnTo>
                    <a:pt x="562" y="444"/>
                  </a:lnTo>
                  <a:lnTo>
                    <a:pt x="562" y="448"/>
                  </a:lnTo>
                  <a:lnTo>
                    <a:pt x="558" y="448"/>
                  </a:lnTo>
                  <a:lnTo>
                    <a:pt x="558" y="452"/>
                  </a:lnTo>
                  <a:lnTo>
                    <a:pt x="554" y="452"/>
                  </a:lnTo>
                  <a:lnTo>
                    <a:pt x="554" y="456"/>
                  </a:lnTo>
                  <a:lnTo>
                    <a:pt x="550" y="456"/>
                  </a:lnTo>
                  <a:lnTo>
                    <a:pt x="550" y="458"/>
                  </a:lnTo>
                  <a:lnTo>
                    <a:pt x="550" y="462"/>
                  </a:lnTo>
                  <a:lnTo>
                    <a:pt x="546" y="466"/>
                  </a:lnTo>
                  <a:lnTo>
                    <a:pt x="546" y="462"/>
                  </a:lnTo>
                  <a:lnTo>
                    <a:pt x="546" y="466"/>
                  </a:lnTo>
                  <a:lnTo>
                    <a:pt x="544" y="466"/>
                  </a:lnTo>
                  <a:lnTo>
                    <a:pt x="544" y="462"/>
                  </a:lnTo>
                  <a:lnTo>
                    <a:pt x="546" y="462"/>
                  </a:lnTo>
                  <a:lnTo>
                    <a:pt x="544" y="462"/>
                  </a:lnTo>
                  <a:lnTo>
                    <a:pt x="544" y="466"/>
                  </a:lnTo>
                  <a:lnTo>
                    <a:pt x="544" y="470"/>
                  </a:lnTo>
                  <a:lnTo>
                    <a:pt x="540" y="470"/>
                  </a:lnTo>
                  <a:lnTo>
                    <a:pt x="540" y="474"/>
                  </a:lnTo>
                  <a:lnTo>
                    <a:pt x="536" y="474"/>
                  </a:lnTo>
                  <a:lnTo>
                    <a:pt x="536" y="470"/>
                  </a:lnTo>
                  <a:lnTo>
                    <a:pt x="532" y="470"/>
                  </a:lnTo>
                  <a:lnTo>
                    <a:pt x="532" y="474"/>
                  </a:lnTo>
                  <a:lnTo>
                    <a:pt x="536" y="474"/>
                  </a:lnTo>
                  <a:lnTo>
                    <a:pt x="532" y="474"/>
                  </a:lnTo>
                  <a:lnTo>
                    <a:pt x="528" y="474"/>
                  </a:lnTo>
                  <a:lnTo>
                    <a:pt x="524" y="470"/>
                  </a:lnTo>
                  <a:lnTo>
                    <a:pt x="528" y="474"/>
                  </a:lnTo>
                  <a:lnTo>
                    <a:pt x="528" y="478"/>
                  </a:lnTo>
                  <a:lnTo>
                    <a:pt x="524" y="478"/>
                  </a:lnTo>
                  <a:lnTo>
                    <a:pt x="524" y="482"/>
                  </a:lnTo>
                  <a:lnTo>
                    <a:pt x="520" y="482"/>
                  </a:lnTo>
                  <a:lnTo>
                    <a:pt x="518" y="482"/>
                  </a:lnTo>
                  <a:lnTo>
                    <a:pt x="518" y="478"/>
                  </a:lnTo>
                  <a:lnTo>
                    <a:pt x="514" y="478"/>
                  </a:lnTo>
                  <a:lnTo>
                    <a:pt x="518" y="478"/>
                  </a:lnTo>
                  <a:lnTo>
                    <a:pt x="514" y="482"/>
                  </a:lnTo>
                  <a:lnTo>
                    <a:pt x="510" y="482"/>
                  </a:lnTo>
                  <a:lnTo>
                    <a:pt x="510" y="484"/>
                  </a:lnTo>
                  <a:lnTo>
                    <a:pt x="506" y="484"/>
                  </a:lnTo>
                  <a:lnTo>
                    <a:pt x="506" y="482"/>
                  </a:lnTo>
                  <a:lnTo>
                    <a:pt x="506" y="478"/>
                  </a:lnTo>
                  <a:lnTo>
                    <a:pt x="506" y="482"/>
                  </a:lnTo>
                  <a:lnTo>
                    <a:pt x="506" y="484"/>
                  </a:lnTo>
                  <a:lnTo>
                    <a:pt x="502" y="484"/>
                  </a:lnTo>
                  <a:lnTo>
                    <a:pt x="502" y="482"/>
                  </a:lnTo>
                  <a:lnTo>
                    <a:pt x="498" y="482"/>
                  </a:lnTo>
                  <a:lnTo>
                    <a:pt x="498" y="478"/>
                  </a:lnTo>
                  <a:lnTo>
                    <a:pt x="502" y="474"/>
                  </a:lnTo>
                  <a:lnTo>
                    <a:pt x="506" y="474"/>
                  </a:lnTo>
                  <a:lnTo>
                    <a:pt x="506" y="470"/>
                  </a:lnTo>
                  <a:lnTo>
                    <a:pt x="502" y="470"/>
                  </a:lnTo>
                  <a:lnTo>
                    <a:pt x="502" y="474"/>
                  </a:lnTo>
                  <a:lnTo>
                    <a:pt x="498" y="474"/>
                  </a:lnTo>
                  <a:lnTo>
                    <a:pt x="498" y="470"/>
                  </a:lnTo>
                  <a:lnTo>
                    <a:pt x="494" y="470"/>
                  </a:lnTo>
                  <a:lnTo>
                    <a:pt x="490" y="470"/>
                  </a:lnTo>
                  <a:lnTo>
                    <a:pt x="494" y="470"/>
                  </a:lnTo>
                  <a:lnTo>
                    <a:pt x="494" y="474"/>
                  </a:lnTo>
                  <a:lnTo>
                    <a:pt x="498" y="474"/>
                  </a:lnTo>
                  <a:lnTo>
                    <a:pt x="494" y="474"/>
                  </a:lnTo>
                  <a:lnTo>
                    <a:pt x="494" y="478"/>
                  </a:lnTo>
                  <a:lnTo>
                    <a:pt x="494" y="482"/>
                  </a:lnTo>
                  <a:lnTo>
                    <a:pt x="490" y="482"/>
                  </a:lnTo>
                  <a:lnTo>
                    <a:pt x="488" y="482"/>
                  </a:lnTo>
                  <a:lnTo>
                    <a:pt x="488" y="478"/>
                  </a:lnTo>
                  <a:lnTo>
                    <a:pt x="488" y="482"/>
                  </a:lnTo>
                  <a:lnTo>
                    <a:pt x="490" y="484"/>
                  </a:lnTo>
                  <a:lnTo>
                    <a:pt x="490" y="488"/>
                  </a:lnTo>
                  <a:lnTo>
                    <a:pt x="488" y="488"/>
                  </a:lnTo>
                  <a:lnTo>
                    <a:pt x="484" y="488"/>
                  </a:lnTo>
                  <a:lnTo>
                    <a:pt x="488" y="488"/>
                  </a:lnTo>
                  <a:lnTo>
                    <a:pt x="484" y="488"/>
                  </a:lnTo>
                  <a:lnTo>
                    <a:pt x="480" y="488"/>
                  </a:lnTo>
                  <a:lnTo>
                    <a:pt x="476" y="488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6" y="492"/>
                  </a:lnTo>
                  <a:lnTo>
                    <a:pt x="472" y="492"/>
                  </a:lnTo>
                  <a:lnTo>
                    <a:pt x="472" y="488"/>
                  </a:lnTo>
                  <a:lnTo>
                    <a:pt x="468" y="488"/>
                  </a:lnTo>
                  <a:lnTo>
                    <a:pt x="468" y="492"/>
                  </a:lnTo>
                  <a:lnTo>
                    <a:pt x="464" y="492"/>
                  </a:lnTo>
                  <a:lnTo>
                    <a:pt x="464" y="488"/>
                  </a:lnTo>
                  <a:lnTo>
                    <a:pt x="462" y="492"/>
                  </a:lnTo>
                  <a:lnTo>
                    <a:pt x="464" y="492"/>
                  </a:lnTo>
                  <a:lnTo>
                    <a:pt x="468" y="492"/>
                  </a:lnTo>
                  <a:lnTo>
                    <a:pt x="468" y="496"/>
                  </a:lnTo>
                  <a:lnTo>
                    <a:pt x="468" y="492"/>
                  </a:lnTo>
                  <a:lnTo>
                    <a:pt x="464" y="496"/>
                  </a:lnTo>
                  <a:lnTo>
                    <a:pt x="468" y="496"/>
                  </a:lnTo>
                  <a:lnTo>
                    <a:pt x="468" y="500"/>
                  </a:lnTo>
                  <a:lnTo>
                    <a:pt x="464" y="500"/>
                  </a:lnTo>
                  <a:lnTo>
                    <a:pt x="464" y="504"/>
                  </a:lnTo>
                  <a:lnTo>
                    <a:pt x="462" y="504"/>
                  </a:lnTo>
                  <a:lnTo>
                    <a:pt x="458" y="504"/>
                  </a:lnTo>
                  <a:lnTo>
                    <a:pt x="458" y="500"/>
                  </a:lnTo>
                  <a:lnTo>
                    <a:pt x="458" y="504"/>
                  </a:lnTo>
                  <a:lnTo>
                    <a:pt x="450" y="504"/>
                  </a:lnTo>
                  <a:lnTo>
                    <a:pt x="450" y="508"/>
                  </a:lnTo>
                  <a:lnTo>
                    <a:pt x="454" y="508"/>
                  </a:lnTo>
                  <a:lnTo>
                    <a:pt x="454" y="512"/>
                  </a:lnTo>
                  <a:lnTo>
                    <a:pt x="458" y="512"/>
                  </a:lnTo>
                  <a:lnTo>
                    <a:pt x="458" y="514"/>
                  </a:lnTo>
                  <a:lnTo>
                    <a:pt x="458" y="518"/>
                  </a:lnTo>
                  <a:lnTo>
                    <a:pt x="462" y="518"/>
                  </a:lnTo>
                  <a:lnTo>
                    <a:pt x="458" y="518"/>
                  </a:lnTo>
                  <a:lnTo>
                    <a:pt x="454" y="518"/>
                  </a:lnTo>
                  <a:lnTo>
                    <a:pt x="450" y="522"/>
                  </a:lnTo>
                  <a:lnTo>
                    <a:pt x="446" y="518"/>
                  </a:lnTo>
                  <a:lnTo>
                    <a:pt x="442" y="518"/>
                  </a:lnTo>
                  <a:lnTo>
                    <a:pt x="442" y="522"/>
                  </a:lnTo>
                  <a:lnTo>
                    <a:pt x="446" y="522"/>
                  </a:lnTo>
                  <a:lnTo>
                    <a:pt x="450" y="526"/>
                  </a:lnTo>
                  <a:lnTo>
                    <a:pt x="454" y="526"/>
                  </a:lnTo>
                  <a:lnTo>
                    <a:pt x="454" y="522"/>
                  </a:lnTo>
                  <a:lnTo>
                    <a:pt x="458" y="526"/>
                  </a:lnTo>
                  <a:lnTo>
                    <a:pt x="454" y="530"/>
                  </a:lnTo>
                  <a:lnTo>
                    <a:pt x="458" y="530"/>
                  </a:lnTo>
                  <a:lnTo>
                    <a:pt x="458" y="534"/>
                  </a:lnTo>
                  <a:lnTo>
                    <a:pt x="458" y="538"/>
                  </a:lnTo>
                  <a:lnTo>
                    <a:pt x="454" y="538"/>
                  </a:lnTo>
                  <a:lnTo>
                    <a:pt x="454" y="534"/>
                  </a:lnTo>
                  <a:lnTo>
                    <a:pt x="450" y="534"/>
                  </a:lnTo>
                  <a:lnTo>
                    <a:pt x="446" y="534"/>
                  </a:lnTo>
                  <a:lnTo>
                    <a:pt x="442" y="534"/>
                  </a:lnTo>
                  <a:lnTo>
                    <a:pt x="446" y="534"/>
                  </a:lnTo>
                  <a:lnTo>
                    <a:pt x="450" y="534"/>
                  </a:lnTo>
                  <a:lnTo>
                    <a:pt x="450" y="538"/>
                  </a:lnTo>
                  <a:lnTo>
                    <a:pt x="454" y="538"/>
                  </a:lnTo>
                  <a:lnTo>
                    <a:pt x="454" y="540"/>
                  </a:lnTo>
                  <a:lnTo>
                    <a:pt x="454" y="538"/>
                  </a:lnTo>
                  <a:lnTo>
                    <a:pt x="450" y="53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6" y="538"/>
                  </a:lnTo>
                  <a:lnTo>
                    <a:pt x="446" y="540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2" y="540"/>
                  </a:lnTo>
                  <a:lnTo>
                    <a:pt x="446" y="540"/>
                  </a:lnTo>
                  <a:lnTo>
                    <a:pt x="450" y="544"/>
                  </a:lnTo>
                  <a:lnTo>
                    <a:pt x="446" y="544"/>
                  </a:lnTo>
                  <a:lnTo>
                    <a:pt x="446" y="540"/>
                  </a:lnTo>
                  <a:lnTo>
                    <a:pt x="442" y="540"/>
                  </a:lnTo>
                  <a:lnTo>
                    <a:pt x="440" y="540"/>
                  </a:lnTo>
                  <a:lnTo>
                    <a:pt x="442" y="544"/>
                  </a:lnTo>
                  <a:lnTo>
                    <a:pt x="446" y="544"/>
                  </a:lnTo>
                  <a:lnTo>
                    <a:pt x="446" y="548"/>
                  </a:lnTo>
                  <a:lnTo>
                    <a:pt x="442" y="548"/>
                  </a:lnTo>
                  <a:lnTo>
                    <a:pt x="440" y="548"/>
                  </a:lnTo>
                  <a:lnTo>
                    <a:pt x="440" y="544"/>
                  </a:lnTo>
                  <a:lnTo>
                    <a:pt x="440" y="548"/>
                  </a:lnTo>
                  <a:lnTo>
                    <a:pt x="442" y="548"/>
                  </a:lnTo>
                  <a:lnTo>
                    <a:pt x="442" y="552"/>
                  </a:lnTo>
                  <a:lnTo>
                    <a:pt x="440" y="552"/>
                  </a:lnTo>
                  <a:lnTo>
                    <a:pt x="440" y="548"/>
                  </a:lnTo>
                  <a:lnTo>
                    <a:pt x="436" y="548"/>
                  </a:lnTo>
                  <a:lnTo>
                    <a:pt x="440" y="552"/>
                  </a:lnTo>
                  <a:lnTo>
                    <a:pt x="442" y="552"/>
                  </a:lnTo>
                  <a:lnTo>
                    <a:pt x="442" y="556"/>
                  </a:lnTo>
                  <a:lnTo>
                    <a:pt x="440" y="556"/>
                  </a:lnTo>
                  <a:lnTo>
                    <a:pt x="436" y="556"/>
                  </a:lnTo>
                  <a:lnTo>
                    <a:pt x="432" y="556"/>
                  </a:lnTo>
                  <a:lnTo>
                    <a:pt x="432" y="552"/>
                  </a:lnTo>
                  <a:lnTo>
                    <a:pt x="436" y="552"/>
                  </a:lnTo>
                  <a:lnTo>
                    <a:pt x="432" y="552"/>
                  </a:lnTo>
                  <a:lnTo>
                    <a:pt x="432" y="556"/>
                  </a:lnTo>
                  <a:lnTo>
                    <a:pt x="432" y="560"/>
                  </a:lnTo>
                  <a:lnTo>
                    <a:pt x="428" y="556"/>
                  </a:lnTo>
                  <a:lnTo>
                    <a:pt x="428" y="560"/>
                  </a:lnTo>
                  <a:lnTo>
                    <a:pt x="424" y="560"/>
                  </a:lnTo>
                  <a:lnTo>
                    <a:pt x="420" y="556"/>
                  </a:lnTo>
                  <a:lnTo>
                    <a:pt x="420" y="560"/>
                  </a:lnTo>
                  <a:lnTo>
                    <a:pt x="424" y="560"/>
                  </a:lnTo>
                  <a:lnTo>
                    <a:pt x="428" y="560"/>
                  </a:lnTo>
                  <a:lnTo>
                    <a:pt x="432" y="564"/>
                  </a:lnTo>
                  <a:lnTo>
                    <a:pt x="436" y="564"/>
                  </a:lnTo>
                  <a:lnTo>
                    <a:pt x="436" y="568"/>
                  </a:lnTo>
                  <a:lnTo>
                    <a:pt x="432" y="568"/>
                  </a:lnTo>
                  <a:lnTo>
                    <a:pt x="432" y="564"/>
                  </a:lnTo>
                  <a:lnTo>
                    <a:pt x="428" y="564"/>
                  </a:lnTo>
                  <a:lnTo>
                    <a:pt x="424" y="564"/>
                  </a:lnTo>
                  <a:lnTo>
                    <a:pt x="428" y="564"/>
                  </a:lnTo>
                  <a:lnTo>
                    <a:pt x="428" y="568"/>
                  </a:lnTo>
                  <a:lnTo>
                    <a:pt x="432" y="568"/>
                  </a:lnTo>
                  <a:lnTo>
                    <a:pt x="436" y="570"/>
                  </a:lnTo>
                  <a:lnTo>
                    <a:pt x="432" y="570"/>
                  </a:lnTo>
                  <a:lnTo>
                    <a:pt x="432" y="574"/>
                  </a:lnTo>
                  <a:lnTo>
                    <a:pt x="436" y="574"/>
                  </a:lnTo>
                  <a:lnTo>
                    <a:pt x="436" y="578"/>
                  </a:lnTo>
                  <a:lnTo>
                    <a:pt x="432" y="578"/>
                  </a:lnTo>
                  <a:lnTo>
                    <a:pt x="436" y="578"/>
                  </a:lnTo>
                  <a:lnTo>
                    <a:pt x="432" y="582"/>
                  </a:lnTo>
                  <a:lnTo>
                    <a:pt x="428" y="582"/>
                  </a:lnTo>
                  <a:lnTo>
                    <a:pt x="428" y="578"/>
                  </a:lnTo>
                  <a:lnTo>
                    <a:pt x="424" y="578"/>
                  </a:lnTo>
                  <a:lnTo>
                    <a:pt x="424" y="582"/>
                  </a:lnTo>
                  <a:lnTo>
                    <a:pt x="428" y="578"/>
                  </a:lnTo>
                  <a:lnTo>
                    <a:pt x="428" y="582"/>
                  </a:lnTo>
                  <a:lnTo>
                    <a:pt x="432" y="582"/>
                  </a:lnTo>
                  <a:lnTo>
                    <a:pt x="432" y="584"/>
                  </a:lnTo>
                  <a:lnTo>
                    <a:pt x="428" y="584"/>
                  </a:lnTo>
                  <a:lnTo>
                    <a:pt x="424" y="584"/>
                  </a:lnTo>
                  <a:lnTo>
                    <a:pt x="428" y="584"/>
                  </a:lnTo>
                  <a:lnTo>
                    <a:pt x="432" y="584"/>
                  </a:lnTo>
                  <a:lnTo>
                    <a:pt x="432" y="588"/>
                  </a:lnTo>
                  <a:lnTo>
                    <a:pt x="428" y="588"/>
                  </a:lnTo>
                  <a:lnTo>
                    <a:pt x="428" y="592"/>
                  </a:lnTo>
                  <a:lnTo>
                    <a:pt x="428" y="588"/>
                  </a:lnTo>
                  <a:lnTo>
                    <a:pt x="424" y="588"/>
                  </a:lnTo>
                  <a:lnTo>
                    <a:pt x="420" y="588"/>
                  </a:lnTo>
                  <a:lnTo>
                    <a:pt x="424" y="588"/>
                  </a:lnTo>
                  <a:lnTo>
                    <a:pt x="428" y="592"/>
                  </a:lnTo>
                  <a:lnTo>
                    <a:pt x="424" y="592"/>
                  </a:lnTo>
                  <a:lnTo>
                    <a:pt x="428" y="592"/>
                  </a:lnTo>
                  <a:lnTo>
                    <a:pt x="424" y="592"/>
                  </a:lnTo>
                  <a:lnTo>
                    <a:pt x="420" y="592"/>
                  </a:lnTo>
                  <a:lnTo>
                    <a:pt x="424" y="592"/>
                  </a:lnTo>
                  <a:lnTo>
                    <a:pt x="428" y="592"/>
                  </a:lnTo>
                  <a:lnTo>
                    <a:pt x="428" y="596"/>
                  </a:lnTo>
                  <a:lnTo>
                    <a:pt x="424" y="596"/>
                  </a:lnTo>
                  <a:lnTo>
                    <a:pt x="420" y="596"/>
                  </a:lnTo>
                  <a:lnTo>
                    <a:pt x="418" y="592"/>
                  </a:lnTo>
                  <a:lnTo>
                    <a:pt x="418" y="596"/>
                  </a:lnTo>
                  <a:lnTo>
                    <a:pt x="420" y="596"/>
                  </a:lnTo>
                  <a:lnTo>
                    <a:pt x="424" y="596"/>
                  </a:lnTo>
                  <a:lnTo>
                    <a:pt x="428" y="596"/>
                  </a:lnTo>
                  <a:lnTo>
                    <a:pt x="428" y="600"/>
                  </a:lnTo>
                  <a:lnTo>
                    <a:pt x="424" y="600"/>
                  </a:lnTo>
                  <a:lnTo>
                    <a:pt x="420" y="600"/>
                  </a:lnTo>
                  <a:lnTo>
                    <a:pt x="418" y="600"/>
                  </a:lnTo>
                  <a:lnTo>
                    <a:pt x="420" y="600"/>
                  </a:lnTo>
                  <a:lnTo>
                    <a:pt x="424" y="600"/>
                  </a:lnTo>
                  <a:lnTo>
                    <a:pt x="428" y="600"/>
                  </a:lnTo>
                  <a:lnTo>
                    <a:pt x="428" y="604"/>
                  </a:lnTo>
                  <a:lnTo>
                    <a:pt x="424" y="604"/>
                  </a:lnTo>
                  <a:lnTo>
                    <a:pt x="424" y="600"/>
                  </a:lnTo>
                  <a:lnTo>
                    <a:pt x="420" y="600"/>
                  </a:lnTo>
                  <a:lnTo>
                    <a:pt x="418" y="600"/>
                  </a:lnTo>
                  <a:lnTo>
                    <a:pt x="420" y="604"/>
                  </a:lnTo>
                  <a:lnTo>
                    <a:pt x="424" y="604"/>
                  </a:lnTo>
                  <a:lnTo>
                    <a:pt x="428" y="604"/>
                  </a:lnTo>
                  <a:lnTo>
                    <a:pt x="424" y="604"/>
                  </a:lnTo>
                  <a:lnTo>
                    <a:pt x="420" y="604"/>
                  </a:lnTo>
                  <a:lnTo>
                    <a:pt x="424" y="604"/>
                  </a:lnTo>
                  <a:lnTo>
                    <a:pt x="424" y="608"/>
                  </a:lnTo>
                  <a:lnTo>
                    <a:pt x="424" y="604"/>
                  </a:lnTo>
                  <a:lnTo>
                    <a:pt x="428" y="604"/>
                  </a:lnTo>
                  <a:lnTo>
                    <a:pt x="424" y="608"/>
                  </a:lnTo>
                  <a:lnTo>
                    <a:pt x="420" y="608"/>
                  </a:lnTo>
                  <a:lnTo>
                    <a:pt x="420" y="612"/>
                  </a:lnTo>
                  <a:lnTo>
                    <a:pt x="418" y="608"/>
                  </a:lnTo>
                  <a:lnTo>
                    <a:pt x="414" y="608"/>
                  </a:lnTo>
                  <a:lnTo>
                    <a:pt x="414" y="604"/>
                  </a:lnTo>
                  <a:lnTo>
                    <a:pt x="414" y="608"/>
                  </a:lnTo>
                  <a:lnTo>
                    <a:pt x="410" y="608"/>
                  </a:lnTo>
                  <a:lnTo>
                    <a:pt x="406" y="608"/>
                  </a:lnTo>
                  <a:lnTo>
                    <a:pt x="410" y="608"/>
                  </a:lnTo>
                  <a:lnTo>
                    <a:pt x="418" y="608"/>
                  </a:lnTo>
                  <a:lnTo>
                    <a:pt x="420" y="612"/>
                  </a:lnTo>
                  <a:lnTo>
                    <a:pt x="418" y="612"/>
                  </a:lnTo>
                  <a:lnTo>
                    <a:pt x="418" y="614"/>
                  </a:lnTo>
                  <a:lnTo>
                    <a:pt x="418" y="612"/>
                  </a:lnTo>
                  <a:lnTo>
                    <a:pt x="420" y="612"/>
                  </a:lnTo>
                  <a:lnTo>
                    <a:pt x="420" y="614"/>
                  </a:lnTo>
                  <a:lnTo>
                    <a:pt x="420" y="618"/>
                  </a:lnTo>
                  <a:lnTo>
                    <a:pt x="418" y="618"/>
                  </a:lnTo>
                  <a:lnTo>
                    <a:pt x="414" y="618"/>
                  </a:lnTo>
                  <a:lnTo>
                    <a:pt x="414" y="614"/>
                  </a:lnTo>
                  <a:lnTo>
                    <a:pt x="410" y="614"/>
                  </a:lnTo>
                  <a:lnTo>
                    <a:pt x="410" y="612"/>
                  </a:lnTo>
                  <a:lnTo>
                    <a:pt x="410" y="614"/>
                  </a:lnTo>
                  <a:lnTo>
                    <a:pt x="406" y="614"/>
                  </a:lnTo>
                  <a:lnTo>
                    <a:pt x="406" y="618"/>
                  </a:lnTo>
                  <a:lnTo>
                    <a:pt x="402" y="614"/>
                  </a:lnTo>
                  <a:lnTo>
                    <a:pt x="402" y="618"/>
                  </a:lnTo>
                  <a:lnTo>
                    <a:pt x="402" y="622"/>
                  </a:lnTo>
                  <a:lnTo>
                    <a:pt x="398" y="618"/>
                  </a:lnTo>
                  <a:lnTo>
                    <a:pt x="394" y="618"/>
                  </a:lnTo>
                  <a:lnTo>
                    <a:pt x="394" y="614"/>
                  </a:lnTo>
                  <a:lnTo>
                    <a:pt x="398" y="614"/>
                  </a:lnTo>
                  <a:lnTo>
                    <a:pt x="398" y="612"/>
                  </a:lnTo>
                  <a:lnTo>
                    <a:pt x="402" y="612"/>
                  </a:lnTo>
                  <a:lnTo>
                    <a:pt x="402" y="608"/>
                  </a:lnTo>
                  <a:lnTo>
                    <a:pt x="398" y="614"/>
                  </a:lnTo>
                  <a:lnTo>
                    <a:pt x="394" y="614"/>
                  </a:lnTo>
                  <a:lnTo>
                    <a:pt x="394" y="618"/>
                  </a:lnTo>
                  <a:lnTo>
                    <a:pt x="392" y="618"/>
                  </a:lnTo>
                  <a:lnTo>
                    <a:pt x="394" y="614"/>
                  </a:lnTo>
                  <a:lnTo>
                    <a:pt x="392" y="614"/>
                  </a:lnTo>
                  <a:lnTo>
                    <a:pt x="394" y="614"/>
                  </a:lnTo>
                  <a:lnTo>
                    <a:pt x="394" y="612"/>
                  </a:lnTo>
                  <a:lnTo>
                    <a:pt x="398" y="612"/>
                  </a:lnTo>
                  <a:lnTo>
                    <a:pt x="398" y="604"/>
                  </a:lnTo>
                  <a:lnTo>
                    <a:pt x="402" y="604"/>
                  </a:lnTo>
                  <a:lnTo>
                    <a:pt x="398" y="604"/>
                  </a:lnTo>
                  <a:lnTo>
                    <a:pt x="398" y="608"/>
                  </a:lnTo>
                  <a:lnTo>
                    <a:pt x="394" y="608"/>
                  </a:lnTo>
                  <a:lnTo>
                    <a:pt x="394" y="612"/>
                  </a:lnTo>
                  <a:lnTo>
                    <a:pt x="392" y="612"/>
                  </a:lnTo>
                  <a:lnTo>
                    <a:pt x="392" y="608"/>
                  </a:lnTo>
                  <a:lnTo>
                    <a:pt x="394" y="608"/>
                  </a:lnTo>
                  <a:lnTo>
                    <a:pt x="394" y="604"/>
                  </a:lnTo>
                  <a:lnTo>
                    <a:pt x="394" y="608"/>
                  </a:lnTo>
                  <a:lnTo>
                    <a:pt x="392" y="608"/>
                  </a:lnTo>
                  <a:lnTo>
                    <a:pt x="388" y="608"/>
                  </a:lnTo>
                  <a:lnTo>
                    <a:pt x="392" y="608"/>
                  </a:lnTo>
                  <a:lnTo>
                    <a:pt x="392" y="604"/>
                  </a:lnTo>
                  <a:lnTo>
                    <a:pt x="392" y="608"/>
                  </a:lnTo>
                  <a:lnTo>
                    <a:pt x="388" y="608"/>
                  </a:lnTo>
                  <a:lnTo>
                    <a:pt x="388" y="612"/>
                  </a:lnTo>
                  <a:lnTo>
                    <a:pt x="384" y="608"/>
                  </a:lnTo>
                  <a:lnTo>
                    <a:pt x="388" y="608"/>
                  </a:lnTo>
                  <a:lnTo>
                    <a:pt x="384" y="608"/>
                  </a:lnTo>
                  <a:lnTo>
                    <a:pt x="388" y="604"/>
                  </a:lnTo>
                  <a:lnTo>
                    <a:pt x="384" y="604"/>
                  </a:lnTo>
                  <a:lnTo>
                    <a:pt x="388" y="604"/>
                  </a:lnTo>
                  <a:lnTo>
                    <a:pt x="392" y="600"/>
                  </a:lnTo>
                  <a:lnTo>
                    <a:pt x="392" y="596"/>
                  </a:lnTo>
                  <a:lnTo>
                    <a:pt x="392" y="600"/>
                  </a:lnTo>
                  <a:lnTo>
                    <a:pt x="388" y="600"/>
                  </a:lnTo>
                  <a:lnTo>
                    <a:pt x="388" y="604"/>
                  </a:lnTo>
                  <a:lnTo>
                    <a:pt x="384" y="604"/>
                  </a:lnTo>
                  <a:lnTo>
                    <a:pt x="384" y="600"/>
                  </a:lnTo>
                  <a:lnTo>
                    <a:pt x="384" y="604"/>
                  </a:lnTo>
                  <a:lnTo>
                    <a:pt x="380" y="604"/>
                  </a:lnTo>
                  <a:lnTo>
                    <a:pt x="380" y="600"/>
                  </a:lnTo>
                  <a:lnTo>
                    <a:pt x="384" y="600"/>
                  </a:lnTo>
                  <a:lnTo>
                    <a:pt x="380" y="600"/>
                  </a:lnTo>
                  <a:lnTo>
                    <a:pt x="380" y="604"/>
                  </a:lnTo>
                  <a:lnTo>
                    <a:pt x="380" y="600"/>
                  </a:lnTo>
                  <a:lnTo>
                    <a:pt x="384" y="600"/>
                  </a:lnTo>
                  <a:lnTo>
                    <a:pt x="388" y="600"/>
                  </a:lnTo>
                  <a:lnTo>
                    <a:pt x="388" y="596"/>
                  </a:lnTo>
                  <a:lnTo>
                    <a:pt x="392" y="596"/>
                  </a:lnTo>
                  <a:lnTo>
                    <a:pt x="392" y="592"/>
                  </a:lnTo>
                  <a:lnTo>
                    <a:pt x="392" y="596"/>
                  </a:lnTo>
                  <a:lnTo>
                    <a:pt x="392" y="592"/>
                  </a:lnTo>
                  <a:lnTo>
                    <a:pt x="388" y="592"/>
                  </a:lnTo>
                  <a:lnTo>
                    <a:pt x="388" y="596"/>
                  </a:lnTo>
                  <a:lnTo>
                    <a:pt x="384" y="600"/>
                  </a:lnTo>
                  <a:lnTo>
                    <a:pt x="384" y="596"/>
                  </a:lnTo>
                  <a:lnTo>
                    <a:pt x="384" y="600"/>
                  </a:lnTo>
                  <a:lnTo>
                    <a:pt x="380" y="600"/>
                  </a:lnTo>
                  <a:lnTo>
                    <a:pt x="380" y="596"/>
                  </a:lnTo>
                  <a:lnTo>
                    <a:pt x="384" y="596"/>
                  </a:lnTo>
                  <a:lnTo>
                    <a:pt x="388" y="592"/>
                  </a:lnTo>
                  <a:lnTo>
                    <a:pt x="384" y="592"/>
                  </a:lnTo>
                  <a:lnTo>
                    <a:pt x="384" y="588"/>
                  </a:lnTo>
                  <a:lnTo>
                    <a:pt x="388" y="588"/>
                  </a:lnTo>
                  <a:lnTo>
                    <a:pt x="384" y="588"/>
                  </a:lnTo>
                  <a:lnTo>
                    <a:pt x="380" y="592"/>
                  </a:lnTo>
                  <a:lnTo>
                    <a:pt x="384" y="592"/>
                  </a:lnTo>
                  <a:lnTo>
                    <a:pt x="384" y="596"/>
                  </a:lnTo>
                  <a:lnTo>
                    <a:pt x="380" y="596"/>
                  </a:lnTo>
                  <a:lnTo>
                    <a:pt x="376" y="596"/>
                  </a:lnTo>
                  <a:lnTo>
                    <a:pt x="372" y="596"/>
                  </a:lnTo>
                  <a:lnTo>
                    <a:pt x="372" y="600"/>
                  </a:lnTo>
                  <a:lnTo>
                    <a:pt x="368" y="600"/>
                  </a:lnTo>
                  <a:lnTo>
                    <a:pt x="372" y="600"/>
                  </a:lnTo>
                  <a:lnTo>
                    <a:pt x="368" y="604"/>
                  </a:lnTo>
                  <a:lnTo>
                    <a:pt x="368" y="600"/>
                  </a:lnTo>
                  <a:lnTo>
                    <a:pt x="368" y="596"/>
                  </a:lnTo>
                  <a:lnTo>
                    <a:pt x="364" y="600"/>
                  </a:lnTo>
                  <a:lnTo>
                    <a:pt x="362" y="600"/>
                  </a:lnTo>
                  <a:lnTo>
                    <a:pt x="358" y="600"/>
                  </a:lnTo>
                  <a:lnTo>
                    <a:pt x="362" y="600"/>
                  </a:lnTo>
                  <a:lnTo>
                    <a:pt x="358" y="600"/>
                  </a:lnTo>
                  <a:lnTo>
                    <a:pt x="354" y="600"/>
                  </a:lnTo>
                  <a:lnTo>
                    <a:pt x="350" y="600"/>
                  </a:lnTo>
                  <a:lnTo>
                    <a:pt x="354" y="600"/>
                  </a:lnTo>
                  <a:lnTo>
                    <a:pt x="358" y="596"/>
                  </a:lnTo>
                  <a:lnTo>
                    <a:pt x="354" y="596"/>
                  </a:lnTo>
                  <a:lnTo>
                    <a:pt x="350" y="600"/>
                  </a:lnTo>
                  <a:lnTo>
                    <a:pt x="350" y="596"/>
                  </a:lnTo>
                  <a:lnTo>
                    <a:pt x="346" y="596"/>
                  </a:lnTo>
                  <a:lnTo>
                    <a:pt x="350" y="596"/>
                  </a:lnTo>
                  <a:lnTo>
                    <a:pt x="354" y="596"/>
                  </a:lnTo>
                  <a:lnTo>
                    <a:pt x="350" y="596"/>
                  </a:lnTo>
                  <a:lnTo>
                    <a:pt x="350" y="592"/>
                  </a:lnTo>
                  <a:lnTo>
                    <a:pt x="354" y="588"/>
                  </a:lnTo>
                  <a:lnTo>
                    <a:pt x="350" y="588"/>
                  </a:lnTo>
                  <a:lnTo>
                    <a:pt x="350" y="592"/>
                  </a:lnTo>
                  <a:lnTo>
                    <a:pt x="350" y="596"/>
                  </a:lnTo>
                  <a:lnTo>
                    <a:pt x="346" y="592"/>
                  </a:lnTo>
                  <a:lnTo>
                    <a:pt x="350" y="592"/>
                  </a:lnTo>
                  <a:lnTo>
                    <a:pt x="346" y="592"/>
                  </a:lnTo>
                  <a:lnTo>
                    <a:pt x="342" y="592"/>
                  </a:lnTo>
                  <a:lnTo>
                    <a:pt x="346" y="592"/>
                  </a:lnTo>
                  <a:lnTo>
                    <a:pt x="346" y="588"/>
                  </a:lnTo>
                  <a:lnTo>
                    <a:pt x="342" y="588"/>
                  </a:lnTo>
                  <a:lnTo>
                    <a:pt x="338" y="588"/>
                  </a:lnTo>
                  <a:lnTo>
                    <a:pt x="342" y="584"/>
                  </a:lnTo>
                  <a:lnTo>
                    <a:pt x="346" y="584"/>
                  </a:lnTo>
                  <a:lnTo>
                    <a:pt x="350" y="584"/>
                  </a:lnTo>
                  <a:lnTo>
                    <a:pt x="346" y="584"/>
                  </a:lnTo>
                  <a:lnTo>
                    <a:pt x="342" y="584"/>
                  </a:lnTo>
                  <a:lnTo>
                    <a:pt x="338" y="584"/>
                  </a:lnTo>
                  <a:lnTo>
                    <a:pt x="334" y="584"/>
                  </a:lnTo>
                  <a:lnTo>
                    <a:pt x="338" y="584"/>
                  </a:lnTo>
                  <a:lnTo>
                    <a:pt x="342" y="584"/>
                  </a:lnTo>
                  <a:lnTo>
                    <a:pt x="346" y="582"/>
                  </a:lnTo>
                  <a:lnTo>
                    <a:pt x="342" y="582"/>
                  </a:lnTo>
                  <a:lnTo>
                    <a:pt x="338" y="584"/>
                  </a:lnTo>
                  <a:lnTo>
                    <a:pt x="338" y="582"/>
                  </a:lnTo>
                  <a:lnTo>
                    <a:pt x="334" y="582"/>
                  </a:lnTo>
                  <a:lnTo>
                    <a:pt x="338" y="578"/>
                  </a:lnTo>
                  <a:lnTo>
                    <a:pt x="338" y="574"/>
                  </a:lnTo>
                  <a:lnTo>
                    <a:pt x="342" y="574"/>
                  </a:lnTo>
                  <a:lnTo>
                    <a:pt x="338" y="574"/>
                  </a:lnTo>
                  <a:lnTo>
                    <a:pt x="334" y="578"/>
                  </a:lnTo>
                  <a:lnTo>
                    <a:pt x="334" y="582"/>
                  </a:lnTo>
                  <a:lnTo>
                    <a:pt x="334" y="578"/>
                  </a:lnTo>
                  <a:lnTo>
                    <a:pt x="332" y="578"/>
                  </a:lnTo>
                  <a:lnTo>
                    <a:pt x="334" y="574"/>
                  </a:lnTo>
                  <a:lnTo>
                    <a:pt x="338" y="574"/>
                  </a:lnTo>
                  <a:lnTo>
                    <a:pt x="342" y="574"/>
                  </a:lnTo>
                  <a:lnTo>
                    <a:pt x="338" y="574"/>
                  </a:lnTo>
                  <a:lnTo>
                    <a:pt x="338" y="570"/>
                  </a:lnTo>
                  <a:lnTo>
                    <a:pt x="334" y="570"/>
                  </a:lnTo>
                  <a:lnTo>
                    <a:pt x="334" y="574"/>
                  </a:lnTo>
                  <a:lnTo>
                    <a:pt x="332" y="574"/>
                  </a:lnTo>
                  <a:lnTo>
                    <a:pt x="328" y="574"/>
                  </a:lnTo>
                  <a:lnTo>
                    <a:pt x="328" y="570"/>
                  </a:lnTo>
                  <a:lnTo>
                    <a:pt x="332" y="570"/>
                  </a:lnTo>
                  <a:lnTo>
                    <a:pt x="332" y="574"/>
                  </a:lnTo>
                  <a:lnTo>
                    <a:pt x="334" y="570"/>
                  </a:lnTo>
                  <a:lnTo>
                    <a:pt x="332" y="570"/>
                  </a:lnTo>
                  <a:lnTo>
                    <a:pt x="334" y="570"/>
                  </a:lnTo>
                  <a:lnTo>
                    <a:pt x="334" y="568"/>
                  </a:lnTo>
                  <a:lnTo>
                    <a:pt x="332" y="570"/>
                  </a:lnTo>
                  <a:lnTo>
                    <a:pt x="328" y="568"/>
                  </a:lnTo>
                  <a:lnTo>
                    <a:pt x="328" y="570"/>
                  </a:lnTo>
                  <a:lnTo>
                    <a:pt x="328" y="568"/>
                  </a:lnTo>
                  <a:lnTo>
                    <a:pt x="324" y="568"/>
                  </a:lnTo>
                  <a:lnTo>
                    <a:pt x="320" y="564"/>
                  </a:lnTo>
                  <a:lnTo>
                    <a:pt x="320" y="560"/>
                  </a:lnTo>
                  <a:lnTo>
                    <a:pt x="324" y="556"/>
                  </a:lnTo>
                  <a:lnTo>
                    <a:pt x="320" y="560"/>
                  </a:lnTo>
                  <a:lnTo>
                    <a:pt x="320" y="556"/>
                  </a:lnTo>
                  <a:lnTo>
                    <a:pt x="324" y="552"/>
                  </a:lnTo>
                  <a:lnTo>
                    <a:pt x="328" y="552"/>
                  </a:lnTo>
                  <a:lnTo>
                    <a:pt x="328" y="548"/>
                  </a:lnTo>
                  <a:lnTo>
                    <a:pt x="328" y="552"/>
                  </a:lnTo>
                  <a:lnTo>
                    <a:pt x="324" y="552"/>
                  </a:lnTo>
                  <a:lnTo>
                    <a:pt x="320" y="556"/>
                  </a:lnTo>
                  <a:lnTo>
                    <a:pt x="320" y="552"/>
                  </a:lnTo>
                  <a:lnTo>
                    <a:pt x="324" y="552"/>
                  </a:lnTo>
                  <a:lnTo>
                    <a:pt x="320" y="552"/>
                  </a:lnTo>
                  <a:lnTo>
                    <a:pt x="316" y="552"/>
                  </a:lnTo>
                  <a:lnTo>
                    <a:pt x="316" y="548"/>
                  </a:lnTo>
                  <a:lnTo>
                    <a:pt x="320" y="548"/>
                  </a:lnTo>
                  <a:lnTo>
                    <a:pt x="324" y="544"/>
                  </a:lnTo>
                  <a:lnTo>
                    <a:pt x="320" y="544"/>
                  </a:lnTo>
                  <a:lnTo>
                    <a:pt x="320" y="548"/>
                  </a:lnTo>
                  <a:lnTo>
                    <a:pt x="316" y="548"/>
                  </a:lnTo>
                  <a:lnTo>
                    <a:pt x="316" y="544"/>
                  </a:lnTo>
                  <a:lnTo>
                    <a:pt x="312" y="548"/>
                  </a:lnTo>
                  <a:lnTo>
                    <a:pt x="312" y="544"/>
                  </a:lnTo>
                  <a:lnTo>
                    <a:pt x="312" y="548"/>
                  </a:lnTo>
                  <a:lnTo>
                    <a:pt x="308" y="548"/>
                  </a:lnTo>
                  <a:lnTo>
                    <a:pt x="308" y="544"/>
                  </a:lnTo>
                  <a:lnTo>
                    <a:pt x="312" y="544"/>
                  </a:lnTo>
                  <a:lnTo>
                    <a:pt x="316" y="544"/>
                  </a:lnTo>
                  <a:lnTo>
                    <a:pt x="320" y="540"/>
                  </a:lnTo>
                  <a:lnTo>
                    <a:pt x="316" y="540"/>
                  </a:lnTo>
                  <a:lnTo>
                    <a:pt x="312" y="540"/>
                  </a:lnTo>
                  <a:lnTo>
                    <a:pt x="308" y="540"/>
                  </a:lnTo>
                  <a:lnTo>
                    <a:pt x="312" y="540"/>
                  </a:lnTo>
                  <a:lnTo>
                    <a:pt x="312" y="538"/>
                  </a:lnTo>
                  <a:lnTo>
                    <a:pt x="308" y="538"/>
                  </a:lnTo>
                  <a:lnTo>
                    <a:pt x="308" y="540"/>
                  </a:lnTo>
                  <a:lnTo>
                    <a:pt x="308" y="538"/>
                  </a:lnTo>
                  <a:lnTo>
                    <a:pt x="312" y="538"/>
                  </a:lnTo>
                  <a:lnTo>
                    <a:pt x="316" y="538"/>
                  </a:lnTo>
                  <a:lnTo>
                    <a:pt x="312" y="538"/>
                  </a:lnTo>
                  <a:lnTo>
                    <a:pt x="308" y="538"/>
                  </a:lnTo>
                  <a:lnTo>
                    <a:pt x="308" y="540"/>
                  </a:lnTo>
                  <a:lnTo>
                    <a:pt x="306" y="538"/>
                  </a:lnTo>
                  <a:lnTo>
                    <a:pt x="302" y="538"/>
                  </a:lnTo>
                  <a:lnTo>
                    <a:pt x="302" y="534"/>
                  </a:lnTo>
                  <a:lnTo>
                    <a:pt x="306" y="534"/>
                  </a:lnTo>
                  <a:lnTo>
                    <a:pt x="308" y="534"/>
                  </a:lnTo>
                  <a:lnTo>
                    <a:pt x="308" y="530"/>
                  </a:lnTo>
                  <a:lnTo>
                    <a:pt x="312" y="530"/>
                  </a:lnTo>
                  <a:lnTo>
                    <a:pt x="308" y="530"/>
                  </a:lnTo>
                  <a:lnTo>
                    <a:pt x="306" y="530"/>
                  </a:lnTo>
                  <a:lnTo>
                    <a:pt x="306" y="534"/>
                  </a:lnTo>
                  <a:lnTo>
                    <a:pt x="306" y="530"/>
                  </a:lnTo>
                  <a:lnTo>
                    <a:pt x="302" y="530"/>
                  </a:lnTo>
                  <a:lnTo>
                    <a:pt x="302" y="526"/>
                  </a:lnTo>
                  <a:lnTo>
                    <a:pt x="306" y="526"/>
                  </a:lnTo>
                  <a:lnTo>
                    <a:pt x="312" y="526"/>
                  </a:lnTo>
                  <a:lnTo>
                    <a:pt x="316" y="526"/>
                  </a:lnTo>
                  <a:lnTo>
                    <a:pt x="316" y="522"/>
                  </a:lnTo>
                  <a:lnTo>
                    <a:pt x="316" y="526"/>
                  </a:lnTo>
                  <a:lnTo>
                    <a:pt x="320" y="522"/>
                  </a:lnTo>
                  <a:lnTo>
                    <a:pt x="324" y="522"/>
                  </a:lnTo>
                  <a:lnTo>
                    <a:pt x="320" y="522"/>
                  </a:lnTo>
                  <a:lnTo>
                    <a:pt x="316" y="522"/>
                  </a:lnTo>
                  <a:lnTo>
                    <a:pt x="312" y="522"/>
                  </a:lnTo>
                  <a:lnTo>
                    <a:pt x="312" y="526"/>
                  </a:lnTo>
                  <a:lnTo>
                    <a:pt x="308" y="526"/>
                  </a:lnTo>
                  <a:lnTo>
                    <a:pt x="306" y="526"/>
                  </a:lnTo>
                  <a:lnTo>
                    <a:pt x="302" y="526"/>
                  </a:lnTo>
                  <a:lnTo>
                    <a:pt x="302" y="522"/>
                  </a:lnTo>
                  <a:lnTo>
                    <a:pt x="306" y="522"/>
                  </a:lnTo>
                  <a:lnTo>
                    <a:pt x="306" y="526"/>
                  </a:lnTo>
                  <a:lnTo>
                    <a:pt x="306" y="522"/>
                  </a:lnTo>
                  <a:lnTo>
                    <a:pt x="302" y="522"/>
                  </a:lnTo>
                  <a:lnTo>
                    <a:pt x="302" y="526"/>
                  </a:lnTo>
                  <a:lnTo>
                    <a:pt x="302" y="522"/>
                  </a:lnTo>
                  <a:lnTo>
                    <a:pt x="306" y="522"/>
                  </a:lnTo>
                  <a:lnTo>
                    <a:pt x="308" y="522"/>
                  </a:lnTo>
                  <a:lnTo>
                    <a:pt x="312" y="522"/>
                  </a:lnTo>
                  <a:lnTo>
                    <a:pt x="308" y="522"/>
                  </a:lnTo>
                  <a:lnTo>
                    <a:pt x="312" y="518"/>
                  </a:lnTo>
                  <a:lnTo>
                    <a:pt x="316" y="518"/>
                  </a:lnTo>
                  <a:lnTo>
                    <a:pt x="320" y="518"/>
                  </a:lnTo>
                  <a:lnTo>
                    <a:pt x="324" y="518"/>
                  </a:lnTo>
                  <a:lnTo>
                    <a:pt x="324" y="514"/>
                  </a:lnTo>
                  <a:lnTo>
                    <a:pt x="320" y="514"/>
                  </a:lnTo>
                  <a:lnTo>
                    <a:pt x="320" y="518"/>
                  </a:lnTo>
                  <a:lnTo>
                    <a:pt x="316" y="518"/>
                  </a:lnTo>
                  <a:lnTo>
                    <a:pt x="316" y="514"/>
                  </a:lnTo>
                  <a:lnTo>
                    <a:pt x="320" y="514"/>
                  </a:lnTo>
                  <a:lnTo>
                    <a:pt x="316" y="514"/>
                  </a:lnTo>
                  <a:lnTo>
                    <a:pt x="312" y="514"/>
                  </a:lnTo>
                  <a:lnTo>
                    <a:pt x="312" y="512"/>
                  </a:lnTo>
                  <a:lnTo>
                    <a:pt x="316" y="512"/>
                  </a:lnTo>
                  <a:lnTo>
                    <a:pt x="320" y="512"/>
                  </a:lnTo>
                  <a:lnTo>
                    <a:pt x="316" y="512"/>
                  </a:lnTo>
                  <a:lnTo>
                    <a:pt x="320" y="512"/>
                  </a:lnTo>
                  <a:lnTo>
                    <a:pt x="320" y="514"/>
                  </a:lnTo>
                  <a:lnTo>
                    <a:pt x="324" y="514"/>
                  </a:lnTo>
                  <a:lnTo>
                    <a:pt x="324" y="518"/>
                  </a:lnTo>
                  <a:lnTo>
                    <a:pt x="328" y="518"/>
                  </a:lnTo>
                  <a:lnTo>
                    <a:pt x="332" y="518"/>
                  </a:lnTo>
                  <a:lnTo>
                    <a:pt x="328" y="518"/>
                  </a:lnTo>
                  <a:lnTo>
                    <a:pt x="324" y="514"/>
                  </a:lnTo>
                  <a:lnTo>
                    <a:pt x="324" y="512"/>
                  </a:lnTo>
                  <a:lnTo>
                    <a:pt x="320" y="512"/>
                  </a:lnTo>
                  <a:lnTo>
                    <a:pt x="324" y="508"/>
                  </a:lnTo>
                  <a:lnTo>
                    <a:pt x="320" y="508"/>
                  </a:lnTo>
                  <a:lnTo>
                    <a:pt x="320" y="512"/>
                  </a:lnTo>
                  <a:lnTo>
                    <a:pt x="316" y="512"/>
                  </a:lnTo>
                  <a:lnTo>
                    <a:pt x="316" y="508"/>
                  </a:lnTo>
                  <a:lnTo>
                    <a:pt x="316" y="504"/>
                  </a:lnTo>
                  <a:lnTo>
                    <a:pt x="312" y="504"/>
                  </a:lnTo>
                  <a:lnTo>
                    <a:pt x="312" y="500"/>
                  </a:lnTo>
                  <a:lnTo>
                    <a:pt x="312" y="504"/>
                  </a:lnTo>
                  <a:lnTo>
                    <a:pt x="316" y="508"/>
                  </a:lnTo>
                  <a:lnTo>
                    <a:pt x="316" y="512"/>
                  </a:lnTo>
                  <a:lnTo>
                    <a:pt x="312" y="512"/>
                  </a:lnTo>
                  <a:lnTo>
                    <a:pt x="308" y="512"/>
                  </a:lnTo>
                  <a:lnTo>
                    <a:pt x="308" y="514"/>
                  </a:lnTo>
                  <a:lnTo>
                    <a:pt x="308" y="512"/>
                  </a:lnTo>
                  <a:lnTo>
                    <a:pt x="308" y="508"/>
                  </a:lnTo>
                  <a:lnTo>
                    <a:pt x="308" y="512"/>
                  </a:lnTo>
                  <a:lnTo>
                    <a:pt x="306" y="512"/>
                  </a:lnTo>
                  <a:lnTo>
                    <a:pt x="306" y="514"/>
                  </a:lnTo>
                  <a:lnTo>
                    <a:pt x="302" y="518"/>
                  </a:lnTo>
                  <a:lnTo>
                    <a:pt x="302" y="522"/>
                  </a:lnTo>
                  <a:lnTo>
                    <a:pt x="298" y="522"/>
                  </a:lnTo>
                  <a:lnTo>
                    <a:pt x="298" y="518"/>
                  </a:lnTo>
                  <a:lnTo>
                    <a:pt x="294" y="518"/>
                  </a:lnTo>
                  <a:lnTo>
                    <a:pt x="294" y="514"/>
                  </a:lnTo>
                  <a:lnTo>
                    <a:pt x="294" y="512"/>
                  </a:lnTo>
                  <a:lnTo>
                    <a:pt x="298" y="508"/>
                  </a:lnTo>
                  <a:lnTo>
                    <a:pt x="302" y="508"/>
                  </a:lnTo>
                  <a:lnTo>
                    <a:pt x="306" y="508"/>
                  </a:lnTo>
                  <a:lnTo>
                    <a:pt x="306" y="504"/>
                  </a:lnTo>
                  <a:lnTo>
                    <a:pt x="308" y="504"/>
                  </a:lnTo>
                  <a:lnTo>
                    <a:pt x="306" y="504"/>
                  </a:lnTo>
                  <a:lnTo>
                    <a:pt x="302" y="508"/>
                  </a:lnTo>
                  <a:lnTo>
                    <a:pt x="302" y="504"/>
                  </a:lnTo>
                  <a:lnTo>
                    <a:pt x="298" y="508"/>
                  </a:lnTo>
                  <a:lnTo>
                    <a:pt x="294" y="508"/>
                  </a:lnTo>
                  <a:lnTo>
                    <a:pt x="298" y="508"/>
                  </a:lnTo>
                  <a:lnTo>
                    <a:pt x="294" y="508"/>
                  </a:lnTo>
                  <a:lnTo>
                    <a:pt x="294" y="504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4" y="500"/>
                  </a:lnTo>
                  <a:lnTo>
                    <a:pt x="294" y="496"/>
                  </a:lnTo>
                  <a:lnTo>
                    <a:pt x="294" y="500"/>
                  </a:lnTo>
                  <a:lnTo>
                    <a:pt x="290" y="500"/>
                  </a:lnTo>
                  <a:lnTo>
                    <a:pt x="294" y="500"/>
                  </a:lnTo>
                  <a:lnTo>
                    <a:pt x="294" y="496"/>
                  </a:lnTo>
                  <a:lnTo>
                    <a:pt x="290" y="496"/>
                  </a:lnTo>
                  <a:lnTo>
                    <a:pt x="290" y="500"/>
                  </a:lnTo>
                  <a:lnTo>
                    <a:pt x="290" y="496"/>
                  </a:lnTo>
                  <a:lnTo>
                    <a:pt x="294" y="492"/>
                  </a:lnTo>
                  <a:lnTo>
                    <a:pt x="298" y="492"/>
                  </a:lnTo>
                  <a:lnTo>
                    <a:pt x="298" y="488"/>
                  </a:lnTo>
                  <a:lnTo>
                    <a:pt x="302" y="488"/>
                  </a:lnTo>
                  <a:lnTo>
                    <a:pt x="298" y="488"/>
                  </a:lnTo>
                  <a:lnTo>
                    <a:pt x="302" y="488"/>
                  </a:lnTo>
                  <a:lnTo>
                    <a:pt x="302" y="484"/>
                  </a:lnTo>
                  <a:lnTo>
                    <a:pt x="306" y="484"/>
                  </a:lnTo>
                  <a:lnTo>
                    <a:pt x="308" y="484"/>
                  </a:lnTo>
                  <a:lnTo>
                    <a:pt x="312" y="484"/>
                  </a:lnTo>
                  <a:lnTo>
                    <a:pt x="312" y="488"/>
                  </a:lnTo>
                  <a:lnTo>
                    <a:pt x="316" y="488"/>
                  </a:lnTo>
                  <a:lnTo>
                    <a:pt x="316" y="484"/>
                  </a:lnTo>
                  <a:lnTo>
                    <a:pt x="312" y="484"/>
                  </a:lnTo>
                  <a:lnTo>
                    <a:pt x="308" y="484"/>
                  </a:lnTo>
                  <a:lnTo>
                    <a:pt x="306" y="484"/>
                  </a:lnTo>
                  <a:lnTo>
                    <a:pt x="302" y="484"/>
                  </a:lnTo>
                  <a:lnTo>
                    <a:pt x="298" y="488"/>
                  </a:lnTo>
                  <a:lnTo>
                    <a:pt x="298" y="492"/>
                  </a:lnTo>
                  <a:lnTo>
                    <a:pt x="294" y="492"/>
                  </a:lnTo>
                  <a:lnTo>
                    <a:pt x="290" y="492"/>
                  </a:lnTo>
                  <a:lnTo>
                    <a:pt x="290" y="496"/>
                  </a:lnTo>
                  <a:lnTo>
                    <a:pt x="286" y="492"/>
                  </a:lnTo>
                  <a:lnTo>
                    <a:pt x="290" y="488"/>
                  </a:lnTo>
                  <a:lnTo>
                    <a:pt x="286" y="488"/>
                  </a:lnTo>
                  <a:lnTo>
                    <a:pt x="286" y="492"/>
                  </a:lnTo>
                  <a:lnTo>
                    <a:pt x="286" y="488"/>
                  </a:lnTo>
                  <a:lnTo>
                    <a:pt x="286" y="484"/>
                  </a:lnTo>
                  <a:lnTo>
                    <a:pt x="286" y="488"/>
                  </a:lnTo>
                  <a:lnTo>
                    <a:pt x="282" y="488"/>
                  </a:lnTo>
                  <a:lnTo>
                    <a:pt x="278" y="488"/>
                  </a:lnTo>
                  <a:lnTo>
                    <a:pt x="278" y="484"/>
                  </a:lnTo>
                  <a:lnTo>
                    <a:pt x="282" y="484"/>
                  </a:lnTo>
                  <a:lnTo>
                    <a:pt x="278" y="484"/>
                  </a:lnTo>
                  <a:lnTo>
                    <a:pt x="282" y="484"/>
                  </a:lnTo>
                  <a:lnTo>
                    <a:pt x="282" y="482"/>
                  </a:lnTo>
                  <a:lnTo>
                    <a:pt x="286" y="482"/>
                  </a:lnTo>
                  <a:lnTo>
                    <a:pt x="290" y="482"/>
                  </a:lnTo>
                  <a:lnTo>
                    <a:pt x="294" y="482"/>
                  </a:lnTo>
                  <a:lnTo>
                    <a:pt x="298" y="482"/>
                  </a:lnTo>
                  <a:lnTo>
                    <a:pt x="298" y="478"/>
                  </a:lnTo>
                  <a:lnTo>
                    <a:pt x="294" y="482"/>
                  </a:lnTo>
                  <a:lnTo>
                    <a:pt x="290" y="482"/>
                  </a:lnTo>
                  <a:lnTo>
                    <a:pt x="286" y="482"/>
                  </a:lnTo>
                  <a:lnTo>
                    <a:pt x="282" y="482"/>
                  </a:lnTo>
                  <a:lnTo>
                    <a:pt x="278" y="484"/>
                  </a:lnTo>
                  <a:lnTo>
                    <a:pt x="278" y="482"/>
                  </a:lnTo>
                  <a:lnTo>
                    <a:pt x="282" y="482"/>
                  </a:lnTo>
                  <a:lnTo>
                    <a:pt x="282" y="478"/>
                  </a:lnTo>
                  <a:lnTo>
                    <a:pt x="282" y="482"/>
                  </a:lnTo>
                  <a:lnTo>
                    <a:pt x="278" y="482"/>
                  </a:lnTo>
                  <a:lnTo>
                    <a:pt x="276" y="482"/>
                  </a:lnTo>
                  <a:lnTo>
                    <a:pt x="278" y="482"/>
                  </a:lnTo>
                  <a:lnTo>
                    <a:pt x="278" y="478"/>
                  </a:lnTo>
                  <a:lnTo>
                    <a:pt x="278" y="482"/>
                  </a:lnTo>
                  <a:lnTo>
                    <a:pt x="278" y="478"/>
                  </a:lnTo>
                  <a:lnTo>
                    <a:pt x="276" y="478"/>
                  </a:lnTo>
                  <a:lnTo>
                    <a:pt x="278" y="478"/>
                  </a:lnTo>
                  <a:lnTo>
                    <a:pt x="282" y="478"/>
                  </a:lnTo>
                  <a:lnTo>
                    <a:pt x="282" y="474"/>
                  </a:lnTo>
                  <a:lnTo>
                    <a:pt x="286" y="474"/>
                  </a:lnTo>
                  <a:lnTo>
                    <a:pt x="286" y="470"/>
                  </a:lnTo>
                  <a:lnTo>
                    <a:pt x="290" y="470"/>
                  </a:lnTo>
                  <a:lnTo>
                    <a:pt x="294" y="470"/>
                  </a:lnTo>
                  <a:lnTo>
                    <a:pt x="294" y="466"/>
                  </a:lnTo>
                  <a:lnTo>
                    <a:pt x="298" y="466"/>
                  </a:lnTo>
                  <a:lnTo>
                    <a:pt x="298" y="462"/>
                  </a:lnTo>
                  <a:lnTo>
                    <a:pt x="302" y="462"/>
                  </a:lnTo>
                  <a:lnTo>
                    <a:pt x="306" y="462"/>
                  </a:lnTo>
                  <a:lnTo>
                    <a:pt x="306" y="458"/>
                  </a:lnTo>
                  <a:lnTo>
                    <a:pt x="308" y="458"/>
                  </a:lnTo>
                  <a:lnTo>
                    <a:pt x="312" y="458"/>
                  </a:lnTo>
                  <a:lnTo>
                    <a:pt x="316" y="458"/>
                  </a:lnTo>
                  <a:lnTo>
                    <a:pt x="320" y="458"/>
                  </a:lnTo>
                  <a:lnTo>
                    <a:pt x="316" y="458"/>
                  </a:lnTo>
                  <a:lnTo>
                    <a:pt x="312" y="458"/>
                  </a:lnTo>
                  <a:lnTo>
                    <a:pt x="308" y="458"/>
                  </a:lnTo>
                  <a:lnTo>
                    <a:pt x="312" y="458"/>
                  </a:lnTo>
                  <a:lnTo>
                    <a:pt x="312" y="456"/>
                  </a:lnTo>
                  <a:lnTo>
                    <a:pt x="316" y="456"/>
                  </a:lnTo>
                  <a:lnTo>
                    <a:pt x="320" y="456"/>
                  </a:lnTo>
                  <a:lnTo>
                    <a:pt x="324" y="456"/>
                  </a:lnTo>
                  <a:lnTo>
                    <a:pt x="320" y="456"/>
                  </a:lnTo>
                  <a:lnTo>
                    <a:pt x="316" y="456"/>
                  </a:lnTo>
                  <a:lnTo>
                    <a:pt x="320" y="456"/>
                  </a:lnTo>
                  <a:lnTo>
                    <a:pt x="316" y="456"/>
                  </a:lnTo>
                  <a:lnTo>
                    <a:pt x="312" y="456"/>
                  </a:lnTo>
                  <a:lnTo>
                    <a:pt x="308" y="456"/>
                  </a:lnTo>
                  <a:lnTo>
                    <a:pt x="308" y="458"/>
                  </a:lnTo>
                  <a:lnTo>
                    <a:pt x="306" y="458"/>
                  </a:lnTo>
                  <a:lnTo>
                    <a:pt x="302" y="458"/>
                  </a:lnTo>
                  <a:lnTo>
                    <a:pt x="302" y="462"/>
                  </a:lnTo>
                  <a:lnTo>
                    <a:pt x="298" y="462"/>
                  </a:lnTo>
                  <a:lnTo>
                    <a:pt x="298" y="466"/>
                  </a:lnTo>
                  <a:lnTo>
                    <a:pt x="294" y="466"/>
                  </a:lnTo>
                  <a:lnTo>
                    <a:pt x="290" y="470"/>
                  </a:lnTo>
                  <a:lnTo>
                    <a:pt x="286" y="470"/>
                  </a:lnTo>
                  <a:lnTo>
                    <a:pt x="286" y="474"/>
                  </a:lnTo>
                  <a:lnTo>
                    <a:pt x="282" y="474"/>
                  </a:lnTo>
                  <a:lnTo>
                    <a:pt x="278" y="478"/>
                  </a:lnTo>
                  <a:lnTo>
                    <a:pt x="276" y="478"/>
                  </a:lnTo>
                  <a:lnTo>
                    <a:pt x="276" y="474"/>
                  </a:lnTo>
                  <a:lnTo>
                    <a:pt x="278" y="474"/>
                  </a:lnTo>
                  <a:lnTo>
                    <a:pt x="276" y="474"/>
                  </a:lnTo>
                  <a:lnTo>
                    <a:pt x="272" y="474"/>
                  </a:lnTo>
                  <a:lnTo>
                    <a:pt x="272" y="470"/>
                  </a:lnTo>
                  <a:lnTo>
                    <a:pt x="272" y="466"/>
                  </a:lnTo>
                  <a:lnTo>
                    <a:pt x="276" y="466"/>
                  </a:lnTo>
                  <a:lnTo>
                    <a:pt x="278" y="466"/>
                  </a:lnTo>
                  <a:lnTo>
                    <a:pt x="282" y="466"/>
                  </a:lnTo>
                  <a:lnTo>
                    <a:pt x="286" y="466"/>
                  </a:lnTo>
                  <a:lnTo>
                    <a:pt x="290" y="466"/>
                  </a:lnTo>
                  <a:lnTo>
                    <a:pt x="286" y="466"/>
                  </a:lnTo>
                  <a:lnTo>
                    <a:pt x="282" y="466"/>
                  </a:lnTo>
                  <a:lnTo>
                    <a:pt x="278" y="466"/>
                  </a:lnTo>
                  <a:lnTo>
                    <a:pt x="276" y="466"/>
                  </a:lnTo>
                  <a:lnTo>
                    <a:pt x="276" y="462"/>
                  </a:lnTo>
                  <a:lnTo>
                    <a:pt x="278" y="462"/>
                  </a:lnTo>
                  <a:lnTo>
                    <a:pt x="282" y="462"/>
                  </a:lnTo>
                  <a:lnTo>
                    <a:pt x="286" y="462"/>
                  </a:lnTo>
                  <a:lnTo>
                    <a:pt x="282" y="462"/>
                  </a:lnTo>
                  <a:lnTo>
                    <a:pt x="278" y="462"/>
                  </a:lnTo>
                  <a:lnTo>
                    <a:pt x="282" y="462"/>
                  </a:lnTo>
                  <a:lnTo>
                    <a:pt x="282" y="458"/>
                  </a:lnTo>
                  <a:lnTo>
                    <a:pt x="282" y="462"/>
                  </a:lnTo>
                  <a:lnTo>
                    <a:pt x="278" y="462"/>
                  </a:lnTo>
                  <a:lnTo>
                    <a:pt x="282" y="462"/>
                  </a:lnTo>
                  <a:lnTo>
                    <a:pt x="282" y="458"/>
                  </a:lnTo>
                  <a:lnTo>
                    <a:pt x="286" y="458"/>
                  </a:lnTo>
                  <a:lnTo>
                    <a:pt x="290" y="458"/>
                  </a:lnTo>
                  <a:lnTo>
                    <a:pt x="294" y="458"/>
                  </a:lnTo>
                  <a:lnTo>
                    <a:pt x="290" y="458"/>
                  </a:lnTo>
                  <a:lnTo>
                    <a:pt x="286" y="458"/>
                  </a:lnTo>
                  <a:lnTo>
                    <a:pt x="282" y="458"/>
                  </a:lnTo>
                  <a:lnTo>
                    <a:pt x="278" y="458"/>
                  </a:lnTo>
                  <a:lnTo>
                    <a:pt x="276" y="458"/>
                  </a:lnTo>
                  <a:lnTo>
                    <a:pt x="272" y="458"/>
                  </a:lnTo>
                  <a:lnTo>
                    <a:pt x="272" y="456"/>
                  </a:lnTo>
                  <a:lnTo>
                    <a:pt x="276" y="456"/>
                  </a:lnTo>
                  <a:lnTo>
                    <a:pt x="278" y="456"/>
                  </a:lnTo>
                  <a:lnTo>
                    <a:pt x="276" y="456"/>
                  </a:lnTo>
                  <a:lnTo>
                    <a:pt x="272" y="456"/>
                  </a:lnTo>
                  <a:lnTo>
                    <a:pt x="276" y="456"/>
                  </a:lnTo>
                  <a:lnTo>
                    <a:pt x="276" y="452"/>
                  </a:lnTo>
                  <a:lnTo>
                    <a:pt x="272" y="456"/>
                  </a:lnTo>
                  <a:lnTo>
                    <a:pt x="268" y="456"/>
                  </a:lnTo>
                  <a:lnTo>
                    <a:pt x="268" y="452"/>
                  </a:lnTo>
                  <a:lnTo>
                    <a:pt x="272" y="452"/>
                  </a:lnTo>
                  <a:lnTo>
                    <a:pt x="276" y="452"/>
                  </a:lnTo>
                  <a:lnTo>
                    <a:pt x="276" y="448"/>
                  </a:lnTo>
                  <a:lnTo>
                    <a:pt x="278" y="448"/>
                  </a:lnTo>
                  <a:lnTo>
                    <a:pt x="282" y="448"/>
                  </a:lnTo>
                  <a:lnTo>
                    <a:pt x="286" y="448"/>
                  </a:lnTo>
                  <a:lnTo>
                    <a:pt x="290" y="448"/>
                  </a:lnTo>
                  <a:lnTo>
                    <a:pt x="294" y="448"/>
                  </a:lnTo>
                  <a:lnTo>
                    <a:pt x="298" y="448"/>
                  </a:lnTo>
                  <a:lnTo>
                    <a:pt x="302" y="448"/>
                  </a:lnTo>
                  <a:lnTo>
                    <a:pt x="306" y="448"/>
                  </a:lnTo>
                  <a:lnTo>
                    <a:pt x="306" y="452"/>
                  </a:lnTo>
                  <a:lnTo>
                    <a:pt x="308" y="452"/>
                  </a:lnTo>
                  <a:lnTo>
                    <a:pt x="312" y="452"/>
                  </a:lnTo>
                  <a:lnTo>
                    <a:pt x="316" y="452"/>
                  </a:lnTo>
                  <a:lnTo>
                    <a:pt x="320" y="452"/>
                  </a:lnTo>
                  <a:lnTo>
                    <a:pt x="316" y="452"/>
                  </a:lnTo>
                  <a:lnTo>
                    <a:pt x="312" y="452"/>
                  </a:lnTo>
                  <a:lnTo>
                    <a:pt x="308" y="452"/>
                  </a:lnTo>
                  <a:lnTo>
                    <a:pt x="306" y="448"/>
                  </a:lnTo>
                  <a:lnTo>
                    <a:pt x="302" y="448"/>
                  </a:lnTo>
                  <a:lnTo>
                    <a:pt x="306" y="448"/>
                  </a:lnTo>
                  <a:lnTo>
                    <a:pt x="308" y="444"/>
                  </a:lnTo>
                  <a:lnTo>
                    <a:pt x="306" y="444"/>
                  </a:lnTo>
                  <a:lnTo>
                    <a:pt x="302" y="448"/>
                  </a:lnTo>
                  <a:lnTo>
                    <a:pt x="298" y="448"/>
                  </a:lnTo>
                  <a:lnTo>
                    <a:pt x="294" y="448"/>
                  </a:lnTo>
                  <a:lnTo>
                    <a:pt x="294" y="444"/>
                  </a:lnTo>
                  <a:lnTo>
                    <a:pt x="286" y="448"/>
                  </a:lnTo>
                  <a:lnTo>
                    <a:pt x="282" y="448"/>
                  </a:lnTo>
                  <a:lnTo>
                    <a:pt x="278" y="448"/>
                  </a:lnTo>
                  <a:lnTo>
                    <a:pt x="276" y="448"/>
                  </a:lnTo>
                  <a:lnTo>
                    <a:pt x="272" y="452"/>
                  </a:lnTo>
                  <a:lnTo>
                    <a:pt x="272" y="448"/>
                  </a:lnTo>
                  <a:lnTo>
                    <a:pt x="272" y="444"/>
                  </a:lnTo>
                  <a:lnTo>
                    <a:pt x="276" y="444"/>
                  </a:lnTo>
                  <a:lnTo>
                    <a:pt x="278" y="440"/>
                  </a:lnTo>
                  <a:lnTo>
                    <a:pt x="282" y="440"/>
                  </a:lnTo>
                  <a:lnTo>
                    <a:pt x="278" y="440"/>
                  </a:lnTo>
                  <a:lnTo>
                    <a:pt x="282" y="440"/>
                  </a:lnTo>
                  <a:lnTo>
                    <a:pt x="282" y="436"/>
                  </a:lnTo>
                  <a:lnTo>
                    <a:pt x="286" y="436"/>
                  </a:lnTo>
                  <a:lnTo>
                    <a:pt x="290" y="436"/>
                  </a:lnTo>
                  <a:lnTo>
                    <a:pt x="286" y="436"/>
                  </a:lnTo>
                  <a:lnTo>
                    <a:pt x="290" y="436"/>
                  </a:lnTo>
                  <a:lnTo>
                    <a:pt x="294" y="436"/>
                  </a:lnTo>
                  <a:lnTo>
                    <a:pt x="298" y="436"/>
                  </a:lnTo>
                  <a:lnTo>
                    <a:pt x="298" y="440"/>
                  </a:lnTo>
                  <a:lnTo>
                    <a:pt x="302" y="440"/>
                  </a:lnTo>
                  <a:lnTo>
                    <a:pt x="306" y="440"/>
                  </a:lnTo>
                  <a:lnTo>
                    <a:pt x="308" y="440"/>
                  </a:lnTo>
                  <a:lnTo>
                    <a:pt x="312" y="440"/>
                  </a:lnTo>
                  <a:lnTo>
                    <a:pt x="312" y="444"/>
                  </a:lnTo>
                  <a:lnTo>
                    <a:pt x="316" y="444"/>
                  </a:lnTo>
                  <a:lnTo>
                    <a:pt x="320" y="444"/>
                  </a:lnTo>
                  <a:lnTo>
                    <a:pt x="324" y="444"/>
                  </a:lnTo>
                  <a:lnTo>
                    <a:pt x="320" y="444"/>
                  </a:lnTo>
                  <a:lnTo>
                    <a:pt x="316" y="444"/>
                  </a:lnTo>
                  <a:lnTo>
                    <a:pt x="316" y="440"/>
                  </a:lnTo>
                  <a:lnTo>
                    <a:pt x="312" y="440"/>
                  </a:lnTo>
                  <a:lnTo>
                    <a:pt x="316" y="440"/>
                  </a:lnTo>
                  <a:lnTo>
                    <a:pt x="320" y="440"/>
                  </a:lnTo>
                  <a:lnTo>
                    <a:pt x="320" y="436"/>
                  </a:lnTo>
                  <a:lnTo>
                    <a:pt x="324" y="436"/>
                  </a:lnTo>
                  <a:lnTo>
                    <a:pt x="324" y="440"/>
                  </a:lnTo>
                  <a:lnTo>
                    <a:pt x="324" y="436"/>
                  </a:lnTo>
                  <a:lnTo>
                    <a:pt x="320" y="436"/>
                  </a:lnTo>
                  <a:lnTo>
                    <a:pt x="316" y="436"/>
                  </a:lnTo>
                  <a:lnTo>
                    <a:pt x="316" y="440"/>
                  </a:lnTo>
                  <a:lnTo>
                    <a:pt x="312" y="440"/>
                  </a:lnTo>
                  <a:lnTo>
                    <a:pt x="308" y="440"/>
                  </a:lnTo>
                  <a:lnTo>
                    <a:pt x="308" y="436"/>
                  </a:lnTo>
                  <a:lnTo>
                    <a:pt x="312" y="436"/>
                  </a:lnTo>
                  <a:lnTo>
                    <a:pt x="316" y="436"/>
                  </a:lnTo>
                  <a:lnTo>
                    <a:pt x="320" y="436"/>
                  </a:lnTo>
                  <a:lnTo>
                    <a:pt x="320" y="432"/>
                  </a:lnTo>
                  <a:lnTo>
                    <a:pt x="312" y="432"/>
                  </a:lnTo>
                  <a:lnTo>
                    <a:pt x="316" y="432"/>
                  </a:lnTo>
                  <a:lnTo>
                    <a:pt x="316" y="436"/>
                  </a:lnTo>
                  <a:lnTo>
                    <a:pt x="312" y="436"/>
                  </a:lnTo>
                  <a:lnTo>
                    <a:pt x="308" y="436"/>
                  </a:lnTo>
                  <a:lnTo>
                    <a:pt x="306" y="432"/>
                  </a:lnTo>
                  <a:lnTo>
                    <a:pt x="308" y="432"/>
                  </a:lnTo>
                  <a:lnTo>
                    <a:pt x="312" y="432"/>
                  </a:lnTo>
                  <a:lnTo>
                    <a:pt x="308" y="432"/>
                  </a:lnTo>
                  <a:lnTo>
                    <a:pt x="306" y="432"/>
                  </a:lnTo>
                  <a:lnTo>
                    <a:pt x="302" y="432"/>
                  </a:lnTo>
                  <a:lnTo>
                    <a:pt x="306" y="432"/>
                  </a:lnTo>
                  <a:lnTo>
                    <a:pt x="306" y="436"/>
                  </a:lnTo>
                  <a:lnTo>
                    <a:pt x="302" y="436"/>
                  </a:lnTo>
                  <a:lnTo>
                    <a:pt x="306" y="436"/>
                  </a:lnTo>
                  <a:lnTo>
                    <a:pt x="302" y="436"/>
                  </a:lnTo>
                  <a:lnTo>
                    <a:pt x="298" y="436"/>
                  </a:lnTo>
                  <a:lnTo>
                    <a:pt x="302" y="436"/>
                  </a:lnTo>
                  <a:lnTo>
                    <a:pt x="298" y="436"/>
                  </a:lnTo>
                  <a:lnTo>
                    <a:pt x="294" y="436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298" y="432"/>
                  </a:lnTo>
                  <a:lnTo>
                    <a:pt x="302" y="432"/>
                  </a:lnTo>
                  <a:lnTo>
                    <a:pt x="298" y="432"/>
                  </a:lnTo>
                  <a:lnTo>
                    <a:pt x="294" y="432"/>
                  </a:lnTo>
                  <a:lnTo>
                    <a:pt x="290" y="432"/>
                  </a:lnTo>
                  <a:lnTo>
                    <a:pt x="290" y="436"/>
                  </a:lnTo>
                  <a:lnTo>
                    <a:pt x="286" y="436"/>
                  </a:lnTo>
                  <a:lnTo>
                    <a:pt x="282" y="436"/>
                  </a:lnTo>
                  <a:lnTo>
                    <a:pt x="278" y="440"/>
                  </a:lnTo>
                  <a:lnTo>
                    <a:pt x="276" y="444"/>
                  </a:lnTo>
                  <a:lnTo>
                    <a:pt x="272" y="444"/>
                  </a:lnTo>
                  <a:lnTo>
                    <a:pt x="272" y="440"/>
                  </a:lnTo>
                  <a:lnTo>
                    <a:pt x="276" y="440"/>
                  </a:lnTo>
                  <a:lnTo>
                    <a:pt x="276" y="436"/>
                  </a:lnTo>
                  <a:lnTo>
                    <a:pt x="272" y="436"/>
                  </a:lnTo>
                  <a:lnTo>
                    <a:pt x="276" y="432"/>
                  </a:lnTo>
                  <a:lnTo>
                    <a:pt x="276" y="436"/>
                  </a:lnTo>
                  <a:lnTo>
                    <a:pt x="278" y="436"/>
                  </a:lnTo>
                  <a:lnTo>
                    <a:pt x="276" y="436"/>
                  </a:lnTo>
                  <a:lnTo>
                    <a:pt x="276" y="432"/>
                  </a:lnTo>
                  <a:lnTo>
                    <a:pt x="278" y="432"/>
                  </a:lnTo>
                  <a:lnTo>
                    <a:pt x="278" y="436"/>
                  </a:lnTo>
                  <a:lnTo>
                    <a:pt x="278" y="432"/>
                  </a:lnTo>
                  <a:lnTo>
                    <a:pt x="282" y="432"/>
                  </a:lnTo>
                  <a:lnTo>
                    <a:pt x="278" y="432"/>
                  </a:lnTo>
                  <a:lnTo>
                    <a:pt x="282" y="432"/>
                  </a:lnTo>
                  <a:lnTo>
                    <a:pt x="282" y="428"/>
                  </a:lnTo>
                  <a:lnTo>
                    <a:pt x="278" y="432"/>
                  </a:lnTo>
                  <a:lnTo>
                    <a:pt x="278" y="428"/>
                  </a:lnTo>
                  <a:lnTo>
                    <a:pt x="282" y="428"/>
                  </a:lnTo>
                  <a:lnTo>
                    <a:pt x="286" y="432"/>
                  </a:lnTo>
                  <a:lnTo>
                    <a:pt x="290" y="432"/>
                  </a:lnTo>
                  <a:lnTo>
                    <a:pt x="294" y="432"/>
                  </a:lnTo>
                  <a:lnTo>
                    <a:pt x="290" y="432"/>
                  </a:lnTo>
                  <a:lnTo>
                    <a:pt x="286" y="432"/>
                  </a:lnTo>
                  <a:lnTo>
                    <a:pt x="286" y="428"/>
                  </a:lnTo>
                  <a:lnTo>
                    <a:pt x="282" y="428"/>
                  </a:lnTo>
                  <a:lnTo>
                    <a:pt x="278" y="428"/>
                  </a:lnTo>
                  <a:lnTo>
                    <a:pt x="276" y="426"/>
                  </a:lnTo>
                  <a:lnTo>
                    <a:pt x="278" y="426"/>
                  </a:lnTo>
                  <a:lnTo>
                    <a:pt x="282" y="426"/>
                  </a:lnTo>
                  <a:lnTo>
                    <a:pt x="286" y="428"/>
                  </a:lnTo>
                  <a:lnTo>
                    <a:pt x="290" y="428"/>
                  </a:lnTo>
                  <a:lnTo>
                    <a:pt x="286" y="428"/>
                  </a:lnTo>
                  <a:lnTo>
                    <a:pt x="286" y="426"/>
                  </a:lnTo>
                  <a:lnTo>
                    <a:pt x="290" y="426"/>
                  </a:lnTo>
                  <a:lnTo>
                    <a:pt x="290" y="428"/>
                  </a:lnTo>
                  <a:lnTo>
                    <a:pt x="294" y="428"/>
                  </a:lnTo>
                  <a:lnTo>
                    <a:pt x="298" y="428"/>
                  </a:lnTo>
                  <a:lnTo>
                    <a:pt x="302" y="428"/>
                  </a:lnTo>
                  <a:lnTo>
                    <a:pt x="306" y="428"/>
                  </a:lnTo>
                  <a:lnTo>
                    <a:pt x="308" y="428"/>
                  </a:lnTo>
                  <a:lnTo>
                    <a:pt x="316" y="432"/>
                  </a:lnTo>
                  <a:lnTo>
                    <a:pt x="320" y="432"/>
                  </a:lnTo>
                  <a:lnTo>
                    <a:pt x="324" y="432"/>
                  </a:lnTo>
                  <a:lnTo>
                    <a:pt x="320" y="432"/>
                  </a:lnTo>
                  <a:lnTo>
                    <a:pt x="316" y="432"/>
                  </a:lnTo>
                  <a:lnTo>
                    <a:pt x="316" y="428"/>
                  </a:lnTo>
                  <a:lnTo>
                    <a:pt x="312" y="428"/>
                  </a:lnTo>
                  <a:lnTo>
                    <a:pt x="308" y="428"/>
                  </a:lnTo>
                  <a:lnTo>
                    <a:pt x="306" y="426"/>
                  </a:lnTo>
                  <a:lnTo>
                    <a:pt x="308" y="426"/>
                  </a:lnTo>
                  <a:lnTo>
                    <a:pt x="312" y="426"/>
                  </a:lnTo>
                  <a:lnTo>
                    <a:pt x="308" y="426"/>
                  </a:lnTo>
                  <a:lnTo>
                    <a:pt x="308" y="422"/>
                  </a:lnTo>
                  <a:lnTo>
                    <a:pt x="312" y="418"/>
                  </a:lnTo>
                  <a:lnTo>
                    <a:pt x="308" y="422"/>
                  </a:lnTo>
                  <a:lnTo>
                    <a:pt x="306" y="422"/>
                  </a:lnTo>
                  <a:lnTo>
                    <a:pt x="302" y="422"/>
                  </a:lnTo>
                  <a:lnTo>
                    <a:pt x="306" y="422"/>
                  </a:lnTo>
                  <a:lnTo>
                    <a:pt x="308" y="422"/>
                  </a:lnTo>
                  <a:lnTo>
                    <a:pt x="306" y="426"/>
                  </a:lnTo>
                  <a:lnTo>
                    <a:pt x="302" y="426"/>
                  </a:lnTo>
                  <a:lnTo>
                    <a:pt x="298" y="426"/>
                  </a:lnTo>
                  <a:lnTo>
                    <a:pt x="294" y="426"/>
                  </a:lnTo>
                  <a:lnTo>
                    <a:pt x="290" y="426"/>
                  </a:lnTo>
                  <a:lnTo>
                    <a:pt x="286" y="426"/>
                  </a:lnTo>
                  <a:lnTo>
                    <a:pt x="282" y="426"/>
                  </a:lnTo>
                  <a:lnTo>
                    <a:pt x="282" y="422"/>
                  </a:lnTo>
                  <a:lnTo>
                    <a:pt x="286" y="422"/>
                  </a:lnTo>
                  <a:lnTo>
                    <a:pt x="282" y="422"/>
                  </a:lnTo>
                  <a:lnTo>
                    <a:pt x="282" y="426"/>
                  </a:lnTo>
                  <a:lnTo>
                    <a:pt x="278" y="426"/>
                  </a:lnTo>
                  <a:lnTo>
                    <a:pt x="278" y="422"/>
                  </a:lnTo>
                  <a:lnTo>
                    <a:pt x="278" y="426"/>
                  </a:lnTo>
                  <a:lnTo>
                    <a:pt x="276" y="426"/>
                  </a:lnTo>
                  <a:lnTo>
                    <a:pt x="276" y="422"/>
                  </a:lnTo>
                  <a:lnTo>
                    <a:pt x="278" y="422"/>
                  </a:lnTo>
                  <a:lnTo>
                    <a:pt x="282" y="422"/>
                  </a:lnTo>
                  <a:lnTo>
                    <a:pt x="286" y="418"/>
                  </a:lnTo>
                  <a:lnTo>
                    <a:pt x="290" y="418"/>
                  </a:lnTo>
                  <a:lnTo>
                    <a:pt x="294" y="418"/>
                  </a:lnTo>
                  <a:lnTo>
                    <a:pt x="298" y="418"/>
                  </a:lnTo>
                  <a:lnTo>
                    <a:pt x="302" y="418"/>
                  </a:lnTo>
                  <a:lnTo>
                    <a:pt x="306" y="418"/>
                  </a:lnTo>
                  <a:lnTo>
                    <a:pt x="308" y="418"/>
                  </a:lnTo>
                  <a:lnTo>
                    <a:pt x="308" y="414"/>
                  </a:lnTo>
                  <a:lnTo>
                    <a:pt x="312" y="414"/>
                  </a:lnTo>
                  <a:lnTo>
                    <a:pt x="312" y="414"/>
                  </a:lnTo>
                  <a:lnTo>
                    <a:pt x="312" y="414"/>
                  </a:lnTo>
                  <a:close/>
                  <a:moveTo>
                    <a:pt x="764" y="104"/>
                  </a:moveTo>
                  <a:lnTo>
                    <a:pt x="760" y="104"/>
                  </a:lnTo>
                  <a:lnTo>
                    <a:pt x="756" y="104"/>
                  </a:lnTo>
                  <a:lnTo>
                    <a:pt x="752" y="104"/>
                  </a:lnTo>
                  <a:lnTo>
                    <a:pt x="748" y="108"/>
                  </a:lnTo>
                  <a:lnTo>
                    <a:pt x="748" y="104"/>
                  </a:lnTo>
                  <a:lnTo>
                    <a:pt x="752" y="100"/>
                  </a:lnTo>
                  <a:lnTo>
                    <a:pt x="756" y="100"/>
                  </a:lnTo>
                  <a:lnTo>
                    <a:pt x="764" y="104"/>
                  </a:lnTo>
                  <a:lnTo>
                    <a:pt x="764" y="104"/>
                  </a:lnTo>
                  <a:lnTo>
                    <a:pt x="764" y="104"/>
                  </a:lnTo>
                  <a:close/>
                  <a:moveTo>
                    <a:pt x="756" y="146"/>
                  </a:moveTo>
                  <a:lnTo>
                    <a:pt x="752" y="146"/>
                  </a:lnTo>
                  <a:lnTo>
                    <a:pt x="752" y="142"/>
                  </a:lnTo>
                  <a:lnTo>
                    <a:pt x="756" y="138"/>
                  </a:lnTo>
                  <a:lnTo>
                    <a:pt x="760" y="138"/>
                  </a:lnTo>
                  <a:lnTo>
                    <a:pt x="760" y="142"/>
                  </a:lnTo>
                  <a:lnTo>
                    <a:pt x="756" y="142"/>
                  </a:lnTo>
                  <a:lnTo>
                    <a:pt x="760" y="142"/>
                  </a:lnTo>
                  <a:lnTo>
                    <a:pt x="760" y="146"/>
                  </a:lnTo>
                  <a:lnTo>
                    <a:pt x="756" y="146"/>
                  </a:lnTo>
                  <a:lnTo>
                    <a:pt x="756" y="146"/>
                  </a:lnTo>
                  <a:lnTo>
                    <a:pt x="756" y="146"/>
                  </a:lnTo>
                  <a:close/>
                  <a:moveTo>
                    <a:pt x="752" y="168"/>
                  </a:moveTo>
                  <a:lnTo>
                    <a:pt x="756" y="168"/>
                  </a:lnTo>
                  <a:lnTo>
                    <a:pt x="760" y="168"/>
                  </a:lnTo>
                  <a:lnTo>
                    <a:pt x="760" y="172"/>
                  </a:lnTo>
                  <a:lnTo>
                    <a:pt x="756" y="172"/>
                  </a:lnTo>
                  <a:lnTo>
                    <a:pt x="752" y="172"/>
                  </a:lnTo>
                  <a:lnTo>
                    <a:pt x="748" y="168"/>
                  </a:lnTo>
                  <a:lnTo>
                    <a:pt x="744" y="168"/>
                  </a:lnTo>
                  <a:lnTo>
                    <a:pt x="742" y="168"/>
                  </a:lnTo>
                  <a:lnTo>
                    <a:pt x="744" y="168"/>
                  </a:lnTo>
                  <a:lnTo>
                    <a:pt x="748" y="168"/>
                  </a:lnTo>
                  <a:lnTo>
                    <a:pt x="752" y="168"/>
                  </a:lnTo>
                  <a:lnTo>
                    <a:pt x="752" y="168"/>
                  </a:lnTo>
                  <a:lnTo>
                    <a:pt x="752" y="168"/>
                  </a:lnTo>
                  <a:close/>
                  <a:moveTo>
                    <a:pt x="782" y="168"/>
                  </a:moveTo>
                  <a:lnTo>
                    <a:pt x="782" y="172"/>
                  </a:lnTo>
                  <a:lnTo>
                    <a:pt x="782" y="174"/>
                  </a:lnTo>
                  <a:lnTo>
                    <a:pt x="778" y="174"/>
                  </a:lnTo>
                  <a:lnTo>
                    <a:pt x="774" y="174"/>
                  </a:lnTo>
                  <a:lnTo>
                    <a:pt x="774" y="172"/>
                  </a:lnTo>
                  <a:lnTo>
                    <a:pt x="778" y="172"/>
                  </a:lnTo>
                  <a:lnTo>
                    <a:pt x="778" y="168"/>
                  </a:lnTo>
                  <a:lnTo>
                    <a:pt x="782" y="168"/>
                  </a:lnTo>
                  <a:lnTo>
                    <a:pt x="782" y="168"/>
                  </a:lnTo>
                  <a:lnTo>
                    <a:pt x="782" y="168"/>
                  </a:lnTo>
                  <a:close/>
                  <a:moveTo>
                    <a:pt x="768" y="216"/>
                  </a:moveTo>
                  <a:lnTo>
                    <a:pt x="770" y="220"/>
                  </a:lnTo>
                  <a:lnTo>
                    <a:pt x="770" y="224"/>
                  </a:lnTo>
                  <a:lnTo>
                    <a:pt x="768" y="224"/>
                  </a:lnTo>
                  <a:lnTo>
                    <a:pt x="768" y="220"/>
                  </a:lnTo>
                  <a:lnTo>
                    <a:pt x="768" y="216"/>
                  </a:lnTo>
                  <a:lnTo>
                    <a:pt x="764" y="216"/>
                  </a:lnTo>
                  <a:lnTo>
                    <a:pt x="764" y="212"/>
                  </a:lnTo>
                  <a:lnTo>
                    <a:pt x="764" y="208"/>
                  </a:lnTo>
                  <a:lnTo>
                    <a:pt x="760" y="208"/>
                  </a:lnTo>
                  <a:lnTo>
                    <a:pt x="760" y="204"/>
                  </a:lnTo>
                  <a:lnTo>
                    <a:pt x="764" y="204"/>
                  </a:lnTo>
                  <a:lnTo>
                    <a:pt x="768" y="204"/>
                  </a:lnTo>
                  <a:lnTo>
                    <a:pt x="764" y="204"/>
                  </a:lnTo>
                  <a:lnTo>
                    <a:pt x="764" y="200"/>
                  </a:lnTo>
                  <a:lnTo>
                    <a:pt x="768" y="200"/>
                  </a:lnTo>
                  <a:lnTo>
                    <a:pt x="768" y="204"/>
                  </a:lnTo>
                  <a:lnTo>
                    <a:pt x="768" y="208"/>
                  </a:lnTo>
                  <a:lnTo>
                    <a:pt x="768" y="212"/>
                  </a:lnTo>
                  <a:lnTo>
                    <a:pt x="768" y="216"/>
                  </a:lnTo>
                  <a:lnTo>
                    <a:pt x="768" y="216"/>
                  </a:lnTo>
                  <a:lnTo>
                    <a:pt x="768" y="216"/>
                  </a:lnTo>
                  <a:close/>
                  <a:moveTo>
                    <a:pt x="778" y="238"/>
                  </a:moveTo>
                  <a:lnTo>
                    <a:pt x="778" y="242"/>
                  </a:lnTo>
                  <a:lnTo>
                    <a:pt x="774" y="242"/>
                  </a:lnTo>
                  <a:lnTo>
                    <a:pt x="778" y="246"/>
                  </a:lnTo>
                  <a:lnTo>
                    <a:pt x="782" y="246"/>
                  </a:lnTo>
                  <a:lnTo>
                    <a:pt x="786" y="246"/>
                  </a:lnTo>
                  <a:lnTo>
                    <a:pt x="786" y="250"/>
                  </a:lnTo>
                  <a:lnTo>
                    <a:pt x="782" y="250"/>
                  </a:lnTo>
                  <a:lnTo>
                    <a:pt x="778" y="250"/>
                  </a:lnTo>
                  <a:lnTo>
                    <a:pt x="778" y="246"/>
                  </a:lnTo>
                  <a:lnTo>
                    <a:pt x="774" y="246"/>
                  </a:lnTo>
                  <a:lnTo>
                    <a:pt x="774" y="250"/>
                  </a:lnTo>
                  <a:lnTo>
                    <a:pt x="770" y="250"/>
                  </a:lnTo>
                  <a:lnTo>
                    <a:pt x="768" y="250"/>
                  </a:lnTo>
                  <a:lnTo>
                    <a:pt x="764" y="250"/>
                  </a:lnTo>
                  <a:lnTo>
                    <a:pt x="764" y="246"/>
                  </a:lnTo>
                  <a:lnTo>
                    <a:pt x="768" y="246"/>
                  </a:lnTo>
                  <a:lnTo>
                    <a:pt x="768" y="242"/>
                  </a:lnTo>
                  <a:lnTo>
                    <a:pt x="764" y="242"/>
                  </a:lnTo>
                  <a:lnTo>
                    <a:pt x="768" y="238"/>
                  </a:lnTo>
                  <a:lnTo>
                    <a:pt x="770" y="238"/>
                  </a:lnTo>
                  <a:lnTo>
                    <a:pt x="770" y="242"/>
                  </a:lnTo>
                  <a:lnTo>
                    <a:pt x="774" y="242"/>
                  </a:lnTo>
                  <a:lnTo>
                    <a:pt x="774" y="238"/>
                  </a:lnTo>
                  <a:lnTo>
                    <a:pt x="778" y="238"/>
                  </a:lnTo>
                  <a:lnTo>
                    <a:pt x="778" y="238"/>
                  </a:lnTo>
                  <a:lnTo>
                    <a:pt x="778" y="238"/>
                  </a:lnTo>
                  <a:close/>
                  <a:moveTo>
                    <a:pt x="722" y="310"/>
                  </a:moveTo>
                  <a:lnTo>
                    <a:pt x="718" y="310"/>
                  </a:lnTo>
                  <a:lnTo>
                    <a:pt x="716" y="310"/>
                  </a:lnTo>
                  <a:lnTo>
                    <a:pt x="712" y="310"/>
                  </a:lnTo>
                  <a:lnTo>
                    <a:pt x="712" y="306"/>
                  </a:lnTo>
                  <a:lnTo>
                    <a:pt x="708" y="306"/>
                  </a:lnTo>
                  <a:lnTo>
                    <a:pt x="704" y="306"/>
                  </a:lnTo>
                  <a:lnTo>
                    <a:pt x="700" y="306"/>
                  </a:lnTo>
                  <a:lnTo>
                    <a:pt x="696" y="306"/>
                  </a:lnTo>
                  <a:lnTo>
                    <a:pt x="692" y="306"/>
                  </a:lnTo>
                  <a:lnTo>
                    <a:pt x="688" y="306"/>
                  </a:lnTo>
                  <a:lnTo>
                    <a:pt x="686" y="306"/>
                  </a:lnTo>
                  <a:lnTo>
                    <a:pt x="686" y="302"/>
                  </a:lnTo>
                  <a:lnTo>
                    <a:pt x="688" y="302"/>
                  </a:lnTo>
                  <a:lnTo>
                    <a:pt x="692" y="302"/>
                  </a:lnTo>
                  <a:lnTo>
                    <a:pt x="696" y="302"/>
                  </a:lnTo>
                  <a:lnTo>
                    <a:pt x="700" y="302"/>
                  </a:lnTo>
                  <a:lnTo>
                    <a:pt x="704" y="302"/>
                  </a:lnTo>
                  <a:lnTo>
                    <a:pt x="708" y="302"/>
                  </a:lnTo>
                  <a:lnTo>
                    <a:pt x="712" y="302"/>
                  </a:lnTo>
                  <a:lnTo>
                    <a:pt x="716" y="302"/>
                  </a:lnTo>
                  <a:lnTo>
                    <a:pt x="718" y="302"/>
                  </a:lnTo>
                  <a:lnTo>
                    <a:pt x="718" y="306"/>
                  </a:lnTo>
                  <a:lnTo>
                    <a:pt x="722" y="306"/>
                  </a:lnTo>
                  <a:lnTo>
                    <a:pt x="718" y="306"/>
                  </a:lnTo>
                  <a:lnTo>
                    <a:pt x="718" y="310"/>
                  </a:lnTo>
                  <a:lnTo>
                    <a:pt x="722" y="310"/>
                  </a:lnTo>
                  <a:lnTo>
                    <a:pt x="722" y="310"/>
                  </a:lnTo>
                  <a:lnTo>
                    <a:pt x="722" y="310"/>
                  </a:lnTo>
                  <a:close/>
                  <a:moveTo>
                    <a:pt x="716" y="324"/>
                  </a:moveTo>
                  <a:lnTo>
                    <a:pt x="712" y="324"/>
                  </a:lnTo>
                  <a:lnTo>
                    <a:pt x="708" y="320"/>
                  </a:lnTo>
                  <a:lnTo>
                    <a:pt x="704" y="320"/>
                  </a:lnTo>
                  <a:lnTo>
                    <a:pt x="700" y="316"/>
                  </a:lnTo>
                  <a:lnTo>
                    <a:pt x="692" y="316"/>
                  </a:lnTo>
                  <a:lnTo>
                    <a:pt x="692" y="314"/>
                  </a:lnTo>
                  <a:lnTo>
                    <a:pt x="688" y="314"/>
                  </a:lnTo>
                  <a:lnTo>
                    <a:pt x="686" y="306"/>
                  </a:lnTo>
                  <a:lnTo>
                    <a:pt x="688" y="306"/>
                  </a:lnTo>
                  <a:lnTo>
                    <a:pt x="692" y="306"/>
                  </a:lnTo>
                  <a:lnTo>
                    <a:pt x="696" y="306"/>
                  </a:lnTo>
                  <a:lnTo>
                    <a:pt x="700" y="306"/>
                  </a:lnTo>
                  <a:lnTo>
                    <a:pt x="704" y="306"/>
                  </a:lnTo>
                  <a:lnTo>
                    <a:pt x="704" y="310"/>
                  </a:lnTo>
                  <a:lnTo>
                    <a:pt x="708" y="310"/>
                  </a:lnTo>
                  <a:lnTo>
                    <a:pt x="712" y="310"/>
                  </a:lnTo>
                  <a:lnTo>
                    <a:pt x="712" y="314"/>
                  </a:lnTo>
                  <a:lnTo>
                    <a:pt x="716" y="314"/>
                  </a:lnTo>
                  <a:lnTo>
                    <a:pt x="718" y="314"/>
                  </a:lnTo>
                  <a:lnTo>
                    <a:pt x="722" y="316"/>
                  </a:lnTo>
                  <a:lnTo>
                    <a:pt x="718" y="316"/>
                  </a:lnTo>
                  <a:lnTo>
                    <a:pt x="716" y="316"/>
                  </a:lnTo>
                  <a:lnTo>
                    <a:pt x="712" y="316"/>
                  </a:lnTo>
                  <a:lnTo>
                    <a:pt x="712" y="320"/>
                  </a:lnTo>
                  <a:lnTo>
                    <a:pt x="716" y="320"/>
                  </a:lnTo>
                  <a:lnTo>
                    <a:pt x="718" y="320"/>
                  </a:lnTo>
                  <a:lnTo>
                    <a:pt x="718" y="324"/>
                  </a:lnTo>
                  <a:lnTo>
                    <a:pt x="716" y="324"/>
                  </a:lnTo>
                  <a:lnTo>
                    <a:pt x="716" y="324"/>
                  </a:lnTo>
                  <a:lnTo>
                    <a:pt x="716" y="324"/>
                  </a:lnTo>
                  <a:close/>
                  <a:moveTo>
                    <a:pt x="246" y="332"/>
                  </a:moveTo>
                  <a:lnTo>
                    <a:pt x="250" y="332"/>
                  </a:lnTo>
                  <a:lnTo>
                    <a:pt x="246" y="332"/>
                  </a:lnTo>
                  <a:lnTo>
                    <a:pt x="242" y="332"/>
                  </a:lnTo>
                  <a:lnTo>
                    <a:pt x="246" y="332"/>
                  </a:lnTo>
                  <a:lnTo>
                    <a:pt x="246" y="332"/>
                  </a:lnTo>
                  <a:lnTo>
                    <a:pt x="246" y="332"/>
                  </a:lnTo>
                  <a:close/>
                  <a:moveTo>
                    <a:pt x="278" y="340"/>
                  </a:moveTo>
                  <a:lnTo>
                    <a:pt x="276" y="340"/>
                  </a:lnTo>
                  <a:lnTo>
                    <a:pt x="276" y="336"/>
                  </a:lnTo>
                  <a:lnTo>
                    <a:pt x="278" y="336"/>
                  </a:lnTo>
                  <a:lnTo>
                    <a:pt x="282" y="340"/>
                  </a:lnTo>
                  <a:lnTo>
                    <a:pt x="286" y="340"/>
                  </a:lnTo>
                  <a:lnTo>
                    <a:pt x="286" y="336"/>
                  </a:lnTo>
                  <a:lnTo>
                    <a:pt x="286" y="340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8" y="340"/>
                  </a:lnTo>
                  <a:lnTo>
                    <a:pt x="278" y="340"/>
                  </a:lnTo>
                  <a:close/>
                  <a:moveTo>
                    <a:pt x="278" y="346"/>
                  </a:moveTo>
                  <a:lnTo>
                    <a:pt x="282" y="346"/>
                  </a:lnTo>
                  <a:lnTo>
                    <a:pt x="282" y="342"/>
                  </a:lnTo>
                  <a:lnTo>
                    <a:pt x="286" y="346"/>
                  </a:lnTo>
                  <a:lnTo>
                    <a:pt x="290" y="346"/>
                  </a:lnTo>
                  <a:lnTo>
                    <a:pt x="286" y="346"/>
                  </a:lnTo>
                  <a:lnTo>
                    <a:pt x="286" y="350"/>
                  </a:lnTo>
                  <a:lnTo>
                    <a:pt x="282" y="350"/>
                  </a:lnTo>
                  <a:lnTo>
                    <a:pt x="278" y="350"/>
                  </a:lnTo>
                  <a:lnTo>
                    <a:pt x="278" y="346"/>
                  </a:lnTo>
                  <a:lnTo>
                    <a:pt x="278" y="346"/>
                  </a:lnTo>
                  <a:lnTo>
                    <a:pt x="278" y="346"/>
                  </a:lnTo>
                  <a:close/>
                  <a:moveTo>
                    <a:pt x="276" y="346"/>
                  </a:moveTo>
                  <a:lnTo>
                    <a:pt x="276" y="350"/>
                  </a:lnTo>
                  <a:lnTo>
                    <a:pt x="276" y="354"/>
                  </a:lnTo>
                  <a:lnTo>
                    <a:pt x="272" y="354"/>
                  </a:lnTo>
                  <a:lnTo>
                    <a:pt x="268" y="350"/>
                  </a:lnTo>
                  <a:lnTo>
                    <a:pt x="272" y="350"/>
                  </a:lnTo>
                  <a:lnTo>
                    <a:pt x="272" y="346"/>
                  </a:lnTo>
                  <a:lnTo>
                    <a:pt x="276" y="346"/>
                  </a:lnTo>
                  <a:lnTo>
                    <a:pt x="276" y="346"/>
                  </a:lnTo>
                  <a:lnTo>
                    <a:pt x="276" y="346"/>
                  </a:lnTo>
                  <a:close/>
                  <a:moveTo>
                    <a:pt x="670" y="354"/>
                  </a:moveTo>
                  <a:lnTo>
                    <a:pt x="674" y="358"/>
                  </a:lnTo>
                  <a:lnTo>
                    <a:pt x="674" y="362"/>
                  </a:lnTo>
                  <a:lnTo>
                    <a:pt x="670" y="366"/>
                  </a:lnTo>
                  <a:lnTo>
                    <a:pt x="666" y="366"/>
                  </a:lnTo>
                  <a:lnTo>
                    <a:pt x="662" y="366"/>
                  </a:lnTo>
                  <a:lnTo>
                    <a:pt x="660" y="366"/>
                  </a:lnTo>
                  <a:lnTo>
                    <a:pt x="656" y="366"/>
                  </a:lnTo>
                  <a:lnTo>
                    <a:pt x="652" y="366"/>
                  </a:lnTo>
                  <a:lnTo>
                    <a:pt x="648" y="370"/>
                  </a:lnTo>
                  <a:lnTo>
                    <a:pt x="640" y="370"/>
                  </a:lnTo>
                  <a:lnTo>
                    <a:pt x="636" y="370"/>
                  </a:lnTo>
                  <a:lnTo>
                    <a:pt x="632" y="370"/>
                  </a:lnTo>
                  <a:lnTo>
                    <a:pt x="632" y="366"/>
                  </a:lnTo>
                  <a:lnTo>
                    <a:pt x="636" y="366"/>
                  </a:lnTo>
                  <a:lnTo>
                    <a:pt x="640" y="366"/>
                  </a:lnTo>
                  <a:lnTo>
                    <a:pt x="640" y="362"/>
                  </a:lnTo>
                  <a:lnTo>
                    <a:pt x="644" y="362"/>
                  </a:lnTo>
                  <a:lnTo>
                    <a:pt x="648" y="358"/>
                  </a:lnTo>
                  <a:lnTo>
                    <a:pt x="652" y="358"/>
                  </a:lnTo>
                  <a:lnTo>
                    <a:pt x="656" y="358"/>
                  </a:lnTo>
                  <a:lnTo>
                    <a:pt x="660" y="358"/>
                  </a:lnTo>
                  <a:lnTo>
                    <a:pt x="660" y="354"/>
                  </a:lnTo>
                  <a:lnTo>
                    <a:pt x="662" y="354"/>
                  </a:lnTo>
                  <a:lnTo>
                    <a:pt x="666" y="354"/>
                  </a:lnTo>
                  <a:lnTo>
                    <a:pt x="670" y="354"/>
                  </a:lnTo>
                  <a:lnTo>
                    <a:pt x="670" y="354"/>
                  </a:lnTo>
                  <a:lnTo>
                    <a:pt x="670" y="354"/>
                  </a:lnTo>
                  <a:close/>
                  <a:moveTo>
                    <a:pt x="298" y="354"/>
                  </a:moveTo>
                  <a:lnTo>
                    <a:pt x="302" y="358"/>
                  </a:lnTo>
                  <a:lnTo>
                    <a:pt x="298" y="358"/>
                  </a:lnTo>
                  <a:lnTo>
                    <a:pt x="294" y="358"/>
                  </a:lnTo>
                  <a:lnTo>
                    <a:pt x="294" y="354"/>
                  </a:lnTo>
                  <a:lnTo>
                    <a:pt x="298" y="354"/>
                  </a:lnTo>
                  <a:lnTo>
                    <a:pt x="298" y="354"/>
                  </a:lnTo>
                  <a:lnTo>
                    <a:pt x="298" y="354"/>
                  </a:lnTo>
                  <a:close/>
                  <a:moveTo>
                    <a:pt x="648" y="358"/>
                  </a:moveTo>
                  <a:lnTo>
                    <a:pt x="644" y="358"/>
                  </a:lnTo>
                  <a:lnTo>
                    <a:pt x="640" y="362"/>
                  </a:lnTo>
                  <a:lnTo>
                    <a:pt x="640" y="358"/>
                  </a:lnTo>
                  <a:lnTo>
                    <a:pt x="644" y="358"/>
                  </a:lnTo>
                  <a:lnTo>
                    <a:pt x="648" y="358"/>
                  </a:lnTo>
                  <a:lnTo>
                    <a:pt x="648" y="358"/>
                  </a:lnTo>
                  <a:lnTo>
                    <a:pt x="648" y="358"/>
                  </a:lnTo>
                  <a:close/>
                  <a:moveTo>
                    <a:pt x="302" y="366"/>
                  </a:moveTo>
                  <a:lnTo>
                    <a:pt x="302" y="362"/>
                  </a:lnTo>
                  <a:lnTo>
                    <a:pt x="298" y="362"/>
                  </a:lnTo>
                  <a:lnTo>
                    <a:pt x="302" y="362"/>
                  </a:lnTo>
                  <a:lnTo>
                    <a:pt x="306" y="362"/>
                  </a:lnTo>
                  <a:lnTo>
                    <a:pt x="302" y="366"/>
                  </a:lnTo>
                  <a:lnTo>
                    <a:pt x="302" y="366"/>
                  </a:lnTo>
                  <a:lnTo>
                    <a:pt x="302" y="366"/>
                  </a:lnTo>
                  <a:close/>
                  <a:moveTo>
                    <a:pt x="662" y="366"/>
                  </a:moveTo>
                  <a:lnTo>
                    <a:pt x="662" y="370"/>
                  </a:lnTo>
                  <a:lnTo>
                    <a:pt x="660" y="370"/>
                  </a:lnTo>
                  <a:lnTo>
                    <a:pt x="660" y="366"/>
                  </a:lnTo>
                  <a:lnTo>
                    <a:pt x="662" y="366"/>
                  </a:lnTo>
                  <a:lnTo>
                    <a:pt x="662" y="366"/>
                  </a:lnTo>
                  <a:lnTo>
                    <a:pt x="662" y="366"/>
                  </a:lnTo>
                  <a:close/>
                  <a:moveTo>
                    <a:pt x="252" y="370"/>
                  </a:moveTo>
                  <a:lnTo>
                    <a:pt x="256" y="370"/>
                  </a:lnTo>
                  <a:lnTo>
                    <a:pt x="260" y="370"/>
                  </a:lnTo>
                  <a:lnTo>
                    <a:pt x="256" y="370"/>
                  </a:lnTo>
                  <a:lnTo>
                    <a:pt x="252" y="370"/>
                  </a:lnTo>
                  <a:lnTo>
                    <a:pt x="252" y="370"/>
                  </a:lnTo>
                  <a:lnTo>
                    <a:pt x="252" y="370"/>
                  </a:lnTo>
                  <a:close/>
                  <a:moveTo>
                    <a:pt x="264" y="396"/>
                  </a:moveTo>
                  <a:lnTo>
                    <a:pt x="268" y="396"/>
                  </a:lnTo>
                  <a:lnTo>
                    <a:pt x="272" y="396"/>
                  </a:lnTo>
                  <a:lnTo>
                    <a:pt x="276" y="396"/>
                  </a:lnTo>
                  <a:lnTo>
                    <a:pt x="276" y="392"/>
                  </a:lnTo>
                  <a:lnTo>
                    <a:pt x="278" y="392"/>
                  </a:lnTo>
                  <a:lnTo>
                    <a:pt x="276" y="392"/>
                  </a:lnTo>
                  <a:lnTo>
                    <a:pt x="272" y="392"/>
                  </a:lnTo>
                  <a:lnTo>
                    <a:pt x="272" y="396"/>
                  </a:lnTo>
                  <a:lnTo>
                    <a:pt x="272" y="392"/>
                  </a:lnTo>
                  <a:lnTo>
                    <a:pt x="268" y="392"/>
                  </a:lnTo>
                  <a:lnTo>
                    <a:pt x="272" y="392"/>
                  </a:lnTo>
                  <a:lnTo>
                    <a:pt x="268" y="392"/>
                  </a:lnTo>
                  <a:lnTo>
                    <a:pt x="260" y="392"/>
                  </a:lnTo>
                  <a:lnTo>
                    <a:pt x="256" y="392"/>
                  </a:lnTo>
                  <a:lnTo>
                    <a:pt x="252" y="388"/>
                  </a:lnTo>
                  <a:lnTo>
                    <a:pt x="256" y="388"/>
                  </a:lnTo>
                  <a:lnTo>
                    <a:pt x="260" y="388"/>
                  </a:lnTo>
                  <a:lnTo>
                    <a:pt x="264" y="388"/>
                  </a:lnTo>
                  <a:lnTo>
                    <a:pt x="260" y="388"/>
                  </a:lnTo>
                  <a:lnTo>
                    <a:pt x="260" y="384"/>
                  </a:lnTo>
                  <a:lnTo>
                    <a:pt x="256" y="384"/>
                  </a:lnTo>
                  <a:lnTo>
                    <a:pt x="256" y="380"/>
                  </a:lnTo>
                  <a:lnTo>
                    <a:pt x="260" y="380"/>
                  </a:lnTo>
                  <a:lnTo>
                    <a:pt x="264" y="380"/>
                  </a:lnTo>
                  <a:lnTo>
                    <a:pt x="264" y="384"/>
                  </a:lnTo>
                  <a:lnTo>
                    <a:pt x="264" y="380"/>
                  </a:lnTo>
                  <a:lnTo>
                    <a:pt x="260" y="380"/>
                  </a:lnTo>
                  <a:lnTo>
                    <a:pt x="256" y="380"/>
                  </a:lnTo>
                  <a:lnTo>
                    <a:pt x="256" y="376"/>
                  </a:lnTo>
                  <a:lnTo>
                    <a:pt x="256" y="372"/>
                  </a:lnTo>
                  <a:lnTo>
                    <a:pt x="260" y="372"/>
                  </a:lnTo>
                  <a:lnTo>
                    <a:pt x="264" y="372"/>
                  </a:lnTo>
                  <a:lnTo>
                    <a:pt x="268" y="372"/>
                  </a:lnTo>
                  <a:lnTo>
                    <a:pt x="272" y="372"/>
                  </a:lnTo>
                  <a:lnTo>
                    <a:pt x="276" y="372"/>
                  </a:lnTo>
                  <a:lnTo>
                    <a:pt x="278" y="376"/>
                  </a:lnTo>
                  <a:lnTo>
                    <a:pt x="282" y="376"/>
                  </a:lnTo>
                  <a:lnTo>
                    <a:pt x="282" y="380"/>
                  </a:lnTo>
                  <a:lnTo>
                    <a:pt x="286" y="380"/>
                  </a:lnTo>
                  <a:lnTo>
                    <a:pt x="286" y="384"/>
                  </a:lnTo>
                  <a:lnTo>
                    <a:pt x="290" y="384"/>
                  </a:lnTo>
                  <a:lnTo>
                    <a:pt x="294" y="384"/>
                  </a:lnTo>
                  <a:lnTo>
                    <a:pt x="298" y="384"/>
                  </a:lnTo>
                  <a:lnTo>
                    <a:pt x="298" y="388"/>
                  </a:lnTo>
                  <a:lnTo>
                    <a:pt x="298" y="392"/>
                  </a:lnTo>
                  <a:lnTo>
                    <a:pt x="294" y="392"/>
                  </a:lnTo>
                  <a:lnTo>
                    <a:pt x="294" y="396"/>
                  </a:lnTo>
                  <a:lnTo>
                    <a:pt x="290" y="396"/>
                  </a:lnTo>
                  <a:lnTo>
                    <a:pt x="286" y="396"/>
                  </a:lnTo>
                  <a:lnTo>
                    <a:pt x="282" y="396"/>
                  </a:lnTo>
                  <a:lnTo>
                    <a:pt x="278" y="398"/>
                  </a:lnTo>
                  <a:lnTo>
                    <a:pt x="276" y="398"/>
                  </a:lnTo>
                  <a:lnTo>
                    <a:pt x="272" y="398"/>
                  </a:lnTo>
                  <a:lnTo>
                    <a:pt x="268" y="398"/>
                  </a:lnTo>
                  <a:lnTo>
                    <a:pt x="268" y="396"/>
                  </a:lnTo>
                  <a:lnTo>
                    <a:pt x="264" y="396"/>
                  </a:lnTo>
                  <a:lnTo>
                    <a:pt x="264" y="396"/>
                  </a:lnTo>
                  <a:lnTo>
                    <a:pt x="264" y="396"/>
                  </a:lnTo>
                  <a:close/>
                  <a:moveTo>
                    <a:pt x="308" y="384"/>
                  </a:moveTo>
                  <a:lnTo>
                    <a:pt x="312" y="384"/>
                  </a:lnTo>
                  <a:lnTo>
                    <a:pt x="316" y="384"/>
                  </a:lnTo>
                  <a:lnTo>
                    <a:pt x="312" y="388"/>
                  </a:lnTo>
                  <a:lnTo>
                    <a:pt x="312" y="392"/>
                  </a:lnTo>
                  <a:lnTo>
                    <a:pt x="308" y="392"/>
                  </a:lnTo>
                  <a:lnTo>
                    <a:pt x="306" y="388"/>
                  </a:lnTo>
                  <a:lnTo>
                    <a:pt x="306" y="384"/>
                  </a:lnTo>
                  <a:lnTo>
                    <a:pt x="308" y="384"/>
                  </a:lnTo>
                  <a:lnTo>
                    <a:pt x="306" y="384"/>
                  </a:lnTo>
                  <a:lnTo>
                    <a:pt x="308" y="384"/>
                  </a:lnTo>
                  <a:lnTo>
                    <a:pt x="308" y="380"/>
                  </a:lnTo>
                  <a:lnTo>
                    <a:pt x="308" y="384"/>
                  </a:lnTo>
                  <a:lnTo>
                    <a:pt x="308" y="384"/>
                  </a:lnTo>
                  <a:lnTo>
                    <a:pt x="308" y="384"/>
                  </a:lnTo>
                  <a:close/>
                  <a:moveTo>
                    <a:pt x="294" y="414"/>
                  </a:moveTo>
                  <a:lnTo>
                    <a:pt x="290" y="414"/>
                  </a:lnTo>
                  <a:lnTo>
                    <a:pt x="286" y="414"/>
                  </a:lnTo>
                  <a:lnTo>
                    <a:pt x="282" y="414"/>
                  </a:lnTo>
                  <a:lnTo>
                    <a:pt x="282" y="418"/>
                  </a:lnTo>
                  <a:lnTo>
                    <a:pt x="278" y="418"/>
                  </a:lnTo>
                  <a:lnTo>
                    <a:pt x="282" y="414"/>
                  </a:lnTo>
                  <a:lnTo>
                    <a:pt x="286" y="414"/>
                  </a:lnTo>
                  <a:lnTo>
                    <a:pt x="282" y="414"/>
                  </a:lnTo>
                  <a:lnTo>
                    <a:pt x="286" y="414"/>
                  </a:lnTo>
                  <a:lnTo>
                    <a:pt x="290" y="414"/>
                  </a:lnTo>
                  <a:lnTo>
                    <a:pt x="294" y="414"/>
                  </a:lnTo>
                  <a:lnTo>
                    <a:pt x="294" y="414"/>
                  </a:lnTo>
                  <a:lnTo>
                    <a:pt x="294" y="414"/>
                  </a:lnTo>
                  <a:close/>
                  <a:moveTo>
                    <a:pt x="294" y="426"/>
                  </a:moveTo>
                  <a:lnTo>
                    <a:pt x="298" y="426"/>
                  </a:lnTo>
                  <a:lnTo>
                    <a:pt x="302" y="426"/>
                  </a:lnTo>
                  <a:lnTo>
                    <a:pt x="306" y="426"/>
                  </a:lnTo>
                  <a:lnTo>
                    <a:pt x="302" y="426"/>
                  </a:lnTo>
                  <a:lnTo>
                    <a:pt x="298" y="426"/>
                  </a:lnTo>
                  <a:lnTo>
                    <a:pt x="298" y="428"/>
                  </a:lnTo>
                  <a:lnTo>
                    <a:pt x="294" y="428"/>
                  </a:lnTo>
                  <a:lnTo>
                    <a:pt x="290" y="426"/>
                  </a:lnTo>
                  <a:lnTo>
                    <a:pt x="294" y="426"/>
                  </a:lnTo>
                  <a:lnTo>
                    <a:pt x="294" y="426"/>
                  </a:lnTo>
                  <a:lnTo>
                    <a:pt x="294" y="426"/>
                  </a:lnTo>
                  <a:close/>
                  <a:moveTo>
                    <a:pt x="610" y="426"/>
                  </a:moveTo>
                  <a:lnTo>
                    <a:pt x="610" y="428"/>
                  </a:lnTo>
                  <a:lnTo>
                    <a:pt x="610" y="426"/>
                  </a:lnTo>
                  <a:lnTo>
                    <a:pt x="606" y="426"/>
                  </a:lnTo>
                  <a:lnTo>
                    <a:pt x="610" y="426"/>
                  </a:lnTo>
                  <a:lnTo>
                    <a:pt x="610" y="426"/>
                  </a:lnTo>
                  <a:lnTo>
                    <a:pt x="610" y="426"/>
                  </a:lnTo>
                  <a:close/>
                  <a:moveTo>
                    <a:pt x="298" y="428"/>
                  </a:moveTo>
                  <a:lnTo>
                    <a:pt x="306" y="426"/>
                  </a:lnTo>
                  <a:lnTo>
                    <a:pt x="308" y="428"/>
                  </a:lnTo>
                  <a:lnTo>
                    <a:pt x="306" y="428"/>
                  </a:lnTo>
                  <a:lnTo>
                    <a:pt x="302" y="428"/>
                  </a:lnTo>
                  <a:lnTo>
                    <a:pt x="298" y="428"/>
                  </a:lnTo>
                  <a:lnTo>
                    <a:pt x="298" y="428"/>
                  </a:lnTo>
                  <a:lnTo>
                    <a:pt x="298" y="428"/>
                  </a:lnTo>
                  <a:close/>
                  <a:moveTo>
                    <a:pt x="276" y="428"/>
                  </a:moveTo>
                  <a:lnTo>
                    <a:pt x="278" y="428"/>
                  </a:lnTo>
                  <a:lnTo>
                    <a:pt x="276" y="428"/>
                  </a:lnTo>
                  <a:lnTo>
                    <a:pt x="276" y="428"/>
                  </a:lnTo>
                  <a:lnTo>
                    <a:pt x="276" y="428"/>
                  </a:lnTo>
                  <a:close/>
                  <a:moveTo>
                    <a:pt x="272" y="440"/>
                  </a:moveTo>
                  <a:lnTo>
                    <a:pt x="272" y="436"/>
                  </a:lnTo>
                  <a:lnTo>
                    <a:pt x="276" y="436"/>
                  </a:lnTo>
                  <a:lnTo>
                    <a:pt x="272" y="440"/>
                  </a:lnTo>
                  <a:lnTo>
                    <a:pt x="272" y="440"/>
                  </a:lnTo>
                  <a:lnTo>
                    <a:pt x="272" y="440"/>
                  </a:lnTo>
                  <a:close/>
                  <a:moveTo>
                    <a:pt x="272" y="478"/>
                  </a:moveTo>
                  <a:lnTo>
                    <a:pt x="276" y="478"/>
                  </a:lnTo>
                  <a:lnTo>
                    <a:pt x="272" y="478"/>
                  </a:lnTo>
                  <a:lnTo>
                    <a:pt x="272" y="478"/>
                  </a:lnTo>
                  <a:lnTo>
                    <a:pt x="272" y="478"/>
                  </a:lnTo>
                  <a:close/>
                  <a:moveTo>
                    <a:pt x="514" y="484"/>
                  </a:moveTo>
                  <a:lnTo>
                    <a:pt x="514" y="482"/>
                  </a:lnTo>
                  <a:lnTo>
                    <a:pt x="514" y="484"/>
                  </a:lnTo>
                  <a:lnTo>
                    <a:pt x="514" y="484"/>
                  </a:lnTo>
                  <a:lnTo>
                    <a:pt x="514" y="484"/>
                  </a:lnTo>
                  <a:close/>
                  <a:moveTo>
                    <a:pt x="518" y="484"/>
                  </a:moveTo>
                  <a:lnTo>
                    <a:pt x="518" y="482"/>
                  </a:lnTo>
                  <a:lnTo>
                    <a:pt x="520" y="482"/>
                  </a:lnTo>
                  <a:lnTo>
                    <a:pt x="520" y="484"/>
                  </a:lnTo>
                  <a:lnTo>
                    <a:pt x="518" y="484"/>
                  </a:lnTo>
                  <a:lnTo>
                    <a:pt x="518" y="484"/>
                  </a:lnTo>
                  <a:lnTo>
                    <a:pt x="518" y="484"/>
                  </a:lnTo>
                  <a:close/>
                  <a:moveTo>
                    <a:pt x="498" y="488"/>
                  </a:moveTo>
                  <a:lnTo>
                    <a:pt x="494" y="488"/>
                  </a:lnTo>
                  <a:lnTo>
                    <a:pt x="494" y="484"/>
                  </a:lnTo>
                  <a:lnTo>
                    <a:pt x="494" y="482"/>
                  </a:lnTo>
                  <a:lnTo>
                    <a:pt x="498" y="482"/>
                  </a:lnTo>
                  <a:lnTo>
                    <a:pt x="502" y="482"/>
                  </a:lnTo>
                  <a:lnTo>
                    <a:pt x="502" y="484"/>
                  </a:lnTo>
                  <a:lnTo>
                    <a:pt x="506" y="484"/>
                  </a:lnTo>
                  <a:lnTo>
                    <a:pt x="502" y="484"/>
                  </a:lnTo>
                  <a:lnTo>
                    <a:pt x="502" y="488"/>
                  </a:lnTo>
                  <a:lnTo>
                    <a:pt x="498" y="488"/>
                  </a:lnTo>
                  <a:lnTo>
                    <a:pt x="498" y="488"/>
                  </a:lnTo>
                  <a:lnTo>
                    <a:pt x="498" y="488"/>
                  </a:lnTo>
                  <a:close/>
                  <a:moveTo>
                    <a:pt x="472" y="496"/>
                  </a:moveTo>
                  <a:lnTo>
                    <a:pt x="468" y="496"/>
                  </a:lnTo>
                  <a:lnTo>
                    <a:pt x="472" y="496"/>
                  </a:lnTo>
                  <a:lnTo>
                    <a:pt x="472" y="496"/>
                  </a:lnTo>
                  <a:lnTo>
                    <a:pt x="472" y="496"/>
                  </a:lnTo>
                  <a:close/>
                  <a:moveTo>
                    <a:pt x="462" y="518"/>
                  </a:moveTo>
                  <a:lnTo>
                    <a:pt x="462" y="514"/>
                  </a:lnTo>
                  <a:lnTo>
                    <a:pt x="458" y="514"/>
                  </a:lnTo>
                  <a:lnTo>
                    <a:pt x="458" y="512"/>
                  </a:lnTo>
                  <a:lnTo>
                    <a:pt x="454" y="508"/>
                  </a:lnTo>
                  <a:lnTo>
                    <a:pt x="458" y="508"/>
                  </a:lnTo>
                  <a:lnTo>
                    <a:pt x="462" y="512"/>
                  </a:lnTo>
                  <a:lnTo>
                    <a:pt x="458" y="512"/>
                  </a:lnTo>
                  <a:lnTo>
                    <a:pt x="462" y="514"/>
                  </a:lnTo>
                  <a:lnTo>
                    <a:pt x="464" y="514"/>
                  </a:lnTo>
                  <a:lnTo>
                    <a:pt x="464" y="518"/>
                  </a:lnTo>
                  <a:lnTo>
                    <a:pt x="462" y="518"/>
                  </a:lnTo>
                  <a:lnTo>
                    <a:pt x="462" y="518"/>
                  </a:lnTo>
                  <a:lnTo>
                    <a:pt x="462" y="518"/>
                  </a:lnTo>
                  <a:close/>
                  <a:moveTo>
                    <a:pt x="308" y="514"/>
                  </a:moveTo>
                  <a:lnTo>
                    <a:pt x="308" y="518"/>
                  </a:lnTo>
                  <a:lnTo>
                    <a:pt x="306" y="518"/>
                  </a:lnTo>
                  <a:lnTo>
                    <a:pt x="306" y="514"/>
                  </a:lnTo>
                  <a:lnTo>
                    <a:pt x="308" y="514"/>
                  </a:lnTo>
                  <a:lnTo>
                    <a:pt x="308" y="514"/>
                  </a:lnTo>
                  <a:lnTo>
                    <a:pt x="308" y="514"/>
                  </a:lnTo>
                  <a:close/>
                  <a:moveTo>
                    <a:pt x="312" y="514"/>
                  </a:moveTo>
                  <a:lnTo>
                    <a:pt x="312" y="518"/>
                  </a:lnTo>
                  <a:lnTo>
                    <a:pt x="308" y="518"/>
                  </a:lnTo>
                  <a:lnTo>
                    <a:pt x="308" y="522"/>
                  </a:lnTo>
                  <a:lnTo>
                    <a:pt x="306" y="522"/>
                  </a:lnTo>
                  <a:lnTo>
                    <a:pt x="308" y="518"/>
                  </a:lnTo>
                  <a:lnTo>
                    <a:pt x="308" y="514"/>
                  </a:lnTo>
                  <a:lnTo>
                    <a:pt x="312" y="514"/>
                  </a:lnTo>
                  <a:lnTo>
                    <a:pt x="312" y="514"/>
                  </a:lnTo>
                  <a:lnTo>
                    <a:pt x="312" y="514"/>
                  </a:lnTo>
                  <a:close/>
                  <a:moveTo>
                    <a:pt x="306" y="518"/>
                  </a:moveTo>
                  <a:lnTo>
                    <a:pt x="306" y="522"/>
                  </a:lnTo>
                  <a:lnTo>
                    <a:pt x="302" y="522"/>
                  </a:lnTo>
                  <a:lnTo>
                    <a:pt x="306" y="518"/>
                  </a:lnTo>
                  <a:lnTo>
                    <a:pt x="306" y="518"/>
                  </a:lnTo>
                  <a:lnTo>
                    <a:pt x="306" y="518"/>
                  </a:lnTo>
                  <a:close/>
                  <a:moveTo>
                    <a:pt x="450" y="522"/>
                  </a:moveTo>
                  <a:lnTo>
                    <a:pt x="446" y="522"/>
                  </a:lnTo>
                  <a:lnTo>
                    <a:pt x="446" y="518"/>
                  </a:lnTo>
                  <a:lnTo>
                    <a:pt x="450" y="522"/>
                  </a:lnTo>
                  <a:lnTo>
                    <a:pt x="450" y="522"/>
                  </a:lnTo>
                  <a:lnTo>
                    <a:pt x="450" y="52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02" name="Freeform 74"/>
            <p:cNvSpPr/>
            <p:nvPr/>
          </p:nvSpPr>
          <p:spPr>
            <a:xfrm>
              <a:off x="2417400" y="4070520"/>
              <a:ext cx="88560" cy="114120"/>
            </a:xfrm>
            <a:custGeom>
              <a:avLst/>
              <a:gdLst/>
              <a:ahLst/>
              <a:rect l="l" t="t" r="r" b="b"/>
              <a:pathLst>
                <a:path w="56" h="72">
                  <a:moveTo>
                    <a:pt x="42" y="60"/>
                  </a:moveTo>
                  <a:lnTo>
                    <a:pt x="42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4" y="68"/>
                  </a:lnTo>
                  <a:lnTo>
                    <a:pt x="34" y="68"/>
                  </a:lnTo>
                  <a:lnTo>
                    <a:pt x="34" y="68"/>
                  </a:lnTo>
                  <a:lnTo>
                    <a:pt x="34" y="68"/>
                  </a:lnTo>
                  <a:lnTo>
                    <a:pt x="34" y="68"/>
                  </a:lnTo>
                  <a:lnTo>
                    <a:pt x="30" y="68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22" y="68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2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8" y="12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46" y="4"/>
                  </a:lnTo>
                  <a:lnTo>
                    <a:pt x="46" y="8"/>
                  </a:lnTo>
                  <a:lnTo>
                    <a:pt x="46" y="14"/>
                  </a:lnTo>
                  <a:lnTo>
                    <a:pt x="46" y="26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0" y="38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6" y="34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2" y="56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2" y="6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03" name="Freeform 75"/>
            <p:cNvSpPr/>
            <p:nvPr/>
          </p:nvSpPr>
          <p:spPr>
            <a:xfrm>
              <a:off x="2814120" y="4010040"/>
              <a:ext cx="63000" cy="53640"/>
            </a:xfrm>
            <a:custGeom>
              <a:avLst/>
              <a:gdLst/>
              <a:ahLst/>
              <a:rect l="l" t="t" r="r" b="b"/>
              <a:pathLst>
                <a:path w="40" h="34">
                  <a:moveTo>
                    <a:pt x="26" y="0"/>
                  </a:move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close/>
                  <a:moveTo>
                    <a:pt x="22" y="8"/>
                  </a:move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6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close/>
                  <a:moveTo>
                    <a:pt x="26" y="22"/>
                  </a:moveTo>
                  <a:lnTo>
                    <a:pt x="26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04" name="Freeform 76"/>
            <p:cNvSpPr/>
            <p:nvPr/>
          </p:nvSpPr>
          <p:spPr>
            <a:xfrm>
              <a:off x="2484000" y="4111560"/>
              <a:ext cx="139320" cy="95040"/>
            </a:xfrm>
            <a:custGeom>
              <a:avLst/>
              <a:gdLst/>
              <a:ahLst/>
              <a:rect l="l" t="t" r="r" b="b"/>
              <a:pathLst>
                <a:path w="88" h="60">
                  <a:moveTo>
                    <a:pt x="36" y="46"/>
                  </a:moveTo>
                  <a:lnTo>
                    <a:pt x="36" y="50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2" y="52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0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8" y="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2" y="8"/>
                  </a:lnTo>
                  <a:lnTo>
                    <a:pt x="66" y="8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70" y="12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6" y="16"/>
                  </a:lnTo>
                  <a:lnTo>
                    <a:pt x="76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70" y="16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6" y="18"/>
                  </a:lnTo>
                  <a:lnTo>
                    <a:pt x="76" y="18"/>
                  </a:lnTo>
                  <a:lnTo>
                    <a:pt x="76" y="18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6" y="18"/>
                  </a:lnTo>
                  <a:lnTo>
                    <a:pt x="76" y="18"/>
                  </a:lnTo>
                  <a:lnTo>
                    <a:pt x="76" y="18"/>
                  </a:lnTo>
                  <a:lnTo>
                    <a:pt x="76" y="18"/>
                  </a:lnTo>
                  <a:lnTo>
                    <a:pt x="76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80" y="26"/>
                  </a:lnTo>
                  <a:lnTo>
                    <a:pt x="80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50" y="42"/>
                  </a:lnTo>
                  <a:lnTo>
                    <a:pt x="50" y="4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close/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05" name="Freeform 77"/>
            <p:cNvSpPr/>
            <p:nvPr/>
          </p:nvSpPr>
          <p:spPr>
            <a:xfrm>
              <a:off x="2728440" y="4054680"/>
              <a:ext cx="50400" cy="21960"/>
            </a:xfrm>
            <a:custGeom>
              <a:avLst/>
              <a:gdLst/>
              <a:ahLst/>
              <a:rect l="l" t="t" r="r" b="b"/>
              <a:pathLst>
                <a:path w="32" h="14">
                  <a:moveTo>
                    <a:pt x="24" y="10"/>
                  </a:move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06" name="Freeform 78"/>
            <p:cNvSpPr/>
            <p:nvPr/>
          </p:nvSpPr>
          <p:spPr>
            <a:xfrm>
              <a:off x="1833120" y="3645000"/>
              <a:ext cx="707760" cy="514080"/>
            </a:xfrm>
            <a:custGeom>
              <a:avLst/>
              <a:gdLst/>
              <a:ahLst/>
              <a:rect l="l" t="t" r="r" b="b"/>
              <a:pathLst>
                <a:path w="446" h="324">
                  <a:moveTo>
                    <a:pt x="96" y="154"/>
                  </a:moveTo>
                  <a:lnTo>
                    <a:pt x="92" y="154"/>
                  </a:lnTo>
                  <a:lnTo>
                    <a:pt x="92" y="150"/>
                  </a:lnTo>
                  <a:lnTo>
                    <a:pt x="90" y="150"/>
                  </a:lnTo>
                  <a:lnTo>
                    <a:pt x="90" y="146"/>
                  </a:lnTo>
                  <a:lnTo>
                    <a:pt x="90" y="142"/>
                  </a:lnTo>
                  <a:lnTo>
                    <a:pt x="86" y="142"/>
                  </a:lnTo>
                  <a:lnTo>
                    <a:pt x="86" y="146"/>
                  </a:lnTo>
                  <a:lnTo>
                    <a:pt x="86" y="142"/>
                  </a:lnTo>
                  <a:lnTo>
                    <a:pt x="86" y="138"/>
                  </a:lnTo>
                  <a:lnTo>
                    <a:pt x="90" y="138"/>
                  </a:lnTo>
                  <a:lnTo>
                    <a:pt x="90" y="134"/>
                  </a:lnTo>
                  <a:lnTo>
                    <a:pt x="90" y="132"/>
                  </a:lnTo>
                  <a:lnTo>
                    <a:pt x="90" y="134"/>
                  </a:lnTo>
                  <a:lnTo>
                    <a:pt x="90" y="132"/>
                  </a:lnTo>
                  <a:lnTo>
                    <a:pt x="90" y="128"/>
                  </a:lnTo>
                  <a:lnTo>
                    <a:pt x="86" y="128"/>
                  </a:lnTo>
                  <a:lnTo>
                    <a:pt x="86" y="124"/>
                  </a:lnTo>
                  <a:lnTo>
                    <a:pt x="86" y="120"/>
                  </a:lnTo>
                  <a:lnTo>
                    <a:pt x="82" y="120"/>
                  </a:lnTo>
                  <a:lnTo>
                    <a:pt x="78" y="120"/>
                  </a:lnTo>
                  <a:lnTo>
                    <a:pt x="78" y="116"/>
                  </a:lnTo>
                  <a:lnTo>
                    <a:pt x="74" y="116"/>
                  </a:lnTo>
                  <a:lnTo>
                    <a:pt x="74" y="112"/>
                  </a:lnTo>
                  <a:lnTo>
                    <a:pt x="70" y="112"/>
                  </a:lnTo>
                  <a:lnTo>
                    <a:pt x="70" y="108"/>
                  </a:lnTo>
                  <a:lnTo>
                    <a:pt x="74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6" y="112"/>
                  </a:lnTo>
                  <a:lnTo>
                    <a:pt x="62" y="108"/>
                  </a:lnTo>
                  <a:lnTo>
                    <a:pt x="62" y="104"/>
                  </a:lnTo>
                  <a:lnTo>
                    <a:pt x="60" y="108"/>
                  </a:lnTo>
                  <a:lnTo>
                    <a:pt x="60" y="104"/>
                  </a:lnTo>
                  <a:lnTo>
                    <a:pt x="56" y="104"/>
                  </a:lnTo>
                  <a:lnTo>
                    <a:pt x="56" y="102"/>
                  </a:lnTo>
                  <a:lnTo>
                    <a:pt x="52" y="98"/>
                  </a:lnTo>
                  <a:lnTo>
                    <a:pt x="48" y="98"/>
                  </a:lnTo>
                  <a:lnTo>
                    <a:pt x="48" y="94"/>
                  </a:lnTo>
                  <a:lnTo>
                    <a:pt x="44" y="94"/>
                  </a:lnTo>
                  <a:lnTo>
                    <a:pt x="48" y="90"/>
                  </a:lnTo>
                  <a:lnTo>
                    <a:pt x="48" y="94"/>
                  </a:lnTo>
                  <a:lnTo>
                    <a:pt x="52" y="94"/>
                  </a:lnTo>
                  <a:lnTo>
                    <a:pt x="56" y="94"/>
                  </a:lnTo>
                  <a:lnTo>
                    <a:pt x="60" y="94"/>
                  </a:lnTo>
                  <a:lnTo>
                    <a:pt x="56" y="90"/>
                  </a:lnTo>
                  <a:lnTo>
                    <a:pt x="60" y="90"/>
                  </a:lnTo>
                  <a:lnTo>
                    <a:pt x="60" y="86"/>
                  </a:lnTo>
                  <a:lnTo>
                    <a:pt x="60" y="90"/>
                  </a:lnTo>
                  <a:lnTo>
                    <a:pt x="60" y="86"/>
                  </a:lnTo>
                  <a:lnTo>
                    <a:pt x="60" y="82"/>
                  </a:lnTo>
                  <a:lnTo>
                    <a:pt x="60" y="78"/>
                  </a:lnTo>
                  <a:lnTo>
                    <a:pt x="60" y="74"/>
                  </a:lnTo>
                  <a:lnTo>
                    <a:pt x="56" y="74"/>
                  </a:lnTo>
                  <a:lnTo>
                    <a:pt x="56" y="72"/>
                  </a:lnTo>
                  <a:lnTo>
                    <a:pt x="52" y="72"/>
                  </a:lnTo>
                  <a:lnTo>
                    <a:pt x="52" y="68"/>
                  </a:lnTo>
                  <a:lnTo>
                    <a:pt x="48" y="64"/>
                  </a:lnTo>
                  <a:lnTo>
                    <a:pt x="44" y="64"/>
                  </a:lnTo>
                  <a:lnTo>
                    <a:pt x="44" y="60"/>
                  </a:lnTo>
                  <a:lnTo>
                    <a:pt x="40" y="60"/>
                  </a:lnTo>
                  <a:lnTo>
                    <a:pt x="36" y="56"/>
                  </a:lnTo>
                  <a:lnTo>
                    <a:pt x="36" y="52"/>
                  </a:lnTo>
                  <a:lnTo>
                    <a:pt x="36" y="48"/>
                  </a:lnTo>
                  <a:lnTo>
                    <a:pt x="36" y="46"/>
                  </a:lnTo>
                  <a:lnTo>
                    <a:pt x="32" y="46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2" y="42"/>
                  </a:lnTo>
                  <a:lnTo>
                    <a:pt x="32" y="38"/>
                  </a:lnTo>
                  <a:lnTo>
                    <a:pt x="30" y="34"/>
                  </a:lnTo>
                  <a:lnTo>
                    <a:pt x="30" y="30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18" y="16"/>
                  </a:lnTo>
                  <a:lnTo>
                    <a:pt x="18" y="12"/>
                  </a:lnTo>
                  <a:lnTo>
                    <a:pt x="18" y="8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6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2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60" y="12"/>
                  </a:lnTo>
                  <a:lnTo>
                    <a:pt x="62" y="12"/>
                  </a:lnTo>
                  <a:lnTo>
                    <a:pt x="66" y="12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2" y="18"/>
                  </a:lnTo>
                  <a:lnTo>
                    <a:pt x="86" y="18"/>
                  </a:lnTo>
                  <a:lnTo>
                    <a:pt x="90" y="22"/>
                  </a:lnTo>
                  <a:lnTo>
                    <a:pt x="96" y="26"/>
                  </a:lnTo>
                  <a:lnTo>
                    <a:pt x="104" y="26"/>
                  </a:lnTo>
                  <a:lnTo>
                    <a:pt x="110" y="26"/>
                  </a:lnTo>
                  <a:lnTo>
                    <a:pt x="114" y="26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30" y="26"/>
                  </a:lnTo>
                  <a:lnTo>
                    <a:pt x="132" y="26"/>
                  </a:lnTo>
                  <a:lnTo>
                    <a:pt x="140" y="26"/>
                  </a:lnTo>
                  <a:lnTo>
                    <a:pt x="140" y="22"/>
                  </a:lnTo>
                  <a:lnTo>
                    <a:pt x="140" y="18"/>
                  </a:lnTo>
                  <a:lnTo>
                    <a:pt x="148" y="18"/>
                  </a:lnTo>
                  <a:lnTo>
                    <a:pt x="152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2" y="18"/>
                  </a:lnTo>
                  <a:lnTo>
                    <a:pt x="166" y="18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0" y="26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82" y="34"/>
                  </a:lnTo>
                  <a:lnTo>
                    <a:pt x="182" y="38"/>
                  </a:lnTo>
                  <a:lnTo>
                    <a:pt x="186" y="38"/>
                  </a:lnTo>
                  <a:lnTo>
                    <a:pt x="188" y="42"/>
                  </a:lnTo>
                  <a:lnTo>
                    <a:pt x="188" y="46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6"/>
                  </a:lnTo>
                  <a:lnTo>
                    <a:pt x="196" y="60"/>
                  </a:lnTo>
                  <a:lnTo>
                    <a:pt x="200" y="60"/>
                  </a:lnTo>
                  <a:lnTo>
                    <a:pt x="200" y="64"/>
                  </a:lnTo>
                  <a:lnTo>
                    <a:pt x="204" y="64"/>
                  </a:lnTo>
                  <a:lnTo>
                    <a:pt x="204" y="68"/>
                  </a:lnTo>
                  <a:lnTo>
                    <a:pt x="208" y="68"/>
                  </a:lnTo>
                  <a:lnTo>
                    <a:pt x="212" y="72"/>
                  </a:lnTo>
                  <a:lnTo>
                    <a:pt x="216" y="72"/>
                  </a:lnTo>
                  <a:lnTo>
                    <a:pt x="216" y="68"/>
                  </a:lnTo>
                  <a:lnTo>
                    <a:pt x="218" y="68"/>
                  </a:lnTo>
                  <a:lnTo>
                    <a:pt x="218" y="64"/>
                  </a:lnTo>
                  <a:lnTo>
                    <a:pt x="218" y="60"/>
                  </a:lnTo>
                  <a:lnTo>
                    <a:pt x="218" y="56"/>
                  </a:lnTo>
                  <a:lnTo>
                    <a:pt x="222" y="56"/>
                  </a:lnTo>
                  <a:lnTo>
                    <a:pt x="226" y="56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30" y="56"/>
                  </a:lnTo>
                  <a:lnTo>
                    <a:pt x="234" y="56"/>
                  </a:lnTo>
                  <a:lnTo>
                    <a:pt x="238" y="56"/>
                  </a:lnTo>
                  <a:lnTo>
                    <a:pt x="238" y="60"/>
                  </a:lnTo>
                  <a:lnTo>
                    <a:pt x="242" y="60"/>
                  </a:lnTo>
                  <a:lnTo>
                    <a:pt x="244" y="60"/>
                  </a:lnTo>
                  <a:lnTo>
                    <a:pt x="244" y="64"/>
                  </a:lnTo>
                  <a:lnTo>
                    <a:pt x="248" y="68"/>
                  </a:lnTo>
                  <a:lnTo>
                    <a:pt x="248" y="72"/>
                  </a:lnTo>
                  <a:lnTo>
                    <a:pt x="252" y="74"/>
                  </a:lnTo>
                  <a:lnTo>
                    <a:pt x="252" y="78"/>
                  </a:lnTo>
                  <a:lnTo>
                    <a:pt x="252" y="82"/>
                  </a:lnTo>
                  <a:lnTo>
                    <a:pt x="256" y="82"/>
                  </a:lnTo>
                  <a:lnTo>
                    <a:pt x="256" y="86"/>
                  </a:lnTo>
                  <a:lnTo>
                    <a:pt x="260" y="90"/>
                  </a:lnTo>
                  <a:lnTo>
                    <a:pt x="260" y="94"/>
                  </a:lnTo>
                  <a:lnTo>
                    <a:pt x="264" y="94"/>
                  </a:lnTo>
                  <a:lnTo>
                    <a:pt x="264" y="98"/>
                  </a:lnTo>
                  <a:lnTo>
                    <a:pt x="268" y="98"/>
                  </a:lnTo>
                  <a:lnTo>
                    <a:pt x="268" y="102"/>
                  </a:lnTo>
                  <a:lnTo>
                    <a:pt x="268" y="104"/>
                  </a:lnTo>
                  <a:lnTo>
                    <a:pt x="268" y="108"/>
                  </a:lnTo>
                  <a:lnTo>
                    <a:pt x="272" y="112"/>
                  </a:lnTo>
                  <a:lnTo>
                    <a:pt x="272" y="116"/>
                  </a:lnTo>
                  <a:lnTo>
                    <a:pt x="274" y="116"/>
                  </a:lnTo>
                  <a:lnTo>
                    <a:pt x="274" y="120"/>
                  </a:lnTo>
                  <a:lnTo>
                    <a:pt x="278" y="120"/>
                  </a:lnTo>
                  <a:lnTo>
                    <a:pt x="282" y="120"/>
                  </a:lnTo>
                  <a:lnTo>
                    <a:pt x="282" y="124"/>
                  </a:lnTo>
                  <a:lnTo>
                    <a:pt x="286" y="124"/>
                  </a:lnTo>
                  <a:lnTo>
                    <a:pt x="290" y="124"/>
                  </a:lnTo>
                  <a:lnTo>
                    <a:pt x="294" y="124"/>
                  </a:lnTo>
                  <a:lnTo>
                    <a:pt x="294" y="128"/>
                  </a:lnTo>
                  <a:lnTo>
                    <a:pt x="298" y="128"/>
                  </a:lnTo>
                  <a:lnTo>
                    <a:pt x="298" y="124"/>
                  </a:lnTo>
                  <a:lnTo>
                    <a:pt x="298" y="128"/>
                  </a:lnTo>
                  <a:lnTo>
                    <a:pt x="298" y="132"/>
                  </a:lnTo>
                  <a:lnTo>
                    <a:pt x="298" y="134"/>
                  </a:lnTo>
                  <a:lnTo>
                    <a:pt x="294" y="138"/>
                  </a:lnTo>
                  <a:lnTo>
                    <a:pt x="294" y="142"/>
                  </a:lnTo>
                  <a:lnTo>
                    <a:pt x="294" y="146"/>
                  </a:lnTo>
                  <a:lnTo>
                    <a:pt x="294" y="150"/>
                  </a:lnTo>
                  <a:lnTo>
                    <a:pt x="290" y="150"/>
                  </a:lnTo>
                  <a:lnTo>
                    <a:pt x="290" y="154"/>
                  </a:lnTo>
                  <a:lnTo>
                    <a:pt x="290" y="158"/>
                  </a:lnTo>
                  <a:lnTo>
                    <a:pt x="290" y="160"/>
                  </a:lnTo>
                  <a:lnTo>
                    <a:pt x="290" y="164"/>
                  </a:lnTo>
                  <a:lnTo>
                    <a:pt x="290" y="168"/>
                  </a:lnTo>
                  <a:lnTo>
                    <a:pt x="290" y="172"/>
                  </a:lnTo>
                  <a:lnTo>
                    <a:pt x="290" y="176"/>
                  </a:lnTo>
                  <a:lnTo>
                    <a:pt x="290" y="180"/>
                  </a:lnTo>
                  <a:lnTo>
                    <a:pt x="290" y="184"/>
                  </a:lnTo>
                  <a:lnTo>
                    <a:pt x="290" y="188"/>
                  </a:lnTo>
                  <a:lnTo>
                    <a:pt x="290" y="190"/>
                  </a:lnTo>
                  <a:lnTo>
                    <a:pt x="290" y="194"/>
                  </a:lnTo>
                  <a:lnTo>
                    <a:pt x="290" y="198"/>
                  </a:lnTo>
                  <a:lnTo>
                    <a:pt x="294" y="198"/>
                  </a:lnTo>
                  <a:lnTo>
                    <a:pt x="294" y="202"/>
                  </a:lnTo>
                  <a:lnTo>
                    <a:pt x="298" y="202"/>
                  </a:lnTo>
                  <a:lnTo>
                    <a:pt x="298" y="206"/>
                  </a:lnTo>
                  <a:lnTo>
                    <a:pt x="294" y="210"/>
                  </a:lnTo>
                  <a:lnTo>
                    <a:pt x="294" y="206"/>
                  </a:lnTo>
                  <a:lnTo>
                    <a:pt x="298" y="206"/>
                  </a:lnTo>
                  <a:lnTo>
                    <a:pt x="294" y="206"/>
                  </a:lnTo>
                  <a:lnTo>
                    <a:pt x="294" y="202"/>
                  </a:lnTo>
                  <a:lnTo>
                    <a:pt x="294" y="198"/>
                  </a:lnTo>
                  <a:lnTo>
                    <a:pt x="290" y="198"/>
                  </a:lnTo>
                  <a:lnTo>
                    <a:pt x="290" y="194"/>
                  </a:lnTo>
                  <a:lnTo>
                    <a:pt x="290" y="198"/>
                  </a:lnTo>
                  <a:lnTo>
                    <a:pt x="290" y="202"/>
                  </a:lnTo>
                  <a:lnTo>
                    <a:pt x="294" y="206"/>
                  </a:lnTo>
                  <a:lnTo>
                    <a:pt x="294" y="210"/>
                  </a:lnTo>
                  <a:lnTo>
                    <a:pt x="294" y="214"/>
                  </a:lnTo>
                  <a:lnTo>
                    <a:pt x="298" y="214"/>
                  </a:lnTo>
                  <a:lnTo>
                    <a:pt x="298" y="218"/>
                  </a:lnTo>
                  <a:lnTo>
                    <a:pt x="298" y="220"/>
                  </a:lnTo>
                  <a:lnTo>
                    <a:pt x="302" y="220"/>
                  </a:lnTo>
                  <a:lnTo>
                    <a:pt x="304" y="228"/>
                  </a:lnTo>
                  <a:lnTo>
                    <a:pt x="308" y="232"/>
                  </a:lnTo>
                  <a:lnTo>
                    <a:pt x="308" y="234"/>
                  </a:lnTo>
                  <a:lnTo>
                    <a:pt x="308" y="238"/>
                  </a:lnTo>
                  <a:lnTo>
                    <a:pt x="312" y="242"/>
                  </a:lnTo>
                  <a:lnTo>
                    <a:pt x="312" y="246"/>
                  </a:lnTo>
                  <a:lnTo>
                    <a:pt x="316" y="246"/>
                  </a:lnTo>
                  <a:lnTo>
                    <a:pt x="316" y="250"/>
                  </a:lnTo>
                  <a:lnTo>
                    <a:pt x="316" y="254"/>
                  </a:lnTo>
                  <a:lnTo>
                    <a:pt x="320" y="254"/>
                  </a:lnTo>
                  <a:lnTo>
                    <a:pt x="324" y="254"/>
                  </a:lnTo>
                  <a:lnTo>
                    <a:pt x="328" y="254"/>
                  </a:lnTo>
                  <a:lnTo>
                    <a:pt x="328" y="258"/>
                  </a:lnTo>
                  <a:lnTo>
                    <a:pt x="330" y="258"/>
                  </a:lnTo>
                  <a:lnTo>
                    <a:pt x="330" y="262"/>
                  </a:lnTo>
                  <a:lnTo>
                    <a:pt x="334" y="264"/>
                  </a:lnTo>
                  <a:lnTo>
                    <a:pt x="338" y="264"/>
                  </a:lnTo>
                  <a:lnTo>
                    <a:pt x="342" y="262"/>
                  </a:lnTo>
                  <a:lnTo>
                    <a:pt x="346" y="262"/>
                  </a:lnTo>
                  <a:lnTo>
                    <a:pt x="350" y="262"/>
                  </a:lnTo>
                  <a:lnTo>
                    <a:pt x="350" y="258"/>
                  </a:lnTo>
                  <a:lnTo>
                    <a:pt x="346" y="262"/>
                  </a:lnTo>
                  <a:lnTo>
                    <a:pt x="350" y="258"/>
                  </a:lnTo>
                  <a:lnTo>
                    <a:pt x="354" y="258"/>
                  </a:lnTo>
                  <a:lnTo>
                    <a:pt x="354" y="262"/>
                  </a:lnTo>
                  <a:lnTo>
                    <a:pt x="358" y="262"/>
                  </a:lnTo>
                  <a:lnTo>
                    <a:pt x="358" y="258"/>
                  </a:lnTo>
                  <a:lnTo>
                    <a:pt x="360" y="258"/>
                  </a:lnTo>
                  <a:lnTo>
                    <a:pt x="364" y="254"/>
                  </a:lnTo>
                  <a:lnTo>
                    <a:pt x="368" y="254"/>
                  </a:lnTo>
                  <a:lnTo>
                    <a:pt x="372" y="254"/>
                  </a:lnTo>
                  <a:lnTo>
                    <a:pt x="372" y="258"/>
                  </a:lnTo>
                  <a:lnTo>
                    <a:pt x="376" y="258"/>
                  </a:lnTo>
                  <a:lnTo>
                    <a:pt x="372" y="258"/>
                  </a:lnTo>
                  <a:lnTo>
                    <a:pt x="376" y="262"/>
                  </a:lnTo>
                  <a:lnTo>
                    <a:pt x="376" y="258"/>
                  </a:lnTo>
                  <a:lnTo>
                    <a:pt x="380" y="258"/>
                  </a:lnTo>
                  <a:lnTo>
                    <a:pt x="384" y="254"/>
                  </a:lnTo>
                  <a:lnTo>
                    <a:pt x="380" y="254"/>
                  </a:lnTo>
                  <a:lnTo>
                    <a:pt x="380" y="250"/>
                  </a:lnTo>
                  <a:lnTo>
                    <a:pt x="384" y="250"/>
                  </a:lnTo>
                  <a:lnTo>
                    <a:pt x="386" y="246"/>
                  </a:lnTo>
                  <a:lnTo>
                    <a:pt x="390" y="242"/>
                  </a:lnTo>
                  <a:lnTo>
                    <a:pt x="390" y="238"/>
                  </a:lnTo>
                  <a:lnTo>
                    <a:pt x="390" y="234"/>
                  </a:lnTo>
                  <a:lnTo>
                    <a:pt x="394" y="232"/>
                  </a:lnTo>
                  <a:lnTo>
                    <a:pt x="394" y="228"/>
                  </a:lnTo>
                  <a:lnTo>
                    <a:pt x="394" y="224"/>
                  </a:lnTo>
                  <a:lnTo>
                    <a:pt x="394" y="220"/>
                  </a:lnTo>
                  <a:lnTo>
                    <a:pt x="394" y="218"/>
                  </a:lnTo>
                  <a:lnTo>
                    <a:pt x="394" y="214"/>
                  </a:lnTo>
                  <a:lnTo>
                    <a:pt x="394" y="218"/>
                  </a:lnTo>
                  <a:lnTo>
                    <a:pt x="394" y="214"/>
                  </a:lnTo>
                  <a:lnTo>
                    <a:pt x="398" y="214"/>
                  </a:lnTo>
                  <a:lnTo>
                    <a:pt x="398" y="210"/>
                  </a:lnTo>
                  <a:lnTo>
                    <a:pt x="402" y="210"/>
                  </a:lnTo>
                  <a:lnTo>
                    <a:pt x="406" y="210"/>
                  </a:lnTo>
                  <a:lnTo>
                    <a:pt x="410" y="210"/>
                  </a:lnTo>
                  <a:lnTo>
                    <a:pt x="414" y="206"/>
                  </a:lnTo>
                  <a:lnTo>
                    <a:pt x="416" y="206"/>
                  </a:lnTo>
                  <a:lnTo>
                    <a:pt x="420" y="206"/>
                  </a:lnTo>
                  <a:lnTo>
                    <a:pt x="424" y="206"/>
                  </a:lnTo>
                  <a:lnTo>
                    <a:pt x="428" y="202"/>
                  </a:lnTo>
                  <a:lnTo>
                    <a:pt x="424" y="202"/>
                  </a:lnTo>
                  <a:lnTo>
                    <a:pt x="424" y="206"/>
                  </a:lnTo>
                  <a:lnTo>
                    <a:pt x="424" y="202"/>
                  </a:lnTo>
                  <a:lnTo>
                    <a:pt x="428" y="202"/>
                  </a:lnTo>
                  <a:lnTo>
                    <a:pt x="430" y="206"/>
                  </a:lnTo>
                  <a:lnTo>
                    <a:pt x="434" y="206"/>
                  </a:lnTo>
                  <a:lnTo>
                    <a:pt x="438" y="206"/>
                  </a:lnTo>
                  <a:lnTo>
                    <a:pt x="434" y="206"/>
                  </a:lnTo>
                  <a:lnTo>
                    <a:pt x="438" y="206"/>
                  </a:lnTo>
                  <a:lnTo>
                    <a:pt x="438" y="202"/>
                  </a:lnTo>
                  <a:lnTo>
                    <a:pt x="442" y="202"/>
                  </a:lnTo>
                  <a:lnTo>
                    <a:pt x="442" y="206"/>
                  </a:lnTo>
                  <a:lnTo>
                    <a:pt x="446" y="206"/>
                  </a:lnTo>
                  <a:lnTo>
                    <a:pt x="446" y="210"/>
                  </a:lnTo>
                  <a:lnTo>
                    <a:pt x="446" y="214"/>
                  </a:lnTo>
                  <a:lnTo>
                    <a:pt x="442" y="218"/>
                  </a:lnTo>
                  <a:lnTo>
                    <a:pt x="442" y="220"/>
                  </a:lnTo>
                  <a:lnTo>
                    <a:pt x="438" y="220"/>
                  </a:lnTo>
                  <a:lnTo>
                    <a:pt x="438" y="224"/>
                  </a:lnTo>
                  <a:lnTo>
                    <a:pt x="434" y="228"/>
                  </a:lnTo>
                  <a:lnTo>
                    <a:pt x="434" y="232"/>
                  </a:lnTo>
                  <a:lnTo>
                    <a:pt x="434" y="234"/>
                  </a:lnTo>
                  <a:lnTo>
                    <a:pt x="434" y="232"/>
                  </a:lnTo>
                  <a:lnTo>
                    <a:pt x="434" y="234"/>
                  </a:lnTo>
                  <a:lnTo>
                    <a:pt x="430" y="234"/>
                  </a:lnTo>
                  <a:lnTo>
                    <a:pt x="430" y="238"/>
                  </a:lnTo>
                  <a:lnTo>
                    <a:pt x="434" y="238"/>
                  </a:lnTo>
                  <a:lnTo>
                    <a:pt x="434" y="242"/>
                  </a:lnTo>
                  <a:lnTo>
                    <a:pt x="430" y="242"/>
                  </a:lnTo>
                  <a:lnTo>
                    <a:pt x="430" y="246"/>
                  </a:lnTo>
                  <a:lnTo>
                    <a:pt x="434" y="242"/>
                  </a:lnTo>
                  <a:lnTo>
                    <a:pt x="434" y="246"/>
                  </a:lnTo>
                  <a:lnTo>
                    <a:pt x="434" y="250"/>
                  </a:lnTo>
                  <a:lnTo>
                    <a:pt x="430" y="250"/>
                  </a:lnTo>
                  <a:lnTo>
                    <a:pt x="430" y="254"/>
                  </a:lnTo>
                  <a:lnTo>
                    <a:pt x="430" y="258"/>
                  </a:lnTo>
                  <a:lnTo>
                    <a:pt x="430" y="262"/>
                  </a:lnTo>
                  <a:lnTo>
                    <a:pt x="428" y="262"/>
                  </a:lnTo>
                  <a:lnTo>
                    <a:pt x="428" y="258"/>
                  </a:lnTo>
                  <a:lnTo>
                    <a:pt x="428" y="254"/>
                  </a:lnTo>
                  <a:lnTo>
                    <a:pt x="428" y="250"/>
                  </a:lnTo>
                  <a:lnTo>
                    <a:pt x="428" y="254"/>
                  </a:lnTo>
                  <a:lnTo>
                    <a:pt x="424" y="254"/>
                  </a:lnTo>
                  <a:lnTo>
                    <a:pt x="424" y="258"/>
                  </a:lnTo>
                  <a:lnTo>
                    <a:pt x="420" y="258"/>
                  </a:lnTo>
                  <a:lnTo>
                    <a:pt x="420" y="262"/>
                  </a:lnTo>
                  <a:lnTo>
                    <a:pt x="416" y="262"/>
                  </a:lnTo>
                  <a:lnTo>
                    <a:pt x="416" y="264"/>
                  </a:lnTo>
                  <a:lnTo>
                    <a:pt x="416" y="268"/>
                  </a:lnTo>
                  <a:lnTo>
                    <a:pt x="414" y="268"/>
                  </a:lnTo>
                  <a:lnTo>
                    <a:pt x="414" y="264"/>
                  </a:lnTo>
                  <a:lnTo>
                    <a:pt x="414" y="268"/>
                  </a:lnTo>
                  <a:lnTo>
                    <a:pt x="410" y="268"/>
                  </a:lnTo>
                  <a:lnTo>
                    <a:pt x="402" y="268"/>
                  </a:lnTo>
                  <a:lnTo>
                    <a:pt x="398" y="268"/>
                  </a:lnTo>
                  <a:lnTo>
                    <a:pt x="390" y="268"/>
                  </a:lnTo>
                  <a:lnTo>
                    <a:pt x="386" y="268"/>
                  </a:lnTo>
                  <a:lnTo>
                    <a:pt x="386" y="272"/>
                  </a:lnTo>
                  <a:lnTo>
                    <a:pt x="386" y="280"/>
                  </a:lnTo>
                  <a:lnTo>
                    <a:pt x="380" y="280"/>
                  </a:lnTo>
                  <a:lnTo>
                    <a:pt x="384" y="280"/>
                  </a:lnTo>
                  <a:lnTo>
                    <a:pt x="384" y="284"/>
                  </a:lnTo>
                  <a:lnTo>
                    <a:pt x="386" y="288"/>
                  </a:lnTo>
                  <a:lnTo>
                    <a:pt x="390" y="288"/>
                  </a:lnTo>
                  <a:lnTo>
                    <a:pt x="390" y="290"/>
                  </a:lnTo>
                  <a:lnTo>
                    <a:pt x="390" y="294"/>
                  </a:lnTo>
                  <a:lnTo>
                    <a:pt x="394" y="294"/>
                  </a:lnTo>
                  <a:lnTo>
                    <a:pt x="394" y="298"/>
                  </a:lnTo>
                  <a:lnTo>
                    <a:pt x="390" y="298"/>
                  </a:lnTo>
                  <a:lnTo>
                    <a:pt x="386" y="298"/>
                  </a:lnTo>
                  <a:lnTo>
                    <a:pt x="380" y="298"/>
                  </a:lnTo>
                  <a:lnTo>
                    <a:pt x="376" y="298"/>
                  </a:lnTo>
                  <a:lnTo>
                    <a:pt x="376" y="302"/>
                  </a:lnTo>
                  <a:lnTo>
                    <a:pt x="368" y="310"/>
                  </a:lnTo>
                  <a:lnTo>
                    <a:pt x="368" y="314"/>
                  </a:lnTo>
                  <a:lnTo>
                    <a:pt x="372" y="318"/>
                  </a:lnTo>
                  <a:lnTo>
                    <a:pt x="368" y="320"/>
                  </a:lnTo>
                  <a:lnTo>
                    <a:pt x="368" y="324"/>
                  </a:lnTo>
                  <a:lnTo>
                    <a:pt x="364" y="324"/>
                  </a:lnTo>
                  <a:lnTo>
                    <a:pt x="364" y="320"/>
                  </a:lnTo>
                  <a:lnTo>
                    <a:pt x="360" y="320"/>
                  </a:lnTo>
                  <a:lnTo>
                    <a:pt x="360" y="318"/>
                  </a:lnTo>
                  <a:lnTo>
                    <a:pt x="360" y="314"/>
                  </a:lnTo>
                  <a:lnTo>
                    <a:pt x="358" y="314"/>
                  </a:lnTo>
                  <a:lnTo>
                    <a:pt x="358" y="310"/>
                  </a:lnTo>
                  <a:lnTo>
                    <a:pt x="354" y="310"/>
                  </a:lnTo>
                  <a:lnTo>
                    <a:pt x="354" y="306"/>
                  </a:lnTo>
                  <a:lnTo>
                    <a:pt x="350" y="306"/>
                  </a:lnTo>
                  <a:lnTo>
                    <a:pt x="346" y="302"/>
                  </a:lnTo>
                  <a:lnTo>
                    <a:pt x="346" y="298"/>
                  </a:lnTo>
                  <a:lnTo>
                    <a:pt x="342" y="298"/>
                  </a:lnTo>
                  <a:lnTo>
                    <a:pt x="338" y="298"/>
                  </a:lnTo>
                  <a:lnTo>
                    <a:pt x="338" y="294"/>
                  </a:lnTo>
                  <a:lnTo>
                    <a:pt x="338" y="298"/>
                  </a:lnTo>
                  <a:lnTo>
                    <a:pt x="342" y="298"/>
                  </a:lnTo>
                  <a:lnTo>
                    <a:pt x="342" y="302"/>
                  </a:lnTo>
                  <a:lnTo>
                    <a:pt x="338" y="298"/>
                  </a:lnTo>
                  <a:lnTo>
                    <a:pt x="334" y="298"/>
                  </a:lnTo>
                  <a:lnTo>
                    <a:pt x="334" y="294"/>
                  </a:lnTo>
                  <a:lnTo>
                    <a:pt x="330" y="298"/>
                  </a:lnTo>
                  <a:lnTo>
                    <a:pt x="330" y="294"/>
                  </a:lnTo>
                  <a:lnTo>
                    <a:pt x="328" y="294"/>
                  </a:lnTo>
                  <a:lnTo>
                    <a:pt x="328" y="298"/>
                  </a:lnTo>
                  <a:lnTo>
                    <a:pt x="330" y="298"/>
                  </a:lnTo>
                  <a:lnTo>
                    <a:pt x="328" y="298"/>
                  </a:lnTo>
                  <a:lnTo>
                    <a:pt x="324" y="302"/>
                  </a:lnTo>
                  <a:lnTo>
                    <a:pt x="320" y="302"/>
                  </a:lnTo>
                  <a:lnTo>
                    <a:pt x="316" y="306"/>
                  </a:lnTo>
                  <a:lnTo>
                    <a:pt x="312" y="306"/>
                  </a:lnTo>
                  <a:lnTo>
                    <a:pt x="308" y="306"/>
                  </a:lnTo>
                  <a:lnTo>
                    <a:pt x="304" y="306"/>
                  </a:lnTo>
                  <a:lnTo>
                    <a:pt x="302" y="302"/>
                  </a:lnTo>
                  <a:lnTo>
                    <a:pt x="298" y="302"/>
                  </a:lnTo>
                  <a:lnTo>
                    <a:pt x="294" y="302"/>
                  </a:lnTo>
                  <a:lnTo>
                    <a:pt x="290" y="302"/>
                  </a:lnTo>
                  <a:lnTo>
                    <a:pt x="286" y="298"/>
                  </a:lnTo>
                  <a:lnTo>
                    <a:pt x="282" y="298"/>
                  </a:lnTo>
                  <a:lnTo>
                    <a:pt x="282" y="294"/>
                  </a:lnTo>
                  <a:lnTo>
                    <a:pt x="278" y="294"/>
                  </a:lnTo>
                  <a:lnTo>
                    <a:pt x="274" y="294"/>
                  </a:lnTo>
                  <a:lnTo>
                    <a:pt x="274" y="290"/>
                  </a:lnTo>
                  <a:lnTo>
                    <a:pt x="272" y="290"/>
                  </a:lnTo>
                  <a:lnTo>
                    <a:pt x="268" y="290"/>
                  </a:lnTo>
                  <a:lnTo>
                    <a:pt x="264" y="290"/>
                  </a:lnTo>
                  <a:lnTo>
                    <a:pt x="264" y="288"/>
                  </a:lnTo>
                  <a:lnTo>
                    <a:pt x="260" y="288"/>
                  </a:lnTo>
                  <a:lnTo>
                    <a:pt x="256" y="284"/>
                  </a:lnTo>
                  <a:lnTo>
                    <a:pt x="252" y="284"/>
                  </a:lnTo>
                  <a:lnTo>
                    <a:pt x="248" y="280"/>
                  </a:lnTo>
                  <a:lnTo>
                    <a:pt x="244" y="280"/>
                  </a:lnTo>
                  <a:lnTo>
                    <a:pt x="242" y="280"/>
                  </a:lnTo>
                  <a:lnTo>
                    <a:pt x="242" y="276"/>
                  </a:lnTo>
                  <a:lnTo>
                    <a:pt x="238" y="276"/>
                  </a:lnTo>
                  <a:lnTo>
                    <a:pt x="238" y="272"/>
                  </a:lnTo>
                  <a:lnTo>
                    <a:pt x="234" y="272"/>
                  </a:lnTo>
                  <a:lnTo>
                    <a:pt x="234" y="268"/>
                  </a:lnTo>
                  <a:lnTo>
                    <a:pt x="230" y="268"/>
                  </a:lnTo>
                  <a:lnTo>
                    <a:pt x="230" y="264"/>
                  </a:lnTo>
                  <a:lnTo>
                    <a:pt x="230" y="268"/>
                  </a:lnTo>
                  <a:lnTo>
                    <a:pt x="226" y="268"/>
                  </a:lnTo>
                  <a:lnTo>
                    <a:pt x="222" y="264"/>
                  </a:lnTo>
                  <a:lnTo>
                    <a:pt x="218" y="264"/>
                  </a:lnTo>
                  <a:lnTo>
                    <a:pt x="216" y="264"/>
                  </a:lnTo>
                  <a:lnTo>
                    <a:pt x="216" y="262"/>
                  </a:lnTo>
                  <a:lnTo>
                    <a:pt x="212" y="262"/>
                  </a:lnTo>
                  <a:lnTo>
                    <a:pt x="208" y="262"/>
                  </a:lnTo>
                  <a:lnTo>
                    <a:pt x="208" y="258"/>
                  </a:lnTo>
                  <a:lnTo>
                    <a:pt x="204" y="254"/>
                  </a:lnTo>
                  <a:lnTo>
                    <a:pt x="204" y="250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46"/>
                  </a:lnTo>
                  <a:lnTo>
                    <a:pt x="192" y="246"/>
                  </a:lnTo>
                  <a:lnTo>
                    <a:pt x="188" y="242"/>
                  </a:lnTo>
                  <a:lnTo>
                    <a:pt x="186" y="242"/>
                  </a:lnTo>
                  <a:lnTo>
                    <a:pt x="186" y="238"/>
                  </a:lnTo>
                  <a:lnTo>
                    <a:pt x="186" y="234"/>
                  </a:lnTo>
                  <a:lnTo>
                    <a:pt x="182" y="234"/>
                  </a:lnTo>
                  <a:lnTo>
                    <a:pt x="182" y="232"/>
                  </a:lnTo>
                  <a:lnTo>
                    <a:pt x="178" y="232"/>
                  </a:lnTo>
                  <a:lnTo>
                    <a:pt x="178" y="228"/>
                  </a:lnTo>
                  <a:lnTo>
                    <a:pt x="178" y="224"/>
                  </a:lnTo>
                  <a:lnTo>
                    <a:pt x="182" y="224"/>
                  </a:lnTo>
                  <a:lnTo>
                    <a:pt x="182" y="220"/>
                  </a:lnTo>
                  <a:lnTo>
                    <a:pt x="186" y="220"/>
                  </a:lnTo>
                  <a:lnTo>
                    <a:pt x="182" y="218"/>
                  </a:lnTo>
                  <a:lnTo>
                    <a:pt x="182" y="214"/>
                  </a:lnTo>
                  <a:lnTo>
                    <a:pt x="186" y="214"/>
                  </a:lnTo>
                  <a:lnTo>
                    <a:pt x="186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82" y="202"/>
                  </a:lnTo>
                  <a:lnTo>
                    <a:pt x="182" y="198"/>
                  </a:lnTo>
                  <a:lnTo>
                    <a:pt x="178" y="198"/>
                  </a:lnTo>
                  <a:lnTo>
                    <a:pt x="178" y="194"/>
                  </a:lnTo>
                  <a:lnTo>
                    <a:pt x="178" y="190"/>
                  </a:lnTo>
                  <a:lnTo>
                    <a:pt x="178" y="188"/>
                  </a:lnTo>
                  <a:lnTo>
                    <a:pt x="178" y="184"/>
                  </a:lnTo>
                  <a:lnTo>
                    <a:pt x="174" y="184"/>
                  </a:lnTo>
                  <a:lnTo>
                    <a:pt x="170" y="180"/>
                  </a:lnTo>
                  <a:lnTo>
                    <a:pt x="170" y="176"/>
                  </a:lnTo>
                  <a:lnTo>
                    <a:pt x="166" y="176"/>
                  </a:lnTo>
                  <a:lnTo>
                    <a:pt x="166" y="172"/>
                  </a:lnTo>
                  <a:lnTo>
                    <a:pt x="162" y="168"/>
                  </a:lnTo>
                  <a:lnTo>
                    <a:pt x="162" y="164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52" y="158"/>
                  </a:lnTo>
                  <a:lnTo>
                    <a:pt x="152" y="154"/>
                  </a:lnTo>
                  <a:lnTo>
                    <a:pt x="148" y="154"/>
                  </a:lnTo>
                  <a:lnTo>
                    <a:pt x="152" y="154"/>
                  </a:lnTo>
                  <a:lnTo>
                    <a:pt x="152" y="150"/>
                  </a:lnTo>
                  <a:lnTo>
                    <a:pt x="148" y="154"/>
                  </a:lnTo>
                  <a:lnTo>
                    <a:pt x="148" y="150"/>
                  </a:lnTo>
                  <a:lnTo>
                    <a:pt x="144" y="150"/>
                  </a:lnTo>
                  <a:lnTo>
                    <a:pt x="148" y="150"/>
                  </a:lnTo>
                  <a:lnTo>
                    <a:pt x="144" y="150"/>
                  </a:lnTo>
                  <a:lnTo>
                    <a:pt x="144" y="146"/>
                  </a:lnTo>
                  <a:lnTo>
                    <a:pt x="144" y="142"/>
                  </a:lnTo>
                  <a:lnTo>
                    <a:pt x="144" y="146"/>
                  </a:lnTo>
                  <a:lnTo>
                    <a:pt x="140" y="142"/>
                  </a:lnTo>
                  <a:lnTo>
                    <a:pt x="144" y="142"/>
                  </a:lnTo>
                  <a:lnTo>
                    <a:pt x="140" y="138"/>
                  </a:lnTo>
                  <a:lnTo>
                    <a:pt x="136" y="138"/>
                  </a:lnTo>
                  <a:lnTo>
                    <a:pt x="136" y="134"/>
                  </a:lnTo>
                  <a:lnTo>
                    <a:pt x="132" y="134"/>
                  </a:lnTo>
                  <a:lnTo>
                    <a:pt x="132" y="132"/>
                  </a:lnTo>
                  <a:lnTo>
                    <a:pt x="132" y="134"/>
                  </a:lnTo>
                  <a:lnTo>
                    <a:pt x="130" y="134"/>
                  </a:lnTo>
                  <a:lnTo>
                    <a:pt x="130" y="132"/>
                  </a:lnTo>
                  <a:lnTo>
                    <a:pt x="132" y="132"/>
                  </a:lnTo>
                  <a:lnTo>
                    <a:pt x="132" y="128"/>
                  </a:lnTo>
                  <a:lnTo>
                    <a:pt x="132" y="132"/>
                  </a:lnTo>
                  <a:lnTo>
                    <a:pt x="130" y="132"/>
                  </a:lnTo>
                  <a:lnTo>
                    <a:pt x="126" y="132"/>
                  </a:lnTo>
                  <a:lnTo>
                    <a:pt x="126" y="128"/>
                  </a:lnTo>
                  <a:lnTo>
                    <a:pt x="126" y="124"/>
                  </a:lnTo>
                  <a:lnTo>
                    <a:pt x="126" y="120"/>
                  </a:lnTo>
                  <a:lnTo>
                    <a:pt x="126" y="124"/>
                  </a:lnTo>
                  <a:lnTo>
                    <a:pt x="126" y="120"/>
                  </a:lnTo>
                  <a:lnTo>
                    <a:pt x="130" y="120"/>
                  </a:lnTo>
                  <a:lnTo>
                    <a:pt x="126" y="116"/>
                  </a:lnTo>
                  <a:lnTo>
                    <a:pt x="126" y="112"/>
                  </a:lnTo>
                  <a:lnTo>
                    <a:pt x="122" y="112"/>
                  </a:lnTo>
                  <a:lnTo>
                    <a:pt x="118" y="112"/>
                  </a:lnTo>
                  <a:lnTo>
                    <a:pt x="118" y="108"/>
                  </a:lnTo>
                  <a:lnTo>
                    <a:pt x="118" y="104"/>
                  </a:lnTo>
                  <a:lnTo>
                    <a:pt x="114" y="104"/>
                  </a:lnTo>
                  <a:lnTo>
                    <a:pt x="110" y="104"/>
                  </a:lnTo>
                  <a:lnTo>
                    <a:pt x="110" y="102"/>
                  </a:lnTo>
                  <a:lnTo>
                    <a:pt x="106" y="98"/>
                  </a:lnTo>
                  <a:lnTo>
                    <a:pt x="106" y="94"/>
                  </a:lnTo>
                  <a:lnTo>
                    <a:pt x="106" y="90"/>
                  </a:lnTo>
                  <a:lnTo>
                    <a:pt x="110" y="90"/>
                  </a:lnTo>
                  <a:lnTo>
                    <a:pt x="106" y="90"/>
                  </a:lnTo>
                  <a:lnTo>
                    <a:pt x="104" y="90"/>
                  </a:lnTo>
                  <a:lnTo>
                    <a:pt x="100" y="90"/>
                  </a:lnTo>
                  <a:lnTo>
                    <a:pt x="100" y="86"/>
                  </a:lnTo>
                  <a:lnTo>
                    <a:pt x="96" y="86"/>
                  </a:lnTo>
                  <a:lnTo>
                    <a:pt x="96" y="82"/>
                  </a:lnTo>
                  <a:lnTo>
                    <a:pt x="92" y="78"/>
                  </a:lnTo>
                  <a:lnTo>
                    <a:pt x="92" y="74"/>
                  </a:lnTo>
                  <a:lnTo>
                    <a:pt x="90" y="74"/>
                  </a:lnTo>
                  <a:lnTo>
                    <a:pt x="90" y="72"/>
                  </a:lnTo>
                  <a:lnTo>
                    <a:pt x="86" y="72"/>
                  </a:lnTo>
                  <a:lnTo>
                    <a:pt x="86" y="68"/>
                  </a:lnTo>
                  <a:lnTo>
                    <a:pt x="86" y="64"/>
                  </a:lnTo>
                  <a:lnTo>
                    <a:pt x="82" y="64"/>
                  </a:lnTo>
                  <a:lnTo>
                    <a:pt x="86" y="60"/>
                  </a:lnTo>
                  <a:lnTo>
                    <a:pt x="82" y="60"/>
                  </a:lnTo>
                  <a:lnTo>
                    <a:pt x="82" y="56"/>
                  </a:lnTo>
                  <a:lnTo>
                    <a:pt x="78" y="52"/>
                  </a:lnTo>
                  <a:lnTo>
                    <a:pt x="78" y="48"/>
                  </a:lnTo>
                  <a:lnTo>
                    <a:pt x="78" y="46"/>
                  </a:lnTo>
                  <a:lnTo>
                    <a:pt x="74" y="42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0" y="30"/>
                  </a:lnTo>
                  <a:lnTo>
                    <a:pt x="66" y="30"/>
                  </a:lnTo>
                  <a:lnTo>
                    <a:pt x="66" y="26"/>
                  </a:lnTo>
                  <a:lnTo>
                    <a:pt x="66" y="22"/>
                  </a:lnTo>
                  <a:lnTo>
                    <a:pt x="62" y="22"/>
                  </a:lnTo>
                  <a:lnTo>
                    <a:pt x="60" y="22"/>
                  </a:lnTo>
                  <a:lnTo>
                    <a:pt x="62" y="22"/>
                  </a:lnTo>
                  <a:lnTo>
                    <a:pt x="60" y="22"/>
                  </a:lnTo>
                  <a:lnTo>
                    <a:pt x="56" y="22"/>
                  </a:lnTo>
                  <a:lnTo>
                    <a:pt x="52" y="18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4" y="16"/>
                  </a:lnTo>
                  <a:lnTo>
                    <a:pt x="48" y="16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48" y="26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8"/>
                  </a:lnTo>
                  <a:lnTo>
                    <a:pt x="52" y="42"/>
                  </a:lnTo>
                  <a:lnTo>
                    <a:pt x="52" y="46"/>
                  </a:lnTo>
                  <a:lnTo>
                    <a:pt x="52" y="48"/>
                  </a:lnTo>
                  <a:lnTo>
                    <a:pt x="52" y="52"/>
                  </a:lnTo>
                  <a:lnTo>
                    <a:pt x="56" y="52"/>
                  </a:lnTo>
                  <a:lnTo>
                    <a:pt x="56" y="56"/>
                  </a:lnTo>
                  <a:lnTo>
                    <a:pt x="60" y="56"/>
                  </a:lnTo>
                  <a:lnTo>
                    <a:pt x="60" y="60"/>
                  </a:lnTo>
                  <a:lnTo>
                    <a:pt x="62" y="60"/>
                  </a:lnTo>
                  <a:lnTo>
                    <a:pt x="62" y="64"/>
                  </a:lnTo>
                  <a:lnTo>
                    <a:pt x="66" y="64"/>
                  </a:lnTo>
                  <a:lnTo>
                    <a:pt x="66" y="68"/>
                  </a:lnTo>
                  <a:lnTo>
                    <a:pt x="66" y="72"/>
                  </a:lnTo>
                  <a:lnTo>
                    <a:pt x="70" y="72"/>
                  </a:lnTo>
                  <a:lnTo>
                    <a:pt x="70" y="74"/>
                  </a:lnTo>
                  <a:lnTo>
                    <a:pt x="74" y="74"/>
                  </a:lnTo>
                  <a:lnTo>
                    <a:pt x="74" y="78"/>
                  </a:lnTo>
                  <a:lnTo>
                    <a:pt x="78" y="82"/>
                  </a:lnTo>
                  <a:lnTo>
                    <a:pt x="78" y="86"/>
                  </a:lnTo>
                  <a:lnTo>
                    <a:pt x="78" y="90"/>
                  </a:lnTo>
                  <a:lnTo>
                    <a:pt x="78" y="94"/>
                  </a:lnTo>
                  <a:lnTo>
                    <a:pt x="82" y="94"/>
                  </a:lnTo>
                  <a:lnTo>
                    <a:pt x="86" y="98"/>
                  </a:lnTo>
                  <a:lnTo>
                    <a:pt x="86" y="102"/>
                  </a:lnTo>
                  <a:lnTo>
                    <a:pt x="90" y="104"/>
                  </a:lnTo>
                  <a:lnTo>
                    <a:pt x="90" y="108"/>
                  </a:lnTo>
                  <a:lnTo>
                    <a:pt x="90" y="112"/>
                  </a:lnTo>
                  <a:lnTo>
                    <a:pt x="92" y="112"/>
                  </a:lnTo>
                  <a:lnTo>
                    <a:pt x="92" y="116"/>
                  </a:lnTo>
                  <a:lnTo>
                    <a:pt x="92" y="112"/>
                  </a:lnTo>
                  <a:lnTo>
                    <a:pt x="92" y="108"/>
                  </a:lnTo>
                  <a:lnTo>
                    <a:pt x="92" y="112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20"/>
                  </a:lnTo>
                  <a:lnTo>
                    <a:pt x="96" y="124"/>
                  </a:lnTo>
                  <a:lnTo>
                    <a:pt x="96" y="128"/>
                  </a:lnTo>
                  <a:lnTo>
                    <a:pt x="100" y="128"/>
                  </a:lnTo>
                  <a:lnTo>
                    <a:pt x="100" y="132"/>
                  </a:lnTo>
                  <a:lnTo>
                    <a:pt x="104" y="134"/>
                  </a:lnTo>
                  <a:lnTo>
                    <a:pt x="104" y="138"/>
                  </a:lnTo>
                  <a:lnTo>
                    <a:pt x="104" y="142"/>
                  </a:lnTo>
                  <a:lnTo>
                    <a:pt x="106" y="142"/>
                  </a:lnTo>
                  <a:lnTo>
                    <a:pt x="106" y="146"/>
                  </a:lnTo>
                  <a:lnTo>
                    <a:pt x="106" y="150"/>
                  </a:lnTo>
                  <a:lnTo>
                    <a:pt x="106" y="154"/>
                  </a:lnTo>
                  <a:lnTo>
                    <a:pt x="106" y="158"/>
                  </a:lnTo>
                  <a:lnTo>
                    <a:pt x="110" y="158"/>
                  </a:lnTo>
                  <a:lnTo>
                    <a:pt x="114" y="158"/>
                  </a:lnTo>
                  <a:lnTo>
                    <a:pt x="110" y="158"/>
                  </a:lnTo>
                  <a:lnTo>
                    <a:pt x="110" y="154"/>
                  </a:lnTo>
                  <a:lnTo>
                    <a:pt x="114" y="154"/>
                  </a:lnTo>
                  <a:lnTo>
                    <a:pt x="114" y="158"/>
                  </a:lnTo>
                  <a:lnTo>
                    <a:pt x="118" y="158"/>
                  </a:lnTo>
                  <a:lnTo>
                    <a:pt x="118" y="160"/>
                  </a:lnTo>
                  <a:lnTo>
                    <a:pt x="118" y="164"/>
                  </a:lnTo>
                  <a:lnTo>
                    <a:pt x="122" y="164"/>
                  </a:lnTo>
                  <a:lnTo>
                    <a:pt x="122" y="168"/>
                  </a:lnTo>
                  <a:lnTo>
                    <a:pt x="126" y="168"/>
                  </a:lnTo>
                  <a:lnTo>
                    <a:pt x="126" y="172"/>
                  </a:lnTo>
                  <a:lnTo>
                    <a:pt x="126" y="176"/>
                  </a:lnTo>
                  <a:lnTo>
                    <a:pt x="122" y="176"/>
                  </a:lnTo>
                  <a:lnTo>
                    <a:pt x="122" y="180"/>
                  </a:lnTo>
                  <a:lnTo>
                    <a:pt x="118" y="180"/>
                  </a:lnTo>
                  <a:lnTo>
                    <a:pt x="114" y="180"/>
                  </a:lnTo>
                  <a:lnTo>
                    <a:pt x="114" y="176"/>
                  </a:lnTo>
                  <a:lnTo>
                    <a:pt x="114" y="172"/>
                  </a:lnTo>
                  <a:lnTo>
                    <a:pt x="110" y="168"/>
                  </a:lnTo>
                  <a:lnTo>
                    <a:pt x="106" y="164"/>
                  </a:lnTo>
                  <a:lnTo>
                    <a:pt x="104" y="160"/>
                  </a:lnTo>
                  <a:lnTo>
                    <a:pt x="104" y="158"/>
                  </a:lnTo>
                  <a:lnTo>
                    <a:pt x="100" y="158"/>
                  </a:lnTo>
                  <a:lnTo>
                    <a:pt x="96" y="154"/>
                  </a:lnTo>
                  <a:lnTo>
                    <a:pt x="96" y="154"/>
                  </a:lnTo>
                  <a:lnTo>
                    <a:pt x="96" y="154"/>
                  </a:lnTo>
                  <a:close/>
                  <a:moveTo>
                    <a:pt x="106" y="142"/>
                  </a:moveTo>
                  <a:lnTo>
                    <a:pt x="110" y="146"/>
                  </a:lnTo>
                  <a:lnTo>
                    <a:pt x="106" y="146"/>
                  </a:lnTo>
                  <a:lnTo>
                    <a:pt x="106" y="142"/>
                  </a:lnTo>
                  <a:lnTo>
                    <a:pt x="106" y="142"/>
                  </a:lnTo>
                  <a:lnTo>
                    <a:pt x="106" y="142"/>
                  </a:lnTo>
                  <a:close/>
                  <a:moveTo>
                    <a:pt x="86" y="138"/>
                  </a:moveTo>
                  <a:lnTo>
                    <a:pt x="90" y="138"/>
                  </a:lnTo>
                  <a:lnTo>
                    <a:pt x="86" y="138"/>
                  </a:lnTo>
                  <a:lnTo>
                    <a:pt x="86" y="142"/>
                  </a:lnTo>
                  <a:lnTo>
                    <a:pt x="86" y="146"/>
                  </a:lnTo>
                  <a:lnTo>
                    <a:pt x="90" y="150"/>
                  </a:lnTo>
                  <a:lnTo>
                    <a:pt x="86" y="150"/>
                  </a:lnTo>
                  <a:lnTo>
                    <a:pt x="86" y="146"/>
                  </a:lnTo>
                  <a:lnTo>
                    <a:pt x="86" y="142"/>
                  </a:lnTo>
                  <a:lnTo>
                    <a:pt x="86" y="138"/>
                  </a:lnTo>
                  <a:lnTo>
                    <a:pt x="86" y="138"/>
                  </a:lnTo>
                  <a:lnTo>
                    <a:pt x="86" y="138"/>
                  </a:lnTo>
                  <a:close/>
                  <a:moveTo>
                    <a:pt x="104" y="254"/>
                  </a:moveTo>
                  <a:lnTo>
                    <a:pt x="100" y="254"/>
                  </a:lnTo>
                  <a:lnTo>
                    <a:pt x="104" y="254"/>
                  </a:lnTo>
                  <a:lnTo>
                    <a:pt x="104" y="250"/>
                  </a:lnTo>
                  <a:lnTo>
                    <a:pt x="104" y="254"/>
                  </a:lnTo>
                  <a:lnTo>
                    <a:pt x="104" y="254"/>
                  </a:lnTo>
                  <a:lnTo>
                    <a:pt x="104" y="254"/>
                  </a:lnTo>
                  <a:close/>
                  <a:moveTo>
                    <a:pt x="74" y="72"/>
                  </a:moveTo>
                  <a:lnTo>
                    <a:pt x="70" y="72"/>
                  </a:lnTo>
                  <a:lnTo>
                    <a:pt x="70" y="68"/>
                  </a:lnTo>
                  <a:lnTo>
                    <a:pt x="66" y="64"/>
                  </a:lnTo>
                  <a:lnTo>
                    <a:pt x="66" y="60"/>
                  </a:lnTo>
                  <a:lnTo>
                    <a:pt x="70" y="60"/>
                  </a:lnTo>
                  <a:lnTo>
                    <a:pt x="70" y="64"/>
                  </a:lnTo>
                  <a:lnTo>
                    <a:pt x="70" y="68"/>
                  </a:lnTo>
                  <a:lnTo>
                    <a:pt x="74" y="68"/>
                  </a:lnTo>
                  <a:lnTo>
                    <a:pt x="74" y="72"/>
                  </a:lnTo>
                  <a:lnTo>
                    <a:pt x="74" y="72"/>
                  </a:lnTo>
                  <a:lnTo>
                    <a:pt x="74" y="72"/>
                  </a:lnTo>
                  <a:close/>
                  <a:moveTo>
                    <a:pt x="86" y="74"/>
                  </a:moveTo>
                  <a:lnTo>
                    <a:pt x="82" y="74"/>
                  </a:lnTo>
                  <a:lnTo>
                    <a:pt x="82" y="72"/>
                  </a:lnTo>
                  <a:lnTo>
                    <a:pt x="82" y="68"/>
                  </a:lnTo>
                  <a:lnTo>
                    <a:pt x="86" y="68"/>
                  </a:lnTo>
                  <a:lnTo>
                    <a:pt x="86" y="72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0" y="72"/>
                  </a:moveTo>
                  <a:lnTo>
                    <a:pt x="0" y="68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close/>
                  <a:moveTo>
                    <a:pt x="44" y="90"/>
                  </a:moveTo>
                  <a:lnTo>
                    <a:pt x="44" y="86"/>
                  </a:lnTo>
                  <a:lnTo>
                    <a:pt x="40" y="86"/>
                  </a:lnTo>
                  <a:lnTo>
                    <a:pt x="44" y="86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90"/>
                  </a:lnTo>
                  <a:close/>
                  <a:moveTo>
                    <a:pt x="100" y="128"/>
                  </a:moveTo>
                  <a:lnTo>
                    <a:pt x="100" y="124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0" y="128"/>
                  </a:lnTo>
                  <a:close/>
                  <a:moveTo>
                    <a:pt x="110" y="154"/>
                  </a:moveTo>
                  <a:lnTo>
                    <a:pt x="110" y="150"/>
                  </a:lnTo>
                  <a:lnTo>
                    <a:pt x="110" y="154"/>
                  </a:lnTo>
                  <a:lnTo>
                    <a:pt x="110" y="154"/>
                  </a:lnTo>
                  <a:lnTo>
                    <a:pt x="110" y="154"/>
                  </a:lnTo>
                  <a:close/>
                  <a:moveTo>
                    <a:pt x="92" y="154"/>
                  </a:moveTo>
                  <a:lnTo>
                    <a:pt x="90" y="154"/>
                  </a:lnTo>
                  <a:lnTo>
                    <a:pt x="90" y="150"/>
                  </a:lnTo>
                  <a:lnTo>
                    <a:pt x="92" y="150"/>
                  </a:lnTo>
                  <a:lnTo>
                    <a:pt x="92" y="154"/>
                  </a:lnTo>
                  <a:lnTo>
                    <a:pt x="92" y="154"/>
                  </a:lnTo>
                  <a:lnTo>
                    <a:pt x="92" y="154"/>
                  </a:lnTo>
                  <a:close/>
                  <a:moveTo>
                    <a:pt x="118" y="158"/>
                  </a:moveTo>
                  <a:lnTo>
                    <a:pt x="118" y="154"/>
                  </a:lnTo>
                  <a:lnTo>
                    <a:pt x="118" y="158"/>
                  </a:lnTo>
                  <a:lnTo>
                    <a:pt x="118" y="158"/>
                  </a:lnTo>
                  <a:lnTo>
                    <a:pt x="118" y="158"/>
                  </a:lnTo>
                  <a:close/>
                  <a:moveTo>
                    <a:pt x="162" y="206"/>
                  </a:moveTo>
                  <a:lnTo>
                    <a:pt x="162" y="202"/>
                  </a:lnTo>
                  <a:lnTo>
                    <a:pt x="166" y="202"/>
                  </a:lnTo>
                  <a:lnTo>
                    <a:pt x="166" y="206"/>
                  </a:lnTo>
                  <a:lnTo>
                    <a:pt x="162" y="206"/>
                  </a:lnTo>
                  <a:lnTo>
                    <a:pt x="162" y="206"/>
                  </a:lnTo>
                  <a:lnTo>
                    <a:pt x="162" y="206"/>
                  </a:lnTo>
                  <a:close/>
                  <a:moveTo>
                    <a:pt x="166" y="206"/>
                  </a:moveTo>
                  <a:lnTo>
                    <a:pt x="170" y="206"/>
                  </a:lnTo>
                  <a:lnTo>
                    <a:pt x="166" y="206"/>
                  </a:lnTo>
                  <a:lnTo>
                    <a:pt x="166" y="206"/>
                  </a:lnTo>
                  <a:lnTo>
                    <a:pt x="166" y="206"/>
                  </a:lnTo>
                  <a:close/>
                  <a:moveTo>
                    <a:pt x="442" y="228"/>
                  </a:moveTo>
                  <a:lnTo>
                    <a:pt x="442" y="224"/>
                  </a:lnTo>
                  <a:lnTo>
                    <a:pt x="442" y="220"/>
                  </a:lnTo>
                  <a:lnTo>
                    <a:pt x="446" y="220"/>
                  </a:lnTo>
                  <a:lnTo>
                    <a:pt x="446" y="224"/>
                  </a:lnTo>
                  <a:lnTo>
                    <a:pt x="442" y="224"/>
                  </a:lnTo>
                  <a:lnTo>
                    <a:pt x="442" y="228"/>
                  </a:lnTo>
                  <a:lnTo>
                    <a:pt x="442" y="228"/>
                  </a:lnTo>
                  <a:lnTo>
                    <a:pt x="442" y="228"/>
                  </a:lnTo>
                  <a:close/>
                  <a:moveTo>
                    <a:pt x="376" y="254"/>
                  </a:moveTo>
                  <a:lnTo>
                    <a:pt x="372" y="254"/>
                  </a:lnTo>
                  <a:lnTo>
                    <a:pt x="376" y="254"/>
                  </a:lnTo>
                  <a:lnTo>
                    <a:pt x="380" y="254"/>
                  </a:lnTo>
                  <a:lnTo>
                    <a:pt x="376" y="254"/>
                  </a:lnTo>
                  <a:lnTo>
                    <a:pt x="376" y="254"/>
                  </a:lnTo>
                  <a:lnTo>
                    <a:pt x="376" y="25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07" name="Freeform 79"/>
            <p:cNvSpPr/>
            <p:nvPr/>
          </p:nvSpPr>
          <p:spPr>
            <a:xfrm>
              <a:off x="2937960" y="4222800"/>
              <a:ext cx="15480" cy="6120"/>
            </a:xfrm>
            <a:custGeom>
              <a:avLst/>
              <a:gdLst/>
              <a:ahLst/>
              <a:rect l="l" t="t" r="r" b="b"/>
              <a:pathLst>
                <a:path w="10" h="4">
                  <a:moveTo>
                    <a:pt x="4" y="4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10" y="4"/>
                  </a:move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08" name="Freeform 80"/>
            <p:cNvSpPr/>
            <p:nvPr/>
          </p:nvSpPr>
          <p:spPr>
            <a:xfrm>
              <a:off x="2515680" y="4146480"/>
              <a:ext cx="107640" cy="120240"/>
            </a:xfrm>
            <a:custGeom>
              <a:avLst/>
              <a:gdLst/>
              <a:ahLst/>
              <a:rect l="l" t="t" r="r" b="b"/>
              <a:pathLst>
                <a:path w="68" h="76">
                  <a:moveTo>
                    <a:pt x="68" y="0"/>
                  </a:move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0" y="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20"/>
                  </a:lnTo>
                  <a:lnTo>
                    <a:pt x="64" y="20"/>
                  </a:lnTo>
                  <a:lnTo>
                    <a:pt x="64" y="2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28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4"/>
                  </a:lnTo>
                  <a:lnTo>
                    <a:pt x="56" y="54"/>
                  </a:lnTo>
                  <a:lnTo>
                    <a:pt x="56" y="54"/>
                  </a:lnTo>
                  <a:lnTo>
                    <a:pt x="56" y="54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60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8"/>
                  </a:lnTo>
                  <a:lnTo>
                    <a:pt x="56" y="68"/>
                  </a:lnTo>
                  <a:lnTo>
                    <a:pt x="56" y="68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60" y="72"/>
                  </a:lnTo>
                  <a:lnTo>
                    <a:pt x="60" y="72"/>
                  </a:lnTo>
                  <a:lnTo>
                    <a:pt x="60" y="72"/>
                  </a:lnTo>
                  <a:lnTo>
                    <a:pt x="60" y="76"/>
                  </a:lnTo>
                  <a:lnTo>
                    <a:pt x="60" y="76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6" y="72"/>
                  </a:lnTo>
                  <a:lnTo>
                    <a:pt x="42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4" y="72"/>
                  </a:lnTo>
                  <a:lnTo>
                    <a:pt x="34" y="68"/>
                  </a:lnTo>
                  <a:lnTo>
                    <a:pt x="34" y="68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2" y="60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46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28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09" name="Freeform 81"/>
            <p:cNvSpPr/>
            <p:nvPr/>
          </p:nvSpPr>
          <p:spPr>
            <a:xfrm>
              <a:off x="2623680" y="4295880"/>
              <a:ext cx="129960" cy="66240"/>
            </a:xfrm>
            <a:custGeom>
              <a:avLst/>
              <a:gdLst/>
              <a:ahLst/>
              <a:rect l="l" t="t" r="r" b="b"/>
              <a:pathLst>
                <a:path w="82" h="42">
                  <a:moveTo>
                    <a:pt x="40" y="22"/>
                  </a:move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6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2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70" y="8"/>
                  </a:lnTo>
                  <a:lnTo>
                    <a:pt x="70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4" y="16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68" y="38"/>
                  </a:lnTo>
                  <a:lnTo>
                    <a:pt x="68" y="38"/>
                  </a:lnTo>
                  <a:lnTo>
                    <a:pt x="68" y="38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2"/>
                  </a:lnTo>
                  <a:lnTo>
                    <a:pt x="70" y="22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close/>
                  <a:moveTo>
                    <a:pt x="10" y="4"/>
                  </a:move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close/>
                  <a:moveTo>
                    <a:pt x="60" y="22"/>
                  </a:moveTo>
                  <a:lnTo>
                    <a:pt x="60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6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2"/>
                  </a:lnTo>
                  <a:close/>
                  <a:moveTo>
                    <a:pt x="18" y="34"/>
                  </a:move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10" name="Freeform 82"/>
            <p:cNvSpPr/>
            <p:nvPr/>
          </p:nvSpPr>
          <p:spPr>
            <a:xfrm>
              <a:off x="2979360" y="4054680"/>
              <a:ext cx="41040" cy="15480"/>
            </a:xfrm>
            <a:custGeom>
              <a:avLst/>
              <a:gdLst/>
              <a:ahLst/>
              <a:rect l="l" t="t" r="r" b="b"/>
              <a:pathLst>
                <a:path w="26" h="10">
                  <a:moveTo>
                    <a:pt x="18" y="6"/>
                  </a:move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close/>
                  <a:moveTo>
                    <a:pt x="22" y="6"/>
                  </a:move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11" name="Freeform 83"/>
            <p:cNvSpPr/>
            <p:nvPr/>
          </p:nvSpPr>
          <p:spPr>
            <a:xfrm>
              <a:off x="3220560" y="3206880"/>
              <a:ext cx="6120" cy="12240"/>
            </a:xfrm>
            <a:custGeom>
              <a:avLst/>
              <a:gdLst/>
              <a:ahLst/>
              <a:rect l="l" t="t" r="r" b="b"/>
              <a:pathLst>
                <a:path w="4" h="8">
                  <a:moveTo>
                    <a:pt x="0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12" name="Freeform 84"/>
            <p:cNvSpPr/>
            <p:nvPr/>
          </p:nvSpPr>
          <p:spPr>
            <a:xfrm>
              <a:off x="2712600" y="3816360"/>
              <a:ext cx="142560" cy="174240"/>
            </a:xfrm>
            <a:custGeom>
              <a:avLst/>
              <a:gdLst/>
              <a:ahLst/>
              <a:rect l="l" t="t" r="r" b="b"/>
              <a:pathLst>
                <a:path w="90" h="110">
                  <a:moveTo>
                    <a:pt x="52" y="50"/>
                  </a:moveTo>
                  <a:lnTo>
                    <a:pt x="48" y="50"/>
                  </a:lnTo>
                  <a:lnTo>
                    <a:pt x="52" y="50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48" y="46"/>
                  </a:lnTo>
                  <a:lnTo>
                    <a:pt x="52" y="46"/>
                  </a:lnTo>
                  <a:lnTo>
                    <a:pt x="52" y="50"/>
                  </a:lnTo>
                  <a:lnTo>
                    <a:pt x="52" y="50"/>
                  </a:lnTo>
                  <a:lnTo>
                    <a:pt x="52" y="50"/>
                  </a:lnTo>
                  <a:close/>
                  <a:moveTo>
                    <a:pt x="64" y="54"/>
                  </a:moveTo>
                  <a:lnTo>
                    <a:pt x="64" y="50"/>
                  </a:lnTo>
                  <a:lnTo>
                    <a:pt x="68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4" y="54"/>
                  </a:lnTo>
                  <a:close/>
                  <a:moveTo>
                    <a:pt x="90" y="82"/>
                  </a:moveTo>
                  <a:lnTo>
                    <a:pt x="86" y="82"/>
                  </a:lnTo>
                  <a:lnTo>
                    <a:pt x="82" y="82"/>
                  </a:lnTo>
                  <a:lnTo>
                    <a:pt x="82" y="80"/>
                  </a:lnTo>
                  <a:lnTo>
                    <a:pt x="86" y="80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90" y="82"/>
                  </a:lnTo>
                  <a:close/>
                  <a:moveTo>
                    <a:pt x="16" y="0"/>
                  </a:move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2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4" y="8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34" y="24"/>
                  </a:moveTo>
                  <a:lnTo>
                    <a:pt x="34" y="26"/>
                  </a:lnTo>
                  <a:lnTo>
                    <a:pt x="38" y="26"/>
                  </a:lnTo>
                  <a:lnTo>
                    <a:pt x="38" y="30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2"/>
                  </a:lnTo>
                  <a:lnTo>
                    <a:pt x="42" y="38"/>
                  </a:lnTo>
                  <a:lnTo>
                    <a:pt x="38" y="38"/>
                  </a:lnTo>
                  <a:lnTo>
                    <a:pt x="42" y="38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38" y="30"/>
                  </a:lnTo>
                  <a:lnTo>
                    <a:pt x="38" y="26"/>
                  </a:lnTo>
                  <a:lnTo>
                    <a:pt x="34" y="26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close/>
                  <a:moveTo>
                    <a:pt x="12" y="30"/>
                  </a:moveTo>
                  <a:lnTo>
                    <a:pt x="16" y="30"/>
                  </a:lnTo>
                  <a:lnTo>
                    <a:pt x="16" y="34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16" y="50"/>
                  </a:lnTo>
                  <a:lnTo>
                    <a:pt x="16" y="46"/>
                  </a:lnTo>
                  <a:lnTo>
                    <a:pt x="12" y="46"/>
                  </a:lnTo>
                  <a:lnTo>
                    <a:pt x="12" y="42"/>
                  </a:lnTo>
                  <a:lnTo>
                    <a:pt x="8" y="42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close/>
                  <a:moveTo>
                    <a:pt x="22" y="34"/>
                  </a:moveTo>
                  <a:lnTo>
                    <a:pt x="2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close/>
                  <a:moveTo>
                    <a:pt x="18" y="50"/>
                  </a:moveTo>
                  <a:lnTo>
                    <a:pt x="18" y="54"/>
                  </a:lnTo>
                  <a:lnTo>
                    <a:pt x="18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6" y="54"/>
                  </a:lnTo>
                  <a:lnTo>
                    <a:pt x="18" y="50"/>
                  </a:lnTo>
                  <a:lnTo>
                    <a:pt x="18" y="50"/>
                  </a:lnTo>
                  <a:lnTo>
                    <a:pt x="18" y="50"/>
                  </a:lnTo>
                  <a:close/>
                  <a:moveTo>
                    <a:pt x="44" y="56"/>
                  </a:move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4" y="56"/>
                  </a:lnTo>
                  <a:close/>
                  <a:moveTo>
                    <a:pt x="52" y="60"/>
                  </a:moveTo>
                  <a:lnTo>
                    <a:pt x="56" y="64"/>
                  </a:lnTo>
                  <a:lnTo>
                    <a:pt x="56" y="68"/>
                  </a:lnTo>
                  <a:lnTo>
                    <a:pt x="60" y="68"/>
                  </a:lnTo>
                  <a:lnTo>
                    <a:pt x="60" y="72"/>
                  </a:lnTo>
                  <a:lnTo>
                    <a:pt x="60" y="68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2" y="60"/>
                  </a:lnTo>
                  <a:lnTo>
                    <a:pt x="52" y="60"/>
                  </a:lnTo>
                  <a:lnTo>
                    <a:pt x="52" y="60"/>
                  </a:lnTo>
                  <a:close/>
                  <a:moveTo>
                    <a:pt x="70" y="76"/>
                  </a:moveTo>
                  <a:lnTo>
                    <a:pt x="68" y="76"/>
                  </a:lnTo>
                  <a:lnTo>
                    <a:pt x="68" y="72"/>
                  </a:lnTo>
                  <a:lnTo>
                    <a:pt x="68" y="76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0" y="76"/>
                  </a:lnTo>
                  <a:close/>
                  <a:moveTo>
                    <a:pt x="68" y="86"/>
                  </a:moveTo>
                  <a:lnTo>
                    <a:pt x="68" y="82"/>
                  </a:lnTo>
                  <a:lnTo>
                    <a:pt x="70" y="82"/>
                  </a:lnTo>
                  <a:lnTo>
                    <a:pt x="70" y="80"/>
                  </a:lnTo>
                  <a:lnTo>
                    <a:pt x="74" y="80"/>
                  </a:lnTo>
                  <a:lnTo>
                    <a:pt x="70" y="80"/>
                  </a:lnTo>
                  <a:lnTo>
                    <a:pt x="70" y="76"/>
                  </a:lnTo>
                  <a:lnTo>
                    <a:pt x="74" y="76"/>
                  </a:lnTo>
                  <a:lnTo>
                    <a:pt x="74" y="80"/>
                  </a:lnTo>
                  <a:lnTo>
                    <a:pt x="70" y="82"/>
                  </a:lnTo>
                  <a:lnTo>
                    <a:pt x="68" y="82"/>
                  </a:lnTo>
                  <a:lnTo>
                    <a:pt x="68" y="86"/>
                  </a:lnTo>
                  <a:lnTo>
                    <a:pt x="68" y="86"/>
                  </a:lnTo>
                  <a:lnTo>
                    <a:pt x="68" y="86"/>
                  </a:lnTo>
                  <a:close/>
                  <a:moveTo>
                    <a:pt x="74" y="110"/>
                  </a:moveTo>
                  <a:lnTo>
                    <a:pt x="74" y="106"/>
                  </a:lnTo>
                  <a:lnTo>
                    <a:pt x="78" y="106"/>
                  </a:lnTo>
                  <a:lnTo>
                    <a:pt x="78" y="102"/>
                  </a:lnTo>
                  <a:lnTo>
                    <a:pt x="82" y="102"/>
                  </a:lnTo>
                  <a:lnTo>
                    <a:pt x="82" y="106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6" y="106"/>
                  </a:lnTo>
                  <a:lnTo>
                    <a:pt x="82" y="106"/>
                  </a:lnTo>
                  <a:lnTo>
                    <a:pt x="82" y="110"/>
                  </a:lnTo>
                  <a:lnTo>
                    <a:pt x="78" y="110"/>
                  </a:lnTo>
                  <a:lnTo>
                    <a:pt x="78" y="106"/>
                  </a:lnTo>
                  <a:lnTo>
                    <a:pt x="74" y="110"/>
                  </a:lnTo>
                  <a:lnTo>
                    <a:pt x="74" y="110"/>
                  </a:lnTo>
                  <a:lnTo>
                    <a:pt x="74" y="11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13" name="Freeform 85"/>
            <p:cNvSpPr/>
            <p:nvPr/>
          </p:nvSpPr>
          <p:spPr>
            <a:xfrm>
              <a:off x="3096720" y="4248360"/>
              <a:ext cx="28080" cy="34560"/>
            </a:xfrm>
            <a:custGeom>
              <a:avLst/>
              <a:gdLst/>
              <a:ahLst/>
              <a:rect l="l" t="t" r="r" b="b"/>
              <a:pathLst>
                <a:path w="18" h="22">
                  <a:moveTo>
                    <a:pt x="14" y="4"/>
                  </a:move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  <a:moveTo>
                    <a:pt x="12" y="12"/>
                  </a:moveTo>
                  <a:lnTo>
                    <a:pt x="12" y="12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4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14" name="Freeform 86"/>
            <p:cNvSpPr/>
            <p:nvPr/>
          </p:nvSpPr>
          <p:spPr>
            <a:xfrm>
              <a:off x="2874600" y="3959280"/>
              <a:ext cx="15480" cy="12240"/>
            </a:xfrm>
            <a:custGeom>
              <a:avLst/>
              <a:gdLst/>
              <a:ahLst/>
              <a:rect l="l" t="t" r="r" b="b"/>
              <a:pathLst>
                <a:path w="10" h="8">
                  <a:moveTo>
                    <a:pt x="10" y="8"/>
                  </a:move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" y="4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15" name="Freeform 87"/>
            <p:cNvSpPr/>
            <p:nvPr/>
          </p:nvSpPr>
          <p:spPr>
            <a:xfrm>
              <a:off x="4919040" y="3349800"/>
              <a:ext cx="41040" cy="88560"/>
            </a:xfrm>
            <a:custGeom>
              <a:avLst/>
              <a:gdLst/>
              <a:ahLst/>
              <a:rect l="l" t="t" r="r" b="b"/>
              <a:pathLst>
                <a:path w="26" h="56">
                  <a:moveTo>
                    <a:pt x="4" y="18"/>
                  </a:moveTo>
                  <a:lnTo>
                    <a:pt x="4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16" name="Freeform 88"/>
            <p:cNvSpPr/>
            <p:nvPr/>
          </p:nvSpPr>
          <p:spPr>
            <a:xfrm>
              <a:off x="4515840" y="3349800"/>
              <a:ext cx="12240" cy="2880"/>
            </a:xfrm>
            <a:custGeom>
              <a:avLst/>
              <a:gdLst/>
              <a:ahLst/>
              <a:rect l="l" t="t" r="r" b="b"/>
              <a:pathLst>
                <a:path w="8" h="2">
                  <a:moveTo>
                    <a:pt x="0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17" name="Freeform 89"/>
            <p:cNvSpPr/>
            <p:nvPr/>
          </p:nvSpPr>
          <p:spPr>
            <a:xfrm>
              <a:off x="4700160" y="3143160"/>
              <a:ext cx="171000" cy="82080"/>
            </a:xfrm>
            <a:custGeom>
              <a:avLst/>
              <a:gdLst/>
              <a:ahLst/>
              <a:rect l="l" t="t" r="r" b="b"/>
              <a:pathLst>
                <a:path w="108" h="52">
                  <a:moveTo>
                    <a:pt x="14" y="44"/>
                  </a:moveTo>
                  <a:lnTo>
                    <a:pt x="14" y="44"/>
                  </a:lnTo>
                  <a:lnTo>
                    <a:pt x="14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70" y="6"/>
                  </a:lnTo>
                  <a:lnTo>
                    <a:pt x="70" y="6"/>
                  </a:lnTo>
                  <a:lnTo>
                    <a:pt x="74" y="6"/>
                  </a:lnTo>
                  <a:lnTo>
                    <a:pt x="74" y="10"/>
                  </a:lnTo>
                  <a:lnTo>
                    <a:pt x="74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2" y="4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96" y="6"/>
                  </a:lnTo>
                  <a:lnTo>
                    <a:pt x="96" y="6"/>
                  </a:lnTo>
                  <a:lnTo>
                    <a:pt x="96" y="6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100" y="6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4" y="14"/>
                  </a:lnTo>
                  <a:lnTo>
                    <a:pt x="104" y="14"/>
                  </a:lnTo>
                  <a:lnTo>
                    <a:pt x="104" y="14"/>
                  </a:lnTo>
                  <a:lnTo>
                    <a:pt x="104" y="14"/>
                  </a:lnTo>
                  <a:lnTo>
                    <a:pt x="104" y="18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100" y="26"/>
                  </a:lnTo>
                  <a:lnTo>
                    <a:pt x="100" y="26"/>
                  </a:lnTo>
                  <a:lnTo>
                    <a:pt x="100" y="26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100" y="40"/>
                  </a:lnTo>
                  <a:lnTo>
                    <a:pt x="100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86" y="48"/>
                  </a:lnTo>
                  <a:lnTo>
                    <a:pt x="82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8" y="48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18" name="Freeform 90"/>
            <p:cNvSpPr/>
            <p:nvPr/>
          </p:nvSpPr>
          <p:spPr>
            <a:xfrm>
              <a:off x="5007960" y="2898720"/>
              <a:ext cx="212400" cy="171000"/>
            </a:xfrm>
            <a:custGeom>
              <a:avLst/>
              <a:gdLst/>
              <a:ahLst/>
              <a:rect l="l" t="t" r="r" b="b"/>
              <a:pathLst>
                <a:path w="134" h="108">
                  <a:moveTo>
                    <a:pt x="34" y="94"/>
                  </a:moveTo>
                  <a:lnTo>
                    <a:pt x="34" y="94"/>
                  </a:lnTo>
                  <a:lnTo>
                    <a:pt x="30" y="94"/>
                  </a:lnTo>
                  <a:lnTo>
                    <a:pt x="30" y="94"/>
                  </a:lnTo>
                  <a:lnTo>
                    <a:pt x="30" y="94"/>
                  </a:lnTo>
                  <a:lnTo>
                    <a:pt x="30" y="94"/>
                  </a:lnTo>
                  <a:lnTo>
                    <a:pt x="30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2" y="94"/>
                  </a:lnTo>
                  <a:lnTo>
                    <a:pt x="22" y="94"/>
                  </a:lnTo>
                  <a:lnTo>
                    <a:pt x="22" y="94"/>
                  </a:lnTo>
                  <a:lnTo>
                    <a:pt x="18" y="94"/>
                  </a:lnTo>
                  <a:lnTo>
                    <a:pt x="14" y="94"/>
                  </a:lnTo>
                  <a:lnTo>
                    <a:pt x="14" y="98"/>
                  </a:lnTo>
                  <a:lnTo>
                    <a:pt x="14" y="98"/>
                  </a:lnTo>
                  <a:lnTo>
                    <a:pt x="14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98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8" y="94"/>
                  </a:lnTo>
                  <a:lnTo>
                    <a:pt x="8" y="94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2" y="68"/>
                  </a:lnTo>
                  <a:lnTo>
                    <a:pt x="8" y="64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8" y="52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38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84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92" y="10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22"/>
                  </a:lnTo>
                  <a:lnTo>
                    <a:pt x="112" y="26"/>
                  </a:lnTo>
                  <a:lnTo>
                    <a:pt x="108" y="26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12" y="34"/>
                  </a:lnTo>
                  <a:lnTo>
                    <a:pt x="112" y="34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2" y="38"/>
                  </a:lnTo>
                  <a:lnTo>
                    <a:pt x="114" y="38"/>
                  </a:lnTo>
                  <a:lnTo>
                    <a:pt x="114" y="40"/>
                  </a:lnTo>
                  <a:lnTo>
                    <a:pt x="114" y="40"/>
                  </a:lnTo>
                  <a:lnTo>
                    <a:pt x="114" y="44"/>
                  </a:lnTo>
                  <a:lnTo>
                    <a:pt x="118" y="44"/>
                  </a:lnTo>
                  <a:lnTo>
                    <a:pt x="118" y="44"/>
                  </a:lnTo>
                  <a:lnTo>
                    <a:pt x="118" y="44"/>
                  </a:lnTo>
                  <a:lnTo>
                    <a:pt x="118" y="44"/>
                  </a:lnTo>
                  <a:lnTo>
                    <a:pt x="122" y="44"/>
                  </a:lnTo>
                  <a:lnTo>
                    <a:pt x="122" y="48"/>
                  </a:lnTo>
                  <a:lnTo>
                    <a:pt x="122" y="48"/>
                  </a:lnTo>
                  <a:lnTo>
                    <a:pt x="122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60"/>
                  </a:lnTo>
                  <a:lnTo>
                    <a:pt x="134" y="60"/>
                  </a:lnTo>
                  <a:lnTo>
                    <a:pt x="134" y="60"/>
                  </a:lnTo>
                  <a:lnTo>
                    <a:pt x="134" y="60"/>
                  </a:lnTo>
                  <a:lnTo>
                    <a:pt x="134" y="60"/>
                  </a:lnTo>
                  <a:lnTo>
                    <a:pt x="134" y="60"/>
                  </a:lnTo>
                  <a:lnTo>
                    <a:pt x="134" y="64"/>
                  </a:lnTo>
                  <a:lnTo>
                    <a:pt x="134" y="64"/>
                  </a:lnTo>
                  <a:lnTo>
                    <a:pt x="130" y="68"/>
                  </a:lnTo>
                  <a:lnTo>
                    <a:pt x="130" y="68"/>
                  </a:lnTo>
                  <a:lnTo>
                    <a:pt x="130" y="68"/>
                  </a:lnTo>
                  <a:lnTo>
                    <a:pt x="126" y="68"/>
                  </a:lnTo>
                  <a:lnTo>
                    <a:pt x="126" y="68"/>
                  </a:lnTo>
                  <a:lnTo>
                    <a:pt x="126" y="68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118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6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14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22" y="90"/>
                  </a:lnTo>
                  <a:lnTo>
                    <a:pt x="118" y="90"/>
                  </a:lnTo>
                  <a:lnTo>
                    <a:pt x="118" y="90"/>
                  </a:lnTo>
                  <a:lnTo>
                    <a:pt x="118" y="90"/>
                  </a:lnTo>
                  <a:lnTo>
                    <a:pt x="118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108" y="90"/>
                  </a:lnTo>
                  <a:lnTo>
                    <a:pt x="108" y="90"/>
                  </a:lnTo>
                  <a:lnTo>
                    <a:pt x="108" y="90"/>
                  </a:lnTo>
                  <a:lnTo>
                    <a:pt x="108" y="90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04" y="94"/>
                  </a:lnTo>
                  <a:lnTo>
                    <a:pt x="104" y="98"/>
                  </a:lnTo>
                  <a:lnTo>
                    <a:pt x="104" y="98"/>
                  </a:lnTo>
                  <a:lnTo>
                    <a:pt x="104" y="98"/>
                  </a:lnTo>
                  <a:lnTo>
                    <a:pt x="104" y="100"/>
                  </a:lnTo>
                  <a:lnTo>
                    <a:pt x="104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96" y="100"/>
                  </a:lnTo>
                  <a:lnTo>
                    <a:pt x="96" y="100"/>
                  </a:lnTo>
                  <a:lnTo>
                    <a:pt x="96" y="100"/>
                  </a:lnTo>
                  <a:lnTo>
                    <a:pt x="96" y="100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4"/>
                  </a:lnTo>
                  <a:lnTo>
                    <a:pt x="92" y="104"/>
                  </a:lnTo>
                  <a:lnTo>
                    <a:pt x="92" y="104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0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84" y="104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100"/>
                  </a:lnTo>
                  <a:lnTo>
                    <a:pt x="84" y="100"/>
                  </a:lnTo>
                  <a:lnTo>
                    <a:pt x="84" y="100"/>
                  </a:lnTo>
                  <a:lnTo>
                    <a:pt x="84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104"/>
                  </a:lnTo>
                  <a:lnTo>
                    <a:pt x="78" y="104"/>
                  </a:lnTo>
                  <a:lnTo>
                    <a:pt x="78" y="104"/>
                  </a:lnTo>
                  <a:lnTo>
                    <a:pt x="78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0" y="100"/>
                  </a:lnTo>
                  <a:lnTo>
                    <a:pt x="70" y="98"/>
                  </a:lnTo>
                  <a:lnTo>
                    <a:pt x="70" y="98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68" y="100"/>
                  </a:lnTo>
                  <a:lnTo>
                    <a:pt x="68" y="100"/>
                  </a:lnTo>
                  <a:lnTo>
                    <a:pt x="68" y="100"/>
                  </a:lnTo>
                  <a:lnTo>
                    <a:pt x="68" y="100"/>
                  </a:lnTo>
                  <a:lnTo>
                    <a:pt x="68" y="100"/>
                  </a:lnTo>
                  <a:lnTo>
                    <a:pt x="68" y="100"/>
                  </a:lnTo>
                  <a:lnTo>
                    <a:pt x="68" y="100"/>
                  </a:lnTo>
                  <a:lnTo>
                    <a:pt x="68" y="100"/>
                  </a:lnTo>
                  <a:lnTo>
                    <a:pt x="68" y="100"/>
                  </a:lnTo>
                  <a:lnTo>
                    <a:pt x="68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2" y="98"/>
                  </a:lnTo>
                  <a:lnTo>
                    <a:pt x="52" y="98"/>
                  </a:lnTo>
                  <a:lnTo>
                    <a:pt x="52" y="98"/>
                  </a:lnTo>
                  <a:lnTo>
                    <a:pt x="52" y="98"/>
                  </a:lnTo>
                  <a:lnTo>
                    <a:pt x="52" y="98"/>
                  </a:lnTo>
                  <a:lnTo>
                    <a:pt x="52" y="98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44" y="98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42" y="94"/>
                  </a:lnTo>
                  <a:lnTo>
                    <a:pt x="42" y="94"/>
                  </a:lnTo>
                  <a:lnTo>
                    <a:pt x="42" y="94"/>
                  </a:lnTo>
                  <a:lnTo>
                    <a:pt x="42" y="94"/>
                  </a:lnTo>
                  <a:lnTo>
                    <a:pt x="38" y="94"/>
                  </a:lnTo>
                  <a:lnTo>
                    <a:pt x="38" y="94"/>
                  </a:lnTo>
                  <a:lnTo>
                    <a:pt x="38" y="9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34" y="9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19" name="Freeform 91"/>
            <p:cNvSpPr/>
            <p:nvPr/>
          </p:nvSpPr>
          <p:spPr>
            <a:xfrm>
              <a:off x="4547520" y="3060720"/>
              <a:ext cx="78840" cy="63000"/>
            </a:xfrm>
            <a:custGeom>
              <a:avLst/>
              <a:gdLst/>
              <a:ahLst/>
              <a:rect l="l" t="t" r="r" b="b"/>
              <a:pathLst>
                <a:path w="50" h="40">
                  <a:moveTo>
                    <a:pt x="22" y="32"/>
                  </a:moveTo>
                  <a:lnTo>
                    <a:pt x="22" y="32"/>
                  </a:lnTo>
                  <a:lnTo>
                    <a:pt x="22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6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2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22"/>
                  </a:lnTo>
                  <a:lnTo>
                    <a:pt x="50" y="22"/>
                  </a:lnTo>
                  <a:lnTo>
                    <a:pt x="50" y="22"/>
                  </a:lnTo>
                  <a:lnTo>
                    <a:pt x="50" y="2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26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2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32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2" y="3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20" name="Freeform 92"/>
            <p:cNvSpPr/>
            <p:nvPr/>
          </p:nvSpPr>
          <p:spPr>
            <a:xfrm>
              <a:off x="4843080" y="3267000"/>
              <a:ext cx="82080" cy="82080"/>
            </a:xfrm>
            <a:custGeom>
              <a:avLst/>
              <a:gdLst/>
              <a:ahLst/>
              <a:rect l="l" t="t" r="r" b="b"/>
              <a:pathLst>
                <a:path w="52" h="52">
                  <a:moveTo>
                    <a:pt x="26" y="44"/>
                  </a:move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2" y="40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18" y="38"/>
                  </a:lnTo>
                  <a:lnTo>
                    <a:pt x="22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2" y="26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21" name="Freeform 93"/>
            <p:cNvSpPr/>
            <p:nvPr/>
          </p:nvSpPr>
          <p:spPr>
            <a:xfrm>
              <a:off x="4988880" y="3295800"/>
              <a:ext cx="142560" cy="95040"/>
            </a:xfrm>
            <a:custGeom>
              <a:avLst/>
              <a:gdLst/>
              <a:ahLst/>
              <a:rect l="l" t="t" r="r" b="b"/>
              <a:pathLst>
                <a:path w="90" h="60">
                  <a:moveTo>
                    <a:pt x="8" y="56"/>
                  </a:move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6" y="16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86" y="16"/>
                  </a:lnTo>
                  <a:lnTo>
                    <a:pt x="86" y="16"/>
                  </a:lnTo>
                  <a:lnTo>
                    <a:pt x="86" y="16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16"/>
                  </a:lnTo>
                  <a:lnTo>
                    <a:pt x="82" y="16"/>
                  </a:lnTo>
                  <a:lnTo>
                    <a:pt x="82" y="20"/>
                  </a:lnTo>
                  <a:lnTo>
                    <a:pt x="82" y="20"/>
                  </a:lnTo>
                  <a:lnTo>
                    <a:pt x="82" y="20"/>
                  </a:lnTo>
                  <a:lnTo>
                    <a:pt x="82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0" y="26"/>
                  </a:lnTo>
                  <a:lnTo>
                    <a:pt x="80" y="26"/>
                  </a:lnTo>
                  <a:lnTo>
                    <a:pt x="80" y="26"/>
                  </a:lnTo>
                  <a:lnTo>
                    <a:pt x="80" y="26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76" y="30"/>
                  </a:lnTo>
                  <a:lnTo>
                    <a:pt x="76" y="30"/>
                  </a:lnTo>
                  <a:lnTo>
                    <a:pt x="76" y="34"/>
                  </a:lnTo>
                  <a:lnTo>
                    <a:pt x="72" y="34"/>
                  </a:lnTo>
                  <a:lnTo>
                    <a:pt x="72" y="34"/>
                  </a:lnTo>
                  <a:lnTo>
                    <a:pt x="72" y="38"/>
                  </a:lnTo>
                  <a:lnTo>
                    <a:pt x="72" y="38"/>
                  </a:lnTo>
                  <a:lnTo>
                    <a:pt x="72" y="38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8" y="40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0" y="44"/>
                  </a:lnTo>
                  <a:lnTo>
                    <a:pt x="60" y="44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6" y="48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54" y="56"/>
                  </a:lnTo>
                  <a:lnTo>
                    <a:pt x="54" y="56"/>
                  </a:lnTo>
                  <a:lnTo>
                    <a:pt x="54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6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38" y="60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20" y="56"/>
                  </a:lnTo>
                  <a:lnTo>
                    <a:pt x="20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22" name="Freeform 94"/>
            <p:cNvSpPr/>
            <p:nvPr/>
          </p:nvSpPr>
          <p:spPr>
            <a:xfrm>
              <a:off x="4789080" y="3225960"/>
              <a:ext cx="136080" cy="126720"/>
            </a:xfrm>
            <a:custGeom>
              <a:avLst/>
              <a:gdLst/>
              <a:ahLst/>
              <a:rect l="l" t="t" r="r" b="b"/>
              <a:pathLst>
                <a:path w="86" h="80">
                  <a:moveTo>
                    <a:pt x="60" y="70"/>
                  </a:moveTo>
                  <a:lnTo>
                    <a:pt x="62" y="70"/>
                  </a:lnTo>
                  <a:lnTo>
                    <a:pt x="62" y="74"/>
                  </a:lnTo>
                  <a:lnTo>
                    <a:pt x="66" y="74"/>
                  </a:lnTo>
                  <a:lnTo>
                    <a:pt x="66" y="78"/>
                  </a:lnTo>
                  <a:lnTo>
                    <a:pt x="70" y="78"/>
                  </a:lnTo>
                  <a:lnTo>
                    <a:pt x="70" y="80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2" y="74"/>
                  </a:lnTo>
                  <a:lnTo>
                    <a:pt x="60" y="74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66"/>
                  </a:lnTo>
                  <a:lnTo>
                    <a:pt x="56" y="70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60" y="70"/>
                  </a:lnTo>
                  <a:close/>
                  <a:moveTo>
                    <a:pt x="18" y="30"/>
                  </a:moveTo>
                  <a:lnTo>
                    <a:pt x="14" y="30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close/>
                  <a:moveTo>
                    <a:pt x="14" y="38"/>
                  </a:moveTo>
                  <a:lnTo>
                    <a:pt x="10" y="34"/>
                  </a:lnTo>
                  <a:lnTo>
                    <a:pt x="14" y="34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4" y="38"/>
                  </a:lnTo>
                  <a:close/>
                  <a:moveTo>
                    <a:pt x="14" y="40"/>
                  </a:moveTo>
                  <a:lnTo>
                    <a:pt x="14" y="38"/>
                  </a:lnTo>
                  <a:lnTo>
                    <a:pt x="10" y="38"/>
                  </a:lnTo>
                  <a:lnTo>
                    <a:pt x="14" y="38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close/>
                  <a:moveTo>
                    <a:pt x="18" y="38"/>
                  </a:moveTo>
                  <a:lnTo>
                    <a:pt x="22" y="38"/>
                  </a:lnTo>
                  <a:lnTo>
                    <a:pt x="22" y="40"/>
                  </a:lnTo>
                  <a:lnTo>
                    <a:pt x="26" y="44"/>
                  </a:lnTo>
                  <a:lnTo>
                    <a:pt x="22" y="44"/>
                  </a:lnTo>
                  <a:lnTo>
                    <a:pt x="22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close/>
                  <a:moveTo>
                    <a:pt x="26" y="52"/>
                  </a:move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8" y="44"/>
                  </a:lnTo>
                  <a:lnTo>
                    <a:pt x="22" y="48"/>
                  </a:lnTo>
                  <a:lnTo>
                    <a:pt x="22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6" y="52"/>
                  </a:lnTo>
                  <a:close/>
                  <a:moveTo>
                    <a:pt x="44" y="64"/>
                  </a:moveTo>
                  <a:lnTo>
                    <a:pt x="40" y="64"/>
                  </a:lnTo>
                  <a:lnTo>
                    <a:pt x="44" y="64"/>
                  </a:lnTo>
                  <a:lnTo>
                    <a:pt x="48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close/>
                  <a:moveTo>
                    <a:pt x="52" y="66"/>
                  </a:moveTo>
                  <a:lnTo>
                    <a:pt x="48" y="66"/>
                  </a:lnTo>
                  <a:lnTo>
                    <a:pt x="44" y="66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6"/>
                  </a:lnTo>
                  <a:close/>
                  <a:moveTo>
                    <a:pt x="36" y="70"/>
                  </a:moveTo>
                  <a:lnTo>
                    <a:pt x="36" y="66"/>
                  </a:lnTo>
                  <a:lnTo>
                    <a:pt x="40" y="66"/>
                  </a:lnTo>
                  <a:lnTo>
                    <a:pt x="40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0"/>
                  </a:lnTo>
                  <a:close/>
                  <a:moveTo>
                    <a:pt x="48" y="70"/>
                  </a:moveTo>
                  <a:lnTo>
                    <a:pt x="44" y="70"/>
                  </a:lnTo>
                  <a:lnTo>
                    <a:pt x="48" y="70"/>
                  </a:lnTo>
                  <a:lnTo>
                    <a:pt x="52" y="7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8" y="70"/>
                  </a:lnTo>
                  <a:close/>
                  <a:moveTo>
                    <a:pt x="60" y="74"/>
                  </a:moveTo>
                  <a:lnTo>
                    <a:pt x="56" y="74"/>
                  </a:lnTo>
                  <a:lnTo>
                    <a:pt x="60" y="74"/>
                  </a:lnTo>
                  <a:lnTo>
                    <a:pt x="60" y="74"/>
                  </a:lnTo>
                  <a:lnTo>
                    <a:pt x="60" y="74"/>
                  </a:lnTo>
                  <a:close/>
                  <a:moveTo>
                    <a:pt x="60" y="70"/>
                  </a:moveTo>
                  <a:lnTo>
                    <a:pt x="56" y="70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52" y="64"/>
                  </a:lnTo>
                  <a:lnTo>
                    <a:pt x="48" y="64"/>
                  </a:lnTo>
                  <a:lnTo>
                    <a:pt x="44" y="60"/>
                  </a:lnTo>
                  <a:lnTo>
                    <a:pt x="40" y="60"/>
                  </a:lnTo>
                  <a:lnTo>
                    <a:pt x="36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6" y="56"/>
                  </a:lnTo>
                  <a:lnTo>
                    <a:pt x="34" y="56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6" y="48"/>
                  </a:lnTo>
                  <a:lnTo>
                    <a:pt x="26" y="44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26" y="40"/>
                  </a:lnTo>
                  <a:lnTo>
                    <a:pt x="22" y="40"/>
                  </a:lnTo>
                  <a:lnTo>
                    <a:pt x="22" y="38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4" y="18"/>
                  </a:lnTo>
                  <a:lnTo>
                    <a:pt x="14" y="14"/>
                  </a:lnTo>
                  <a:lnTo>
                    <a:pt x="14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6" y="4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2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0" y="14"/>
                  </a:lnTo>
                  <a:lnTo>
                    <a:pt x="62" y="14"/>
                  </a:lnTo>
                  <a:lnTo>
                    <a:pt x="66" y="14"/>
                  </a:lnTo>
                  <a:lnTo>
                    <a:pt x="70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8" y="14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30"/>
                  </a:lnTo>
                  <a:lnTo>
                    <a:pt x="78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0" y="26"/>
                  </a:lnTo>
                  <a:lnTo>
                    <a:pt x="66" y="26"/>
                  </a:lnTo>
                  <a:lnTo>
                    <a:pt x="66" y="30"/>
                  </a:lnTo>
                  <a:lnTo>
                    <a:pt x="62" y="30"/>
                  </a:lnTo>
                  <a:lnTo>
                    <a:pt x="60" y="30"/>
                  </a:lnTo>
                  <a:lnTo>
                    <a:pt x="60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40" y="30"/>
                  </a:lnTo>
                  <a:lnTo>
                    <a:pt x="36" y="30"/>
                  </a:lnTo>
                  <a:lnTo>
                    <a:pt x="36" y="26"/>
                  </a:lnTo>
                  <a:lnTo>
                    <a:pt x="34" y="26"/>
                  </a:lnTo>
                  <a:lnTo>
                    <a:pt x="34" y="30"/>
                  </a:lnTo>
                  <a:lnTo>
                    <a:pt x="34" y="34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6" y="40"/>
                  </a:lnTo>
                  <a:lnTo>
                    <a:pt x="36" y="44"/>
                  </a:lnTo>
                  <a:lnTo>
                    <a:pt x="40" y="44"/>
                  </a:lnTo>
                  <a:lnTo>
                    <a:pt x="40" y="48"/>
                  </a:lnTo>
                  <a:lnTo>
                    <a:pt x="44" y="48"/>
                  </a:lnTo>
                  <a:lnTo>
                    <a:pt x="44" y="52"/>
                  </a:lnTo>
                  <a:lnTo>
                    <a:pt x="48" y="56"/>
                  </a:lnTo>
                  <a:lnTo>
                    <a:pt x="48" y="60"/>
                  </a:lnTo>
                  <a:lnTo>
                    <a:pt x="52" y="60"/>
                  </a:lnTo>
                  <a:lnTo>
                    <a:pt x="56" y="60"/>
                  </a:lnTo>
                  <a:lnTo>
                    <a:pt x="52" y="64"/>
                  </a:lnTo>
                  <a:lnTo>
                    <a:pt x="56" y="64"/>
                  </a:lnTo>
                  <a:lnTo>
                    <a:pt x="56" y="66"/>
                  </a:lnTo>
                  <a:lnTo>
                    <a:pt x="60" y="66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60" y="7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23" name="Freeform 95"/>
            <p:cNvSpPr/>
            <p:nvPr/>
          </p:nvSpPr>
          <p:spPr>
            <a:xfrm>
              <a:off x="4757040" y="3076560"/>
              <a:ext cx="155160" cy="82080"/>
            </a:xfrm>
            <a:custGeom>
              <a:avLst/>
              <a:gdLst/>
              <a:ahLst/>
              <a:rect l="l" t="t" r="r" b="b"/>
              <a:pathLst>
                <a:path w="98" h="52">
                  <a:moveTo>
                    <a:pt x="88" y="38"/>
                  </a:moveTo>
                  <a:lnTo>
                    <a:pt x="88" y="42"/>
                  </a:lnTo>
                  <a:lnTo>
                    <a:pt x="88" y="42"/>
                  </a:lnTo>
                  <a:lnTo>
                    <a:pt x="88" y="42"/>
                  </a:lnTo>
                  <a:lnTo>
                    <a:pt x="84" y="42"/>
                  </a:lnTo>
                  <a:lnTo>
                    <a:pt x="84" y="4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76" y="46"/>
                  </a:lnTo>
                  <a:lnTo>
                    <a:pt x="76" y="46"/>
                  </a:lnTo>
                  <a:lnTo>
                    <a:pt x="76" y="46"/>
                  </a:lnTo>
                  <a:lnTo>
                    <a:pt x="76" y="46"/>
                  </a:lnTo>
                  <a:lnTo>
                    <a:pt x="72" y="46"/>
                  </a:lnTo>
                  <a:lnTo>
                    <a:pt x="72" y="46"/>
                  </a:lnTo>
                  <a:lnTo>
                    <a:pt x="72" y="46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4" y="50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58" y="50"/>
                  </a:lnTo>
                  <a:lnTo>
                    <a:pt x="58" y="50"/>
                  </a:lnTo>
                  <a:lnTo>
                    <a:pt x="58" y="50"/>
                  </a:lnTo>
                  <a:lnTo>
                    <a:pt x="58" y="50"/>
                  </a:lnTo>
                  <a:lnTo>
                    <a:pt x="58" y="46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8" y="50"/>
                  </a:lnTo>
                  <a:lnTo>
                    <a:pt x="34" y="50"/>
                  </a:lnTo>
                  <a:lnTo>
                    <a:pt x="34" y="50"/>
                  </a:lnTo>
                  <a:lnTo>
                    <a:pt x="34" y="50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4" y="50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6" y="38"/>
                  </a:lnTo>
                  <a:lnTo>
                    <a:pt x="12" y="38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8" y="3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8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72" y="18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6" y="16"/>
                  </a:lnTo>
                  <a:lnTo>
                    <a:pt x="76" y="16"/>
                  </a:lnTo>
                  <a:lnTo>
                    <a:pt x="76" y="16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8" y="18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4" y="22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98" y="30"/>
                  </a:lnTo>
                  <a:lnTo>
                    <a:pt x="98" y="30"/>
                  </a:lnTo>
                  <a:lnTo>
                    <a:pt x="98" y="30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88" y="3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24" name="Freeform 96"/>
            <p:cNvSpPr/>
            <p:nvPr/>
          </p:nvSpPr>
          <p:spPr>
            <a:xfrm>
              <a:off x="4668480" y="2844720"/>
              <a:ext cx="155160" cy="114120"/>
            </a:xfrm>
            <a:custGeom>
              <a:avLst/>
              <a:gdLst/>
              <a:ahLst/>
              <a:rect l="l" t="t" r="r" b="b"/>
              <a:pathLst>
                <a:path w="98" h="72">
                  <a:moveTo>
                    <a:pt x="4" y="22"/>
                  </a:moveTo>
                  <a:lnTo>
                    <a:pt x="8" y="22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4" y="4"/>
                  </a:lnTo>
                  <a:lnTo>
                    <a:pt x="34" y="8"/>
                  </a:lnTo>
                  <a:lnTo>
                    <a:pt x="34" y="12"/>
                  </a:lnTo>
                  <a:lnTo>
                    <a:pt x="34" y="16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6" y="16"/>
                  </a:lnTo>
                  <a:lnTo>
                    <a:pt x="20" y="16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close/>
                  <a:moveTo>
                    <a:pt x="20" y="52"/>
                  </a:moveTo>
                  <a:lnTo>
                    <a:pt x="24" y="56"/>
                  </a:lnTo>
                  <a:lnTo>
                    <a:pt x="20" y="56"/>
                  </a:lnTo>
                  <a:lnTo>
                    <a:pt x="20" y="60"/>
                  </a:lnTo>
                  <a:lnTo>
                    <a:pt x="24" y="60"/>
                  </a:lnTo>
                  <a:lnTo>
                    <a:pt x="24" y="64"/>
                  </a:lnTo>
                  <a:lnTo>
                    <a:pt x="20" y="64"/>
                  </a:lnTo>
                  <a:lnTo>
                    <a:pt x="24" y="64"/>
                  </a:lnTo>
                  <a:lnTo>
                    <a:pt x="20" y="64"/>
                  </a:lnTo>
                  <a:lnTo>
                    <a:pt x="16" y="64"/>
                  </a:lnTo>
                  <a:lnTo>
                    <a:pt x="12" y="64"/>
                  </a:lnTo>
                  <a:lnTo>
                    <a:pt x="8" y="64"/>
                  </a:lnTo>
                  <a:lnTo>
                    <a:pt x="8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8" y="52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4" y="42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8" y="26"/>
                  </a:lnTo>
                  <a:lnTo>
                    <a:pt x="8" y="30"/>
                  </a:lnTo>
                  <a:lnTo>
                    <a:pt x="8" y="26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2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26" y="16"/>
                  </a:lnTo>
                  <a:lnTo>
                    <a:pt x="30" y="16"/>
                  </a:lnTo>
                  <a:lnTo>
                    <a:pt x="30" y="18"/>
                  </a:lnTo>
                  <a:lnTo>
                    <a:pt x="30" y="22"/>
                  </a:lnTo>
                  <a:lnTo>
                    <a:pt x="24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6"/>
                  </a:lnTo>
                  <a:lnTo>
                    <a:pt x="30" y="30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8" y="26"/>
                  </a:lnTo>
                  <a:lnTo>
                    <a:pt x="42" y="30"/>
                  </a:lnTo>
                  <a:lnTo>
                    <a:pt x="38" y="30"/>
                  </a:lnTo>
                  <a:lnTo>
                    <a:pt x="38" y="34"/>
                  </a:lnTo>
                  <a:lnTo>
                    <a:pt x="34" y="34"/>
                  </a:lnTo>
                  <a:lnTo>
                    <a:pt x="34" y="38"/>
                  </a:lnTo>
                  <a:lnTo>
                    <a:pt x="30" y="34"/>
                  </a:lnTo>
                  <a:lnTo>
                    <a:pt x="34" y="34"/>
                  </a:lnTo>
                  <a:lnTo>
                    <a:pt x="30" y="34"/>
                  </a:lnTo>
                  <a:lnTo>
                    <a:pt x="30" y="38"/>
                  </a:lnTo>
                  <a:lnTo>
                    <a:pt x="30" y="42"/>
                  </a:lnTo>
                  <a:lnTo>
                    <a:pt x="26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6" y="46"/>
                  </a:lnTo>
                  <a:lnTo>
                    <a:pt x="24" y="46"/>
                  </a:lnTo>
                  <a:lnTo>
                    <a:pt x="20" y="46"/>
                  </a:lnTo>
                  <a:lnTo>
                    <a:pt x="24" y="46"/>
                  </a:lnTo>
                  <a:lnTo>
                    <a:pt x="24" y="48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0" y="52"/>
                  </a:lnTo>
                  <a:close/>
                  <a:moveTo>
                    <a:pt x="42" y="12"/>
                  </a:moveTo>
                  <a:lnTo>
                    <a:pt x="38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close/>
                  <a:moveTo>
                    <a:pt x="8" y="22"/>
                  </a:moveTo>
                  <a:lnTo>
                    <a:pt x="4" y="22"/>
                  </a:lnTo>
                  <a:lnTo>
                    <a:pt x="8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60" y="48"/>
                  </a:moveTo>
                  <a:lnTo>
                    <a:pt x="56" y="48"/>
                  </a:lnTo>
                  <a:lnTo>
                    <a:pt x="56" y="52"/>
                  </a:lnTo>
                  <a:lnTo>
                    <a:pt x="60" y="52"/>
                  </a:lnTo>
                  <a:lnTo>
                    <a:pt x="60" y="56"/>
                  </a:lnTo>
                  <a:lnTo>
                    <a:pt x="56" y="56"/>
                  </a:lnTo>
                  <a:lnTo>
                    <a:pt x="56" y="60"/>
                  </a:lnTo>
                  <a:lnTo>
                    <a:pt x="54" y="60"/>
                  </a:lnTo>
                  <a:lnTo>
                    <a:pt x="54" y="56"/>
                  </a:lnTo>
                  <a:lnTo>
                    <a:pt x="50" y="56"/>
                  </a:lnTo>
                  <a:lnTo>
                    <a:pt x="46" y="56"/>
                  </a:lnTo>
                  <a:lnTo>
                    <a:pt x="42" y="52"/>
                  </a:lnTo>
                  <a:lnTo>
                    <a:pt x="46" y="52"/>
                  </a:lnTo>
                  <a:lnTo>
                    <a:pt x="42" y="48"/>
                  </a:lnTo>
                  <a:lnTo>
                    <a:pt x="42" y="46"/>
                  </a:lnTo>
                  <a:lnTo>
                    <a:pt x="38" y="46"/>
                  </a:lnTo>
                  <a:lnTo>
                    <a:pt x="42" y="46"/>
                  </a:lnTo>
                  <a:lnTo>
                    <a:pt x="46" y="46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50" y="42"/>
                  </a:lnTo>
                  <a:lnTo>
                    <a:pt x="54" y="42"/>
                  </a:lnTo>
                  <a:lnTo>
                    <a:pt x="50" y="42"/>
                  </a:lnTo>
                  <a:lnTo>
                    <a:pt x="50" y="46"/>
                  </a:lnTo>
                  <a:lnTo>
                    <a:pt x="54" y="46"/>
                  </a:lnTo>
                  <a:lnTo>
                    <a:pt x="54" y="42"/>
                  </a:lnTo>
                  <a:lnTo>
                    <a:pt x="56" y="42"/>
                  </a:lnTo>
                  <a:lnTo>
                    <a:pt x="56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2"/>
                  </a:lnTo>
                  <a:lnTo>
                    <a:pt x="54" y="42"/>
                  </a:lnTo>
                  <a:lnTo>
                    <a:pt x="54" y="38"/>
                  </a:lnTo>
                  <a:lnTo>
                    <a:pt x="56" y="38"/>
                  </a:lnTo>
                  <a:lnTo>
                    <a:pt x="60" y="38"/>
                  </a:lnTo>
                  <a:lnTo>
                    <a:pt x="64" y="38"/>
                  </a:lnTo>
                  <a:lnTo>
                    <a:pt x="64" y="42"/>
                  </a:lnTo>
                  <a:lnTo>
                    <a:pt x="64" y="46"/>
                  </a:lnTo>
                  <a:lnTo>
                    <a:pt x="64" y="48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48"/>
                  </a:lnTo>
                  <a:close/>
                  <a:moveTo>
                    <a:pt x="34" y="42"/>
                  </a:moveTo>
                  <a:lnTo>
                    <a:pt x="34" y="46"/>
                  </a:lnTo>
                  <a:lnTo>
                    <a:pt x="34" y="42"/>
                  </a:lnTo>
                  <a:lnTo>
                    <a:pt x="34" y="38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close/>
                  <a:moveTo>
                    <a:pt x="26" y="48"/>
                  </a:moveTo>
                  <a:lnTo>
                    <a:pt x="30" y="48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8" y="56"/>
                  </a:lnTo>
                  <a:lnTo>
                    <a:pt x="38" y="60"/>
                  </a:lnTo>
                  <a:lnTo>
                    <a:pt x="34" y="60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56"/>
                  </a:lnTo>
                  <a:lnTo>
                    <a:pt x="26" y="56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4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close/>
                  <a:moveTo>
                    <a:pt x="98" y="60"/>
                  </a:moveTo>
                  <a:lnTo>
                    <a:pt x="94" y="60"/>
                  </a:lnTo>
                  <a:lnTo>
                    <a:pt x="94" y="56"/>
                  </a:lnTo>
                  <a:lnTo>
                    <a:pt x="94" y="52"/>
                  </a:lnTo>
                  <a:lnTo>
                    <a:pt x="94" y="56"/>
                  </a:lnTo>
                  <a:lnTo>
                    <a:pt x="98" y="56"/>
                  </a:lnTo>
                  <a:lnTo>
                    <a:pt x="98" y="60"/>
                  </a:lnTo>
                  <a:lnTo>
                    <a:pt x="98" y="60"/>
                  </a:lnTo>
                  <a:lnTo>
                    <a:pt x="98" y="60"/>
                  </a:lnTo>
                  <a:close/>
                  <a:moveTo>
                    <a:pt x="38" y="68"/>
                  </a:moveTo>
                  <a:lnTo>
                    <a:pt x="34" y="64"/>
                  </a:lnTo>
                  <a:lnTo>
                    <a:pt x="38" y="64"/>
                  </a:lnTo>
                  <a:lnTo>
                    <a:pt x="38" y="60"/>
                  </a:lnTo>
                  <a:lnTo>
                    <a:pt x="38" y="56"/>
                  </a:lnTo>
                  <a:lnTo>
                    <a:pt x="42" y="56"/>
                  </a:lnTo>
                  <a:lnTo>
                    <a:pt x="42" y="60"/>
                  </a:lnTo>
                  <a:lnTo>
                    <a:pt x="38" y="60"/>
                  </a:lnTo>
                  <a:lnTo>
                    <a:pt x="38" y="64"/>
                  </a:lnTo>
                  <a:lnTo>
                    <a:pt x="38" y="68"/>
                  </a:lnTo>
                  <a:lnTo>
                    <a:pt x="38" y="68"/>
                  </a:lnTo>
                  <a:lnTo>
                    <a:pt x="38" y="68"/>
                  </a:lnTo>
                  <a:close/>
                  <a:moveTo>
                    <a:pt x="26" y="60"/>
                  </a:moveTo>
                  <a:lnTo>
                    <a:pt x="26" y="64"/>
                  </a:lnTo>
                  <a:lnTo>
                    <a:pt x="24" y="64"/>
                  </a:lnTo>
                  <a:lnTo>
                    <a:pt x="24" y="60"/>
                  </a:lnTo>
                  <a:lnTo>
                    <a:pt x="24" y="64"/>
                  </a:lnTo>
                  <a:lnTo>
                    <a:pt x="24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close/>
                  <a:moveTo>
                    <a:pt x="34" y="64"/>
                  </a:moveTo>
                  <a:lnTo>
                    <a:pt x="34" y="60"/>
                  </a:lnTo>
                  <a:lnTo>
                    <a:pt x="38" y="60"/>
                  </a:lnTo>
                  <a:lnTo>
                    <a:pt x="34" y="60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close/>
                  <a:moveTo>
                    <a:pt x="56" y="64"/>
                  </a:moveTo>
                  <a:lnTo>
                    <a:pt x="56" y="60"/>
                  </a:lnTo>
                  <a:lnTo>
                    <a:pt x="60" y="60"/>
                  </a:lnTo>
                  <a:lnTo>
                    <a:pt x="64" y="60"/>
                  </a:lnTo>
                  <a:lnTo>
                    <a:pt x="64" y="64"/>
                  </a:lnTo>
                  <a:lnTo>
                    <a:pt x="60" y="64"/>
                  </a:lnTo>
                  <a:lnTo>
                    <a:pt x="60" y="60"/>
                  </a:lnTo>
                  <a:lnTo>
                    <a:pt x="60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close/>
                  <a:moveTo>
                    <a:pt x="30" y="64"/>
                  </a:moveTo>
                  <a:lnTo>
                    <a:pt x="30" y="60"/>
                  </a:lnTo>
                  <a:lnTo>
                    <a:pt x="30" y="64"/>
                  </a:lnTo>
                  <a:lnTo>
                    <a:pt x="34" y="64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4"/>
                  </a:lnTo>
                  <a:close/>
                  <a:moveTo>
                    <a:pt x="54" y="64"/>
                  </a:moveTo>
                  <a:lnTo>
                    <a:pt x="56" y="64"/>
                  </a:lnTo>
                  <a:lnTo>
                    <a:pt x="56" y="68"/>
                  </a:lnTo>
                  <a:lnTo>
                    <a:pt x="54" y="68"/>
                  </a:lnTo>
                  <a:lnTo>
                    <a:pt x="54" y="72"/>
                  </a:lnTo>
                  <a:lnTo>
                    <a:pt x="54" y="68"/>
                  </a:lnTo>
                  <a:lnTo>
                    <a:pt x="54" y="64"/>
                  </a:lnTo>
                  <a:lnTo>
                    <a:pt x="50" y="64"/>
                  </a:lnTo>
                  <a:lnTo>
                    <a:pt x="54" y="64"/>
                  </a:lnTo>
                  <a:lnTo>
                    <a:pt x="54" y="60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4"/>
                  </a:lnTo>
                  <a:close/>
                  <a:moveTo>
                    <a:pt x="42" y="64"/>
                  </a:moveTo>
                  <a:lnTo>
                    <a:pt x="42" y="60"/>
                  </a:lnTo>
                  <a:lnTo>
                    <a:pt x="46" y="60"/>
                  </a:lnTo>
                  <a:lnTo>
                    <a:pt x="46" y="64"/>
                  </a:lnTo>
                  <a:lnTo>
                    <a:pt x="50" y="64"/>
                  </a:lnTo>
                  <a:lnTo>
                    <a:pt x="54" y="64"/>
                  </a:lnTo>
                  <a:lnTo>
                    <a:pt x="54" y="68"/>
                  </a:lnTo>
                  <a:lnTo>
                    <a:pt x="50" y="68"/>
                  </a:lnTo>
                  <a:lnTo>
                    <a:pt x="46" y="68"/>
                  </a:lnTo>
                  <a:lnTo>
                    <a:pt x="42" y="68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2" y="6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25" name="Freeform 97"/>
            <p:cNvSpPr/>
            <p:nvPr/>
          </p:nvSpPr>
          <p:spPr>
            <a:xfrm>
              <a:off x="4976280" y="2774880"/>
              <a:ext cx="142560" cy="75960"/>
            </a:xfrm>
            <a:custGeom>
              <a:avLst/>
              <a:gdLst/>
              <a:ahLst/>
              <a:rect l="l" t="t" r="r" b="b"/>
              <a:pathLst>
                <a:path w="90" h="48">
                  <a:moveTo>
                    <a:pt x="88" y="8"/>
                  </a:moveTo>
                  <a:lnTo>
                    <a:pt x="88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84" y="14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0" y="26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0" y="30"/>
                  </a:lnTo>
                  <a:lnTo>
                    <a:pt x="80" y="34"/>
                  </a:lnTo>
                  <a:lnTo>
                    <a:pt x="80" y="34"/>
                  </a:lnTo>
                  <a:lnTo>
                    <a:pt x="80" y="34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4" y="40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60" y="44"/>
                  </a:lnTo>
                  <a:lnTo>
                    <a:pt x="60" y="44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2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4" y="2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4" y="14"/>
                  </a:lnTo>
                  <a:lnTo>
                    <a:pt x="28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2" y="8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2" y="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4" y="8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88" y="8"/>
                  </a:lnTo>
                  <a:close/>
                  <a:moveTo>
                    <a:pt x="12" y="22"/>
                  </a:moveTo>
                  <a:lnTo>
                    <a:pt x="12" y="22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close/>
                  <a:moveTo>
                    <a:pt x="20" y="14"/>
                  </a:moveTo>
                  <a:lnTo>
                    <a:pt x="24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close/>
                  <a:moveTo>
                    <a:pt x="20" y="22"/>
                  </a:moveTo>
                  <a:lnTo>
                    <a:pt x="20" y="26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close/>
                  <a:moveTo>
                    <a:pt x="4" y="40"/>
                  </a:move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26" name="Freeform 98"/>
            <p:cNvSpPr/>
            <p:nvPr/>
          </p:nvSpPr>
          <p:spPr>
            <a:xfrm>
              <a:off x="4322160" y="2679840"/>
              <a:ext cx="21960" cy="34560"/>
            </a:xfrm>
            <a:custGeom>
              <a:avLst/>
              <a:gdLst/>
              <a:ahLst/>
              <a:rect l="l" t="t" r="r" b="b"/>
              <a:pathLst>
                <a:path w="14" h="22">
                  <a:moveTo>
                    <a:pt x="10" y="14"/>
                  </a:moveTo>
                  <a:lnTo>
                    <a:pt x="10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close/>
                  <a:moveTo>
                    <a:pt x="10" y="4"/>
                  </a:move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close/>
                  <a:moveTo>
                    <a:pt x="10" y="8"/>
                  </a:moveTo>
                  <a:lnTo>
                    <a:pt x="10" y="8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close/>
                  <a:moveTo>
                    <a:pt x="10" y="12"/>
                  </a:moveTo>
                  <a:lnTo>
                    <a:pt x="6" y="12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close/>
                  <a:moveTo>
                    <a:pt x="10" y="22"/>
                  </a:moveTo>
                  <a:lnTo>
                    <a:pt x="10" y="22"/>
                  </a:lnTo>
                  <a:lnTo>
                    <a:pt x="10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27" name="Freeform 99"/>
            <p:cNvSpPr/>
            <p:nvPr/>
          </p:nvSpPr>
          <p:spPr>
            <a:xfrm>
              <a:off x="4925520" y="2378160"/>
              <a:ext cx="272520" cy="396360"/>
            </a:xfrm>
            <a:custGeom>
              <a:avLst/>
              <a:gdLst/>
              <a:ahLst/>
              <a:rect l="l" t="t" r="r" b="b"/>
              <a:pathLst>
                <a:path w="172" h="250">
                  <a:moveTo>
                    <a:pt x="48" y="242"/>
                  </a:moveTo>
                  <a:lnTo>
                    <a:pt x="48" y="238"/>
                  </a:lnTo>
                  <a:lnTo>
                    <a:pt x="52" y="236"/>
                  </a:lnTo>
                  <a:lnTo>
                    <a:pt x="48" y="238"/>
                  </a:lnTo>
                  <a:lnTo>
                    <a:pt x="44" y="238"/>
                  </a:lnTo>
                  <a:lnTo>
                    <a:pt x="40" y="238"/>
                  </a:lnTo>
                  <a:lnTo>
                    <a:pt x="44" y="238"/>
                  </a:lnTo>
                  <a:lnTo>
                    <a:pt x="44" y="236"/>
                  </a:lnTo>
                  <a:lnTo>
                    <a:pt x="40" y="236"/>
                  </a:lnTo>
                  <a:lnTo>
                    <a:pt x="36" y="236"/>
                  </a:lnTo>
                  <a:lnTo>
                    <a:pt x="34" y="232"/>
                  </a:lnTo>
                  <a:lnTo>
                    <a:pt x="34" y="236"/>
                  </a:lnTo>
                  <a:lnTo>
                    <a:pt x="34" y="232"/>
                  </a:lnTo>
                  <a:lnTo>
                    <a:pt x="30" y="232"/>
                  </a:lnTo>
                  <a:lnTo>
                    <a:pt x="26" y="232"/>
                  </a:lnTo>
                  <a:lnTo>
                    <a:pt x="26" y="228"/>
                  </a:lnTo>
                  <a:lnTo>
                    <a:pt x="26" y="224"/>
                  </a:lnTo>
                  <a:lnTo>
                    <a:pt x="26" y="220"/>
                  </a:lnTo>
                  <a:lnTo>
                    <a:pt x="26" y="216"/>
                  </a:lnTo>
                  <a:lnTo>
                    <a:pt x="30" y="216"/>
                  </a:lnTo>
                  <a:lnTo>
                    <a:pt x="30" y="212"/>
                  </a:lnTo>
                  <a:lnTo>
                    <a:pt x="30" y="208"/>
                  </a:lnTo>
                  <a:lnTo>
                    <a:pt x="26" y="208"/>
                  </a:lnTo>
                  <a:lnTo>
                    <a:pt x="30" y="208"/>
                  </a:lnTo>
                  <a:lnTo>
                    <a:pt x="30" y="206"/>
                  </a:lnTo>
                  <a:lnTo>
                    <a:pt x="26" y="206"/>
                  </a:lnTo>
                  <a:lnTo>
                    <a:pt x="30" y="202"/>
                  </a:lnTo>
                  <a:lnTo>
                    <a:pt x="26" y="202"/>
                  </a:lnTo>
                  <a:lnTo>
                    <a:pt x="26" y="198"/>
                  </a:lnTo>
                  <a:lnTo>
                    <a:pt x="26" y="194"/>
                  </a:lnTo>
                  <a:lnTo>
                    <a:pt x="26" y="192"/>
                  </a:lnTo>
                  <a:lnTo>
                    <a:pt x="22" y="192"/>
                  </a:lnTo>
                  <a:lnTo>
                    <a:pt x="22" y="188"/>
                  </a:lnTo>
                  <a:lnTo>
                    <a:pt x="22" y="184"/>
                  </a:lnTo>
                  <a:lnTo>
                    <a:pt x="22" y="180"/>
                  </a:lnTo>
                  <a:lnTo>
                    <a:pt x="26" y="180"/>
                  </a:lnTo>
                  <a:lnTo>
                    <a:pt x="26" y="176"/>
                  </a:lnTo>
                  <a:lnTo>
                    <a:pt x="30" y="172"/>
                  </a:lnTo>
                  <a:lnTo>
                    <a:pt x="30" y="176"/>
                  </a:lnTo>
                  <a:lnTo>
                    <a:pt x="30" y="172"/>
                  </a:lnTo>
                  <a:lnTo>
                    <a:pt x="30" y="168"/>
                  </a:lnTo>
                  <a:lnTo>
                    <a:pt x="30" y="172"/>
                  </a:lnTo>
                  <a:lnTo>
                    <a:pt x="34" y="168"/>
                  </a:lnTo>
                  <a:lnTo>
                    <a:pt x="34" y="172"/>
                  </a:lnTo>
                  <a:lnTo>
                    <a:pt x="36" y="168"/>
                  </a:lnTo>
                  <a:lnTo>
                    <a:pt x="40" y="168"/>
                  </a:lnTo>
                  <a:lnTo>
                    <a:pt x="40" y="164"/>
                  </a:lnTo>
                  <a:lnTo>
                    <a:pt x="36" y="164"/>
                  </a:lnTo>
                  <a:lnTo>
                    <a:pt x="40" y="164"/>
                  </a:lnTo>
                  <a:lnTo>
                    <a:pt x="40" y="162"/>
                  </a:lnTo>
                  <a:lnTo>
                    <a:pt x="44" y="158"/>
                  </a:lnTo>
                  <a:lnTo>
                    <a:pt x="44" y="162"/>
                  </a:lnTo>
                  <a:lnTo>
                    <a:pt x="48" y="162"/>
                  </a:lnTo>
                  <a:lnTo>
                    <a:pt x="48" y="158"/>
                  </a:lnTo>
                  <a:lnTo>
                    <a:pt x="52" y="154"/>
                  </a:lnTo>
                  <a:lnTo>
                    <a:pt x="56" y="154"/>
                  </a:lnTo>
                  <a:lnTo>
                    <a:pt x="56" y="150"/>
                  </a:lnTo>
                  <a:lnTo>
                    <a:pt x="60" y="150"/>
                  </a:lnTo>
                  <a:lnTo>
                    <a:pt x="60" y="146"/>
                  </a:lnTo>
                  <a:lnTo>
                    <a:pt x="64" y="146"/>
                  </a:lnTo>
                  <a:lnTo>
                    <a:pt x="64" y="142"/>
                  </a:lnTo>
                  <a:lnTo>
                    <a:pt x="66" y="142"/>
                  </a:lnTo>
                  <a:lnTo>
                    <a:pt x="66" y="138"/>
                  </a:lnTo>
                  <a:lnTo>
                    <a:pt x="70" y="136"/>
                  </a:lnTo>
                  <a:lnTo>
                    <a:pt x="70" y="132"/>
                  </a:lnTo>
                  <a:lnTo>
                    <a:pt x="74" y="132"/>
                  </a:lnTo>
                  <a:lnTo>
                    <a:pt x="78" y="132"/>
                  </a:lnTo>
                  <a:lnTo>
                    <a:pt x="82" y="132"/>
                  </a:lnTo>
                  <a:lnTo>
                    <a:pt x="82" y="128"/>
                  </a:lnTo>
                  <a:lnTo>
                    <a:pt x="86" y="128"/>
                  </a:lnTo>
                  <a:lnTo>
                    <a:pt x="82" y="128"/>
                  </a:lnTo>
                  <a:lnTo>
                    <a:pt x="82" y="124"/>
                  </a:lnTo>
                  <a:lnTo>
                    <a:pt x="82" y="120"/>
                  </a:lnTo>
                  <a:lnTo>
                    <a:pt x="82" y="116"/>
                  </a:lnTo>
                  <a:lnTo>
                    <a:pt x="82" y="112"/>
                  </a:lnTo>
                  <a:lnTo>
                    <a:pt x="78" y="112"/>
                  </a:lnTo>
                  <a:lnTo>
                    <a:pt x="78" y="116"/>
                  </a:lnTo>
                  <a:lnTo>
                    <a:pt x="78" y="112"/>
                  </a:lnTo>
                  <a:lnTo>
                    <a:pt x="74" y="112"/>
                  </a:lnTo>
                  <a:lnTo>
                    <a:pt x="70" y="108"/>
                  </a:lnTo>
                  <a:lnTo>
                    <a:pt x="74" y="106"/>
                  </a:lnTo>
                  <a:lnTo>
                    <a:pt x="70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60" y="98"/>
                  </a:lnTo>
                  <a:lnTo>
                    <a:pt x="60" y="94"/>
                  </a:lnTo>
                  <a:lnTo>
                    <a:pt x="60" y="90"/>
                  </a:lnTo>
                  <a:lnTo>
                    <a:pt x="64" y="90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0" y="78"/>
                  </a:lnTo>
                  <a:lnTo>
                    <a:pt x="56" y="76"/>
                  </a:lnTo>
                  <a:lnTo>
                    <a:pt x="60" y="72"/>
                  </a:lnTo>
                  <a:lnTo>
                    <a:pt x="60" y="68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60" y="56"/>
                  </a:lnTo>
                  <a:lnTo>
                    <a:pt x="56" y="52"/>
                  </a:lnTo>
                  <a:lnTo>
                    <a:pt x="48" y="46"/>
                  </a:lnTo>
                  <a:lnTo>
                    <a:pt x="44" y="46"/>
                  </a:lnTo>
                  <a:lnTo>
                    <a:pt x="40" y="42"/>
                  </a:lnTo>
                  <a:lnTo>
                    <a:pt x="36" y="42"/>
                  </a:lnTo>
                  <a:lnTo>
                    <a:pt x="34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4"/>
                  </a:lnTo>
                  <a:lnTo>
                    <a:pt x="22" y="34"/>
                  </a:lnTo>
                  <a:lnTo>
                    <a:pt x="18" y="30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6" y="30"/>
                  </a:lnTo>
                  <a:lnTo>
                    <a:pt x="40" y="34"/>
                  </a:lnTo>
                  <a:lnTo>
                    <a:pt x="40" y="38"/>
                  </a:lnTo>
                  <a:lnTo>
                    <a:pt x="44" y="34"/>
                  </a:lnTo>
                  <a:lnTo>
                    <a:pt x="48" y="38"/>
                  </a:lnTo>
                  <a:lnTo>
                    <a:pt x="52" y="38"/>
                  </a:lnTo>
                  <a:lnTo>
                    <a:pt x="56" y="38"/>
                  </a:lnTo>
                  <a:lnTo>
                    <a:pt x="60" y="38"/>
                  </a:lnTo>
                  <a:lnTo>
                    <a:pt x="60" y="34"/>
                  </a:lnTo>
                  <a:lnTo>
                    <a:pt x="64" y="34"/>
                  </a:lnTo>
                  <a:lnTo>
                    <a:pt x="66" y="34"/>
                  </a:lnTo>
                  <a:lnTo>
                    <a:pt x="66" y="38"/>
                  </a:lnTo>
                  <a:lnTo>
                    <a:pt x="70" y="38"/>
                  </a:lnTo>
                  <a:lnTo>
                    <a:pt x="74" y="38"/>
                  </a:lnTo>
                  <a:lnTo>
                    <a:pt x="78" y="42"/>
                  </a:lnTo>
                  <a:lnTo>
                    <a:pt x="78" y="38"/>
                  </a:lnTo>
                  <a:lnTo>
                    <a:pt x="78" y="34"/>
                  </a:lnTo>
                  <a:lnTo>
                    <a:pt x="82" y="34"/>
                  </a:lnTo>
                  <a:lnTo>
                    <a:pt x="82" y="30"/>
                  </a:lnTo>
                  <a:lnTo>
                    <a:pt x="86" y="30"/>
                  </a:lnTo>
                  <a:lnTo>
                    <a:pt x="86" y="34"/>
                  </a:lnTo>
                  <a:lnTo>
                    <a:pt x="86" y="30"/>
                  </a:lnTo>
                  <a:lnTo>
                    <a:pt x="90" y="30"/>
                  </a:lnTo>
                  <a:lnTo>
                    <a:pt x="90" y="26"/>
                  </a:lnTo>
                  <a:lnTo>
                    <a:pt x="90" y="22"/>
                  </a:lnTo>
                  <a:lnTo>
                    <a:pt x="90" y="20"/>
                  </a:lnTo>
                  <a:lnTo>
                    <a:pt x="90" y="16"/>
                  </a:lnTo>
                  <a:lnTo>
                    <a:pt x="94" y="16"/>
                  </a:lnTo>
                  <a:lnTo>
                    <a:pt x="94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6" y="8"/>
                  </a:lnTo>
                  <a:lnTo>
                    <a:pt x="96" y="4"/>
                  </a:lnTo>
                  <a:lnTo>
                    <a:pt x="100" y="4"/>
                  </a:lnTo>
                  <a:lnTo>
                    <a:pt x="104" y="4"/>
                  </a:lnTo>
                  <a:lnTo>
                    <a:pt x="108" y="8"/>
                  </a:lnTo>
                  <a:lnTo>
                    <a:pt x="108" y="4"/>
                  </a:lnTo>
                  <a:lnTo>
                    <a:pt x="112" y="4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0" y="4"/>
                  </a:lnTo>
                  <a:lnTo>
                    <a:pt x="122" y="4"/>
                  </a:lnTo>
                  <a:lnTo>
                    <a:pt x="122" y="8"/>
                  </a:lnTo>
                  <a:lnTo>
                    <a:pt x="126" y="8"/>
                  </a:lnTo>
                  <a:lnTo>
                    <a:pt x="130" y="12"/>
                  </a:lnTo>
                  <a:lnTo>
                    <a:pt x="134" y="12"/>
                  </a:lnTo>
                  <a:lnTo>
                    <a:pt x="138" y="12"/>
                  </a:lnTo>
                  <a:lnTo>
                    <a:pt x="138" y="16"/>
                  </a:lnTo>
                  <a:lnTo>
                    <a:pt x="138" y="20"/>
                  </a:lnTo>
                  <a:lnTo>
                    <a:pt x="134" y="20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4" y="30"/>
                  </a:lnTo>
                  <a:lnTo>
                    <a:pt x="130" y="30"/>
                  </a:lnTo>
                  <a:lnTo>
                    <a:pt x="126" y="30"/>
                  </a:lnTo>
                  <a:lnTo>
                    <a:pt x="126" y="34"/>
                  </a:lnTo>
                  <a:lnTo>
                    <a:pt x="130" y="34"/>
                  </a:lnTo>
                  <a:lnTo>
                    <a:pt x="130" y="38"/>
                  </a:lnTo>
                  <a:lnTo>
                    <a:pt x="126" y="42"/>
                  </a:lnTo>
                  <a:lnTo>
                    <a:pt x="126" y="46"/>
                  </a:lnTo>
                  <a:lnTo>
                    <a:pt x="130" y="50"/>
                  </a:lnTo>
                  <a:lnTo>
                    <a:pt x="138" y="52"/>
                  </a:lnTo>
                  <a:lnTo>
                    <a:pt x="142" y="52"/>
                  </a:lnTo>
                  <a:lnTo>
                    <a:pt x="142" y="56"/>
                  </a:lnTo>
                  <a:lnTo>
                    <a:pt x="144" y="60"/>
                  </a:lnTo>
                  <a:lnTo>
                    <a:pt x="148" y="60"/>
                  </a:lnTo>
                  <a:lnTo>
                    <a:pt x="148" y="64"/>
                  </a:lnTo>
                  <a:lnTo>
                    <a:pt x="148" y="68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8"/>
                  </a:lnTo>
                  <a:lnTo>
                    <a:pt x="134" y="78"/>
                  </a:lnTo>
                  <a:lnTo>
                    <a:pt x="134" y="82"/>
                  </a:lnTo>
                  <a:lnTo>
                    <a:pt x="138" y="82"/>
                  </a:lnTo>
                  <a:lnTo>
                    <a:pt x="138" y="86"/>
                  </a:lnTo>
                  <a:lnTo>
                    <a:pt x="142" y="90"/>
                  </a:lnTo>
                  <a:lnTo>
                    <a:pt x="142" y="94"/>
                  </a:lnTo>
                  <a:lnTo>
                    <a:pt x="144" y="98"/>
                  </a:lnTo>
                  <a:lnTo>
                    <a:pt x="144" y="102"/>
                  </a:lnTo>
                  <a:lnTo>
                    <a:pt x="148" y="102"/>
                  </a:lnTo>
                  <a:lnTo>
                    <a:pt x="148" y="106"/>
                  </a:lnTo>
                  <a:lnTo>
                    <a:pt x="148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6"/>
                  </a:lnTo>
                  <a:lnTo>
                    <a:pt x="144" y="120"/>
                  </a:lnTo>
                  <a:lnTo>
                    <a:pt x="142" y="120"/>
                  </a:lnTo>
                  <a:lnTo>
                    <a:pt x="142" y="124"/>
                  </a:lnTo>
                  <a:lnTo>
                    <a:pt x="144" y="124"/>
                  </a:lnTo>
                  <a:lnTo>
                    <a:pt x="144" y="128"/>
                  </a:lnTo>
                  <a:lnTo>
                    <a:pt x="142" y="128"/>
                  </a:lnTo>
                  <a:lnTo>
                    <a:pt x="142" y="132"/>
                  </a:lnTo>
                  <a:lnTo>
                    <a:pt x="144" y="132"/>
                  </a:lnTo>
                  <a:lnTo>
                    <a:pt x="148" y="132"/>
                  </a:lnTo>
                  <a:lnTo>
                    <a:pt x="148" y="136"/>
                  </a:lnTo>
                  <a:lnTo>
                    <a:pt x="152" y="136"/>
                  </a:lnTo>
                  <a:lnTo>
                    <a:pt x="148" y="138"/>
                  </a:lnTo>
                  <a:lnTo>
                    <a:pt x="148" y="142"/>
                  </a:lnTo>
                  <a:lnTo>
                    <a:pt x="152" y="142"/>
                  </a:lnTo>
                  <a:lnTo>
                    <a:pt x="152" y="146"/>
                  </a:lnTo>
                  <a:lnTo>
                    <a:pt x="156" y="146"/>
                  </a:lnTo>
                  <a:lnTo>
                    <a:pt x="156" y="150"/>
                  </a:lnTo>
                  <a:lnTo>
                    <a:pt x="156" y="154"/>
                  </a:lnTo>
                  <a:lnTo>
                    <a:pt x="152" y="154"/>
                  </a:lnTo>
                  <a:lnTo>
                    <a:pt x="152" y="158"/>
                  </a:lnTo>
                  <a:lnTo>
                    <a:pt x="148" y="158"/>
                  </a:lnTo>
                  <a:lnTo>
                    <a:pt x="152" y="162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0" y="168"/>
                  </a:lnTo>
                  <a:lnTo>
                    <a:pt x="164" y="168"/>
                  </a:lnTo>
                  <a:lnTo>
                    <a:pt x="168" y="172"/>
                  </a:lnTo>
                  <a:lnTo>
                    <a:pt x="172" y="176"/>
                  </a:lnTo>
                  <a:lnTo>
                    <a:pt x="172" y="180"/>
                  </a:lnTo>
                  <a:lnTo>
                    <a:pt x="168" y="180"/>
                  </a:lnTo>
                  <a:lnTo>
                    <a:pt x="168" y="184"/>
                  </a:lnTo>
                  <a:lnTo>
                    <a:pt x="168" y="188"/>
                  </a:lnTo>
                  <a:lnTo>
                    <a:pt x="164" y="192"/>
                  </a:lnTo>
                  <a:lnTo>
                    <a:pt x="160" y="192"/>
                  </a:lnTo>
                  <a:lnTo>
                    <a:pt x="160" y="194"/>
                  </a:lnTo>
                  <a:lnTo>
                    <a:pt x="156" y="194"/>
                  </a:lnTo>
                  <a:lnTo>
                    <a:pt x="152" y="198"/>
                  </a:lnTo>
                  <a:lnTo>
                    <a:pt x="152" y="202"/>
                  </a:lnTo>
                  <a:lnTo>
                    <a:pt x="148" y="202"/>
                  </a:lnTo>
                  <a:lnTo>
                    <a:pt x="148" y="206"/>
                  </a:lnTo>
                  <a:lnTo>
                    <a:pt x="144" y="208"/>
                  </a:lnTo>
                  <a:lnTo>
                    <a:pt x="142" y="212"/>
                  </a:lnTo>
                  <a:lnTo>
                    <a:pt x="138" y="212"/>
                  </a:lnTo>
                  <a:lnTo>
                    <a:pt x="138" y="216"/>
                  </a:lnTo>
                  <a:lnTo>
                    <a:pt x="134" y="216"/>
                  </a:lnTo>
                  <a:lnTo>
                    <a:pt x="130" y="220"/>
                  </a:lnTo>
                  <a:lnTo>
                    <a:pt x="130" y="224"/>
                  </a:lnTo>
                  <a:lnTo>
                    <a:pt x="126" y="224"/>
                  </a:lnTo>
                  <a:lnTo>
                    <a:pt x="122" y="224"/>
                  </a:lnTo>
                  <a:lnTo>
                    <a:pt x="122" y="228"/>
                  </a:lnTo>
                  <a:lnTo>
                    <a:pt x="120" y="232"/>
                  </a:lnTo>
                  <a:lnTo>
                    <a:pt x="116" y="232"/>
                  </a:lnTo>
                  <a:lnTo>
                    <a:pt x="112" y="232"/>
                  </a:lnTo>
                  <a:lnTo>
                    <a:pt x="112" y="236"/>
                  </a:lnTo>
                  <a:lnTo>
                    <a:pt x="112" y="232"/>
                  </a:lnTo>
                  <a:lnTo>
                    <a:pt x="108" y="232"/>
                  </a:lnTo>
                  <a:lnTo>
                    <a:pt x="104" y="236"/>
                  </a:lnTo>
                  <a:lnTo>
                    <a:pt x="100" y="236"/>
                  </a:lnTo>
                  <a:lnTo>
                    <a:pt x="96" y="236"/>
                  </a:lnTo>
                  <a:lnTo>
                    <a:pt x="100" y="232"/>
                  </a:lnTo>
                  <a:lnTo>
                    <a:pt x="104" y="232"/>
                  </a:lnTo>
                  <a:lnTo>
                    <a:pt x="100" y="232"/>
                  </a:lnTo>
                  <a:lnTo>
                    <a:pt x="100" y="228"/>
                  </a:lnTo>
                  <a:lnTo>
                    <a:pt x="100" y="232"/>
                  </a:lnTo>
                  <a:lnTo>
                    <a:pt x="96" y="232"/>
                  </a:lnTo>
                  <a:lnTo>
                    <a:pt x="96" y="236"/>
                  </a:lnTo>
                  <a:lnTo>
                    <a:pt x="94" y="236"/>
                  </a:lnTo>
                  <a:lnTo>
                    <a:pt x="94" y="238"/>
                  </a:lnTo>
                  <a:lnTo>
                    <a:pt x="94" y="236"/>
                  </a:lnTo>
                  <a:lnTo>
                    <a:pt x="90" y="236"/>
                  </a:lnTo>
                  <a:lnTo>
                    <a:pt x="90" y="238"/>
                  </a:lnTo>
                  <a:lnTo>
                    <a:pt x="86" y="238"/>
                  </a:lnTo>
                  <a:lnTo>
                    <a:pt x="86" y="236"/>
                  </a:lnTo>
                  <a:lnTo>
                    <a:pt x="86" y="238"/>
                  </a:lnTo>
                  <a:lnTo>
                    <a:pt x="82" y="238"/>
                  </a:lnTo>
                  <a:lnTo>
                    <a:pt x="78" y="238"/>
                  </a:lnTo>
                  <a:lnTo>
                    <a:pt x="82" y="238"/>
                  </a:lnTo>
                  <a:lnTo>
                    <a:pt x="78" y="238"/>
                  </a:lnTo>
                  <a:lnTo>
                    <a:pt x="78" y="242"/>
                  </a:lnTo>
                  <a:lnTo>
                    <a:pt x="74" y="242"/>
                  </a:lnTo>
                  <a:lnTo>
                    <a:pt x="70" y="242"/>
                  </a:lnTo>
                  <a:lnTo>
                    <a:pt x="70" y="246"/>
                  </a:lnTo>
                  <a:lnTo>
                    <a:pt x="70" y="242"/>
                  </a:lnTo>
                  <a:lnTo>
                    <a:pt x="66" y="242"/>
                  </a:lnTo>
                  <a:lnTo>
                    <a:pt x="64" y="242"/>
                  </a:lnTo>
                  <a:lnTo>
                    <a:pt x="60" y="246"/>
                  </a:lnTo>
                  <a:lnTo>
                    <a:pt x="56" y="246"/>
                  </a:lnTo>
                  <a:lnTo>
                    <a:pt x="56" y="242"/>
                  </a:lnTo>
                  <a:lnTo>
                    <a:pt x="56" y="246"/>
                  </a:lnTo>
                  <a:lnTo>
                    <a:pt x="52" y="246"/>
                  </a:lnTo>
                  <a:lnTo>
                    <a:pt x="48" y="250"/>
                  </a:lnTo>
                  <a:lnTo>
                    <a:pt x="48" y="246"/>
                  </a:lnTo>
                  <a:lnTo>
                    <a:pt x="52" y="246"/>
                  </a:lnTo>
                  <a:lnTo>
                    <a:pt x="56" y="242"/>
                  </a:lnTo>
                  <a:lnTo>
                    <a:pt x="52" y="242"/>
                  </a:lnTo>
                  <a:lnTo>
                    <a:pt x="52" y="246"/>
                  </a:lnTo>
                  <a:lnTo>
                    <a:pt x="52" y="242"/>
                  </a:lnTo>
                  <a:lnTo>
                    <a:pt x="48" y="242"/>
                  </a:lnTo>
                  <a:lnTo>
                    <a:pt x="48" y="242"/>
                  </a:lnTo>
                  <a:lnTo>
                    <a:pt x="48" y="242"/>
                  </a:lnTo>
                  <a:close/>
                  <a:moveTo>
                    <a:pt x="78" y="128"/>
                  </a:moveTo>
                  <a:lnTo>
                    <a:pt x="74" y="128"/>
                  </a:lnTo>
                  <a:lnTo>
                    <a:pt x="70" y="128"/>
                  </a:lnTo>
                  <a:lnTo>
                    <a:pt x="74" y="128"/>
                  </a:lnTo>
                  <a:lnTo>
                    <a:pt x="78" y="128"/>
                  </a:lnTo>
                  <a:lnTo>
                    <a:pt x="78" y="128"/>
                  </a:lnTo>
                  <a:lnTo>
                    <a:pt x="78" y="128"/>
                  </a:lnTo>
                  <a:close/>
                  <a:moveTo>
                    <a:pt x="48" y="158"/>
                  </a:moveTo>
                  <a:lnTo>
                    <a:pt x="44" y="158"/>
                  </a:lnTo>
                  <a:lnTo>
                    <a:pt x="48" y="154"/>
                  </a:lnTo>
                  <a:lnTo>
                    <a:pt x="48" y="158"/>
                  </a:lnTo>
                  <a:lnTo>
                    <a:pt x="48" y="158"/>
                  </a:lnTo>
                  <a:lnTo>
                    <a:pt x="48" y="158"/>
                  </a:lnTo>
                  <a:close/>
                  <a:moveTo>
                    <a:pt x="26" y="172"/>
                  </a:moveTo>
                  <a:lnTo>
                    <a:pt x="22" y="172"/>
                  </a:lnTo>
                  <a:lnTo>
                    <a:pt x="22" y="168"/>
                  </a:lnTo>
                  <a:lnTo>
                    <a:pt x="26" y="168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close/>
                  <a:moveTo>
                    <a:pt x="6" y="242"/>
                  </a:moveTo>
                  <a:lnTo>
                    <a:pt x="2" y="242"/>
                  </a:lnTo>
                  <a:lnTo>
                    <a:pt x="2" y="238"/>
                  </a:lnTo>
                  <a:lnTo>
                    <a:pt x="6" y="238"/>
                  </a:lnTo>
                  <a:lnTo>
                    <a:pt x="6" y="236"/>
                  </a:lnTo>
                  <a:lnTo>
                    <a:pt x="2" y="236"/>
                  </a:lnTo>
                  <a:lnTo>
                    <a:pt x="2" y="238"/>
                  </a:lnTo>
                  <a:lnTo>
                    <a:pt x="2" y="236"/>
                  </a:lnTo>
                  <a:lnTo>
                    <a:pt x="6" y="236"/>
                  </a:lnTo>
                  <a:lnTo>
                    <a:pt x="10" y="238"/>
                  </a:lnTo>
                  <a:lnTo>
                    <a:pt x="6" y="238"/>
                  </a:lnTo>
                  <a:lnTo>
                    <a:pt x="6" y="242"/>
                  </a:lnTo>
                  <a:lnTo>
                    <a:pt x="6" y="242"/>
                  </a:lnTo>
                  <a:lnTo>
                    <a:pt x="6" y="242"/>
                  </a:lnTo>
                  <a:close/>
                  <a:moveTo>
                    <a:pt x="36" y="238"/>
                  </a:moveTo>
                  <a:lnTo>
                    <a:pt x="40" y="238"/>
                  </a:lnTo>
                  <a:lnTo>
                    <a:pt x="36" y="238"/>
                  </a:lnTo>
                  <a:lnTo>
                    <a:pt x="36" y="238"/>
                  </a:lnTo>
                  <a:lnTo>
                    <a:pt x="36" y="238"/>
                  </a:lnTo>
                  <a:close/>
                  <a:moveTo>
                    <a:pt x="0" y="242"/>
                  </a:moveTo>
                  <a:lnTo>
                    <a:pt x="0" y="238"/>
                  </a:lnTo>
                  <a:lnTo>
                    <a:pt x="2" y="238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42"/>
                  </a:lnTo>
                  <a:close/>
                  <a:moveTo>
                    <a:pt x="44" y="246"/>
                  </a:moveTo>
                  <a:lnTo>
                    <a:pt x="44" y="242"/>
                  </a:lnTo>
                  <a:lnTo>
                    <a:pt x="40" y="242"/>
                  </a:lnTo>
                  <a:lnTo>
                    <a:pt x="40" y="238"/>
                  </a:lnTo>
                  <a:lnTo>
                    <a:pt x="44" y="238"/>
                  </a:lnTo>
                  <a:lnTo>
                    <a:pt x="48" y="238"/>
                  </a:lnTo>
                  <a:lnTo>
                    <a:pt x="48" y="242"/>
                  </a:lnTo>
                  <a:lnTo>
                    <a:pt x="44" y="242"/>
                  </a:lnTo>
                  <a:lnTo>
                    <a:pt x="44" y="246"/>
                  </a:lnTo>
                  <a:lnTo>
                    <a:pt x="44" y="246"/>
                  </a:lnTo>
                  <a:lnTo>
                    <a:pt x="44" y="246"/>
                  </a:lnTo>
                  <a:close/>
                  <a:moveTo>
                    <a:pt x="34" y="242"/>
                  </a:moveTo>
                  <a:lnTo>
                    <a:pt x="30" y="242"/>
                  </a:lnTo>
                  <a:lnTo>
                    <a:pt x="30" y="238"/>
                  </a:lnTo>
                  <a:lnTo>
                    <a:pt x="34" y="238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34" y="242"/>
                  </a:lnTo>
                  <a:close/>
                  <a:moveTo>
                    <a:pt x="6" y="242"/>
                  </a:moveTo>
                  <a:lnTo>
                    <a:pt x="10" y="242"/>
                  </a:lnTo>
                  <a:lnTo>
                    <a:pt x="10" y="246"/>
                  </a:lnTo>
                  <a:lnTo>
                    <a:pt x="6" y="242"/>
                  </a:lnTo>
                  <a:lnTo>
                    <a:pt x="6" y="242"/>
                  </a:lnTo>
                  <a:lnTo>
                    <a:pt x="6" y="242"/>
                  </a:lnTo>
                  <a:close/>
                  <a:moveTo>
                    <a:pt x="48" y="246"/>
                  </a:moveTo>
                  <a:lnTo>
                    <a:pt x="52" y="246"/>
                  </a:lnTo>
                  <a:lnTo>
                    <a:pt x="48" y="246"/>
                  </a:lnTo>
                  <a:lnTo>
                    <a:pt x="48" y="246"/>
                  </a:lnTo>
                  <a:lnTo>
                    <a:pt x="48" y="246"/>
                  </a:lnTo>
                  <a:close/>
                  <a:moveTo>
                    <a:pt x="56" y="246"/>
                  </a:moveTo>
                  <a:lnTo>
                    <a:pt x="60" y="246"/>
                  </a:lnTo>
                  <a:lnTo>
                    <a:pt x="56" y="246"/>
                  </a:lnTo>
                  <a:lnTo>
                    <a:pt x="56" y="246"/>
                  </a:lnTo>
                  <a:lnTo>
                    <a:pt x="56" y="24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28" name="Freeform 100"/>
            <p:cNvSpPr/>
            <p:nvPr/>
          </p:nvSpPr>
          <p:spPr>
            <a:xfrm>
              <a:off x="4379400" y="3076560"/>
              <a:ext cx="320400" cy="307440"/>
            </a:xfrm>
            <a:custGeom>
              <a:avLst/>
              <a:gdLst/>
              <a:ahLst/>
              <a:rect l="l" t="t" r="r" b="b"/>
              <a:pathLst>
                <a:path w="202" h="194">
                  <a:moveTo>
                    <a:pt x="94" y="172"/>
                  </a:moveTo>
                  <a:lnTo>
                    <a:pt x="90" y="172"/>
                  </a:lnTo>
                  <a:lnTo>
                    <a:pt x="86" y="172"/>
                  </a:lnTo>
                  <a:lnTo>
                    <a:pt x="86" y="168"/>
                  </a:lnTo>
                  <a:lnTo>
                    <a:pt x="84" y="168"/>
                  </a:lnTo>
                  <a:lnTo>
                    <a:pt x="80" y="168"/>
                  </a:lnTo>
                  <a:lnTo>
                    <a:pt x="80" y="164"/>
                  </a:lnTo>
                  <a:lnTo>
                    <a:pt x="80" y="168"/>
                  </a:lnTo>
                  <a:lnTo>
                    <a:pt x="76" y="168"/>
                  </a:lnTo>
                  <a:lnTo>
                    <a:pt x="80" y="168"/>
                  </a:lnTo>
                  <a:lnTo>
                    <a:pt x="76" y="168"/>
                  </a:lnTo>
                  <a:lnTo>
                    <a:pt x="72" y="168"/>
                  </a:lnTo>
                  <a:lnTo>
                    <a:pt x="68" y="168"/>
                  </a:lnTo>
                  <a:lnTo>
                    <a:pt x="64" y="168"/>
                  </a:lnTo>
                  <a:lnTo>
                    <a:pt x="60" y="168"/>
                  </a:lnTo>
                  <a:lnTo>
                    <a:pt x="56" y="164"/>
                  </a:lnTo>
                  <a:lnTo>
                    <a:pt x="54" y="164"/>
                  </a:lnTo>
                  <a:lnTo>
                    <a:pt x="50" y="162"/>
                  </a:lnTo>
                  <a:lnTo>
                    <a:pt x="50" y="164"/>
                  </a:lnTo>
                  <a:lnTo>
                    <a:pt x="50" y="162"/>
                  </a:lnTo>
                  <a:lnTo>
                    <a:pt x="46" y="162"/>
                  </a:lnTo>
                  <a:lnTo>
                    <a:pt x="50" y="162"/>
                  </a:lnTo>
                  <a:lnTo>
                    <a:pt x="50" y="158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46" y="158"/>
                  </a:lnTo>
                  <a:lnTo>
                    <a:pt x="46" y="154"/>
                  </a:lnTo>
                  <a:lnTo>
                    <a:pt x="50" y="150"/>
                  </a:lnTo>
                  <a:lnTo>
                    <a:pt x="50" y="142"/>
                  </a:lnTo>
                  <a:lnTo>
                    <a:pt x="50" y="138"/>
                  </a:lnTo>
                  <a:lnTo>
                    <a:pt x="50" y="134"/>
                  </a:lnTo>
                  <a:lnTo>
                    <a:pt x="50" y="132"/>
                  </a:lnTo>
                  <a:lnTo>
                    <a:pt x="54" y="132"/>
                  </a:lnTo>
                  <a:lnTo>
                    <a:pt x="54" y="128"/>
                  </a:lnTo>
                  <a:lnTo>
                    <a:pt x="50" y="132"/>
                  </a:lnTo>
                  <a:lnTo>
                    <a:pt x="50" y="128"/>
                  </a:lnTo>
                  <a:lnTo>
                    <a:pt x="50" y="124"/>
                  </a:lnTo>
                  <a:lnTo>
                    <a:pt x="54" y="120"/>
                  </a:lnTo>
                  <a:lnTo>
                    <a:pt x="54" y="116"/>
                  </a:lnTo>
                  <a:lnTo>
                    <a:pt x="54" y="112"/>
                  </a:lnTo>
                  <a:lnTo>
                    <a:pt x="54" y="116"/>
                  </a:lnTo>
                  <a:lnTo>
                    <a:pt x="56" y="116"/>
                  </a:lnTo>
                  <a:lnTo>
                    <a:pt x="56" y="120"/>
                  </a:lnTo>
                  <a:lnTo>
                    <a:pt x="56" y="124"/>
                  </a:lnTo>
                  <a:lnTo>
                    <a:pt x="60" y="128"/>
                  </a:lnTo>
                  <a:lnTo>
                    <a:pt x="60" y="124"/>
                  </a:lnTo>
                  <a:lnTo>
                    <a:pt x="56" y="120"/>
                  </a:lnTo>
                  <a:lnTo>
                    <a:pt x="56" y="116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4" y="108"/>
                  </a:lnTo>
                  <a:lnTo>
                    <a:pt x="50" y="108"/>
                  </a:lnTo>
                  <a:lnTo>
                    <a:pt x="54" y="108"/>
                  </a:lnTo>
                  <a:lnTo>
                    <a:pt x="54" y="106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0" y="98"/>
                  </a:lnTo>
                  <a:lnTo>
                    <a:pt x="46" y="98"/>
                  </a:lnTo>
                  <a:lnTo>
                    <a:pt x="46" y="94"/>
                  </a:lnTo>
                  <a:lnTo>
                    <a:pt x="42" y="94"/>
                  </a:lnTo>
                  <a:lnTo>
                    <a:pt x="42" y="90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8" y="82"/>
                  </a:lnTo>
                  <a:lnTo>
                    <a:pt x="38" y="78"/>
                  </a:lnTo>
                  <a:lnTo>
                    <a:pt x="42" y="78"/>
                  </a:lnTo>
                  <a:lnTo>
                    <a:pt x="38" y="78"/>
                  </a:lnTo>
                  <a:lnTo>
                    <a:pt x="34" y="78"/>
                  </a:lnTo>
                  <a:lnTo>
                    <a:pt x="30" y="78"/>
                  </a:lnTo>
                  <a:lnTo>
                    <a:pt x="30" y="76"/>
                  </a:lnTo>
                  <a:lnTo>
                    <a:pt x="34" y="76"/>
                  </a:lnTo>
                  <a:lnTo>
                    <a:pt x="34" y="72"/>
                  </a:lnTo>
                  <a:lnTo>
                    <a:pt x="30" y="72"/>
                  </a:lnTo>
                  <a:lnTo>
                    <a:pt x="26" y="76"/>
                  </a:lnTo>
                  <a:lnTo>
                    <a:pt x="26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72"/>
                  </a:lnTo>
                  <a:lnTo>
                    <a:pt x="22" y="76"/>
                  </a:lnTo>
                  <a:lnTo>
                    <a:pt x="22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2" y="68"/>
                  </a:lnTo>
                  <a:lnTo>
                    <a:pt x="12" y="64"/>
                  </a:lnTo>
                  <a:lnTo>
                    <a:pt x="8" y="64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4" y="64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8" y="60"/>
                  </a:lnTo>
                  <a:lnTo>
                    <a:pt x="4" y="56"/>
                  </a:lnTo>
                  <a:lnTo>
                    <a:pt x="4" y="60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4" y="56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8"/>
                  </a:lnTo>
                  <a:lnTo>
                    <a:pt x="16" y="48"/>
                  </a:lnTo>
                  <a:lnTo>
                    <a:pt x="20" y="48"/>
                  </a:lnTo>
                  <a:lnTo>
                    <a:pt x="16" y="48"/>
                  </a:lnTo>
                  <a:lnTo>
                    <a:pt x="16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6" y="48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8" y="48"/>
                  </a:lnTo>
                  <a:lnTo>
                    <a:pt x="42" y="52"/>
                  </a:lnTo>
                  <a:lnTo>
                    <a:pt x="38" y="52"/>
                  </a:lnTo>
                  <a:lnTo>
                    <a:pt x="38" y="48"/>
                  </a:lnTo>
                  <a:lnTo>
                    <a:pt x="42" y="48"/>
                  </a:lnTo>
                  <a:lnTo>
                    <a:pt x="46" y="48"/>
                  </a:lnTo>
                  <a:lnTo>
                    <a:pt x="50" y="48"/>
                  </a:lnTo>
                  <a:lnTo>
                    <a:pt x="46" y="48"/>
                  </a:lnTo>
                  <a:lnTo>
                    <a:pt x="46" y="46"/>
                  </a:lnTo>
                  <a:lnTo>
                    <a:pt x="46" y="42"/>
                  </a:lnTo>
                  <a:lnTo>
                    <a:pt x="46" y="38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6" y="30"/>
                  </a:lnTo>
                  <a:lnTo>
                    <a:pt x="46" y="26"/>
                  </a:lnTo>
                  <a:lnTo>
                    <a:pt x="50" y="26"/>
                  </a:lnTo>
                  <a:lnTo>
                    <a:pt x="50" y="30"/>
                  </a:lnTo>
                  <a:lnTo>
                    <a:pt x="50" y="34"/>
                  </a:lnTo>
                  <a:lnTo>
                    <a:pt x="54" y="34"/>
                  </a:lnTo>
                  <a:lnTo>
                    <a:pt x="56" y="34"/>
                  </a:lnTo>
                  <a:lnTo>
                    <a:pt x="60" y="34"/>
                  </a:lnTo>
                  <a:lnTo>
                    <a:pt x="64" y="34"/>
                  </a:lnTo>
                  <a:lnTo>
                    <a:pt x="64" y="38"/>
                  </a:lnTo>
                  <a:lnTo>
                    <a:pt x="68" y="38"/>
                  </a:lnTo>
                  <a:lnTo>
                    <a:pt x="68" y="34"/>
                  </a:lnTo>
                  <a:lnTo>
                    <a:pt x="72" y="34"/>
                  </a:lnTo>
                  <a:lnTo>
                    <a:pt x="76" y="34"/>
                  </a:lnTo>
                  <a:lnTo>
                    <a:pt x="72" y="34"/>
                  </a:lnTo>
                  <a:lnTo>
                    <a:pt x="68" y="34"/>
                  </a:lnTo>
                  <a:lnTo>
                    <a:pt x="68" y="30"/>
                  </a:lnTo>
                  <a:lnTo>
                    <a:pt x="72" y="26"/>
                  </a:lnTo>
                  <a:lnTo>
                    <a:pt x="76" y="26"/>
                  </a:lnTo>
                  <a:lnTo>
                    <a:pt x="76" y="22"/>
                  </a:lnTo>
                  <a:lnTo>
                    <a:pt x="80" y="22"/>
                  </a:lnTo>
                  <a:lnTo>
                    <a:pt x="84" y="22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0" y="18"/>
                  </a:lnTo>
                  <a:lnTo>
                    <a:pt x="90" y="16"/>
                  </a:lnTo>
                  <a:lnTo>
                    <a:pt x="90" y="12"/>
                  </a:lnTo>
                  <a:lnTo>
                    <a:pt x="90" y="8"/>
                  </a:lnTo>
                  <a:lnTo>
                    <a:pt x="90" y="4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06" y="4"/>
                  </a:lnTo>
                  <a:lnTo>
                    <a:pt x="110" y="4"/>
                  </a:lnTo>
                  <a:lnTo>
                    <a:pt x="110" y="8"/>
                  </a:lnTo>
                  <a:lnTo>
                    <a:pt x="110" y="4"/>
                  </a:lnTo>
                  <a:lnTo>
                    <a:pt x="114" y="4"/>
                  </a:lnTo>
                  <a:lnTo>
                    <a:pt x="114" y="8"/>
                  </a:lnTo>
                  <a:lnTo>
                    <a:pt x="114" y="12"/>
                  </a:lnTo>
                  <a:lnTo>
                    <a:pt x="116" y="12"/>
                  </a:lnTo>
                  <a:lnTo>
                    <a:pt x="120" y="12"/>
                  </a:lnTo>
                  <a:lnTo>
                    <a:pt x="120" y="16"/>
                  </a:lnTo>
                  <a:lnTo>
                    <a:pt x="124" y="16"/>
                  </a:lnTo>
                  <a:lnTo>
                    <a:pt x="128" y="16"/>
                  </a:lnTo>
                  <a:lnTo>
                    <a:pt x="128" y="18"/>
                  </a:lnTo>
                  <a:lnTo>
                    <a:pt x="128" y="22"/>
                  </a:lnTo>
                  <a:lnTo>
                    <a:pt x="132" y="22"/>
                  </a:lnTo>
                  <a:lnTo>
                    <a:pt x="136" y="22"/>
                  </a:lnTo>
                  <a:lnTo>
                    <a:pt x="136" y="18"/>
                  </a:lnTo>
                  <a:lnTo>
                    <a:pt x="138" y="18"/>
                  </a:lnTo>
                  <a:lnTo>
                    <a:pt x="136" y="18"/>
                  </a:lnTo>
                  <a:lnTo>
                    <a:pt x="136" y="22"/>
                  </a:lnTo>
                  <a:lnTo>
                    <a:pt x="136" y="26"/>
                  </a:lnTo>
                  <a:lnTo>
                    <a:pt x="138" y="26"/>
                  </a:lnTo>
                  <a:lnTo>
                    <a:pt x="142" y="30"/>
                  </a:lnTo>
                  <a:lnTo>
                    <a:pt x="146" y="30"/>
                  </a:lnTo>
                  <a:lnTo>
                    <a:pt x="150" y="30"/>
                  </a:lnTo>
                  <a:lnTo>
                    <a:pt x="150" y="34"/>
                  </a:lnTo>
                  <a:lnTo>
                    <a:pt x="154" y="34"/>
                  </a:lnTo>
                  <a:lnTo>
                    <a:pt x="154" y="30"/>
                  </a:lnTo>
                  <a:lnTo>
                    <a:pt x="158" y="30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0" y="38"/>
                  </a:lnTo>
                  <a:lnTo>
                    <a:pt x="164" y="38"/>
                  </a:lnTo>
                  <a:lnTo>
                    <a:pt x="168" y="38"/>
                  </a:lnTo>
                  <a:lnTo>
                    <a:pt x="168" y="42"/>
                  </a:lnTo>
                  <a:lnTo>
                    <a:pt x="172" y="42"/>
                  </a:lnTo>
                  <a:lnTo>
                    <a:pt x="172" y="38"/>
                  </a:lnTo>
                  <a:lnTo>
                    <a:pt x="176" y="42"/>
                  </a:lnTo>
                  <a:lnTo>
                    <a:pt x="180" y="42"/>
                  </a:lnTo>
                  <a:lnTo>
                    <a:pt x="184" y="42"/>
                  </a:lnTo>
                  <a:lnTo>
                    <a:pt x="184" y="46"/>
                  </a:lnTo>
                  <a:lnTo>
                    <a:pt x="180" y="48"/>
                  </a:lnTo>
                  <a:lnTo>
                    <a:pt x="180" y="52"/>
                  </a:lnTo>
                  <a:lnTo>
                    <a:pt x="176" y="52"/>
                  </a:lnTo>
                  <a:lnTo>
                    <a:pt x="176" y="56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76" y="68"/>
                  </a:lnTo>
                  <a:lnTo>
                    <a:pt x="176" y="72"/>
                  </a:lnTo>
                  <a:lnTo>
                    <a:pt x="172" y="72"/>
                  </a:lnTo>
                  <a:lnTo>
                    <a:pt x="172" y="76"/>
                  </a:lnTo>
                  <a:lnTo>
                    <a:pt x="168" y="76"/>
                  </a:lnTo>
                  <a:lnTo>
                    <a:pt x="168" y="72"/>
                  </a:lnTo>
                  <a:lnTo>
                    <a:pt x="168" y="76"/>
                  </a:lnTo>
                  <a:lnTo>
                    <a:pt x="164" y="76"/>
                  </a:lnTo>
                  <a:lnTo>
                    <a:pt x="168" y="76"/>
                  </a:lnTo>
                  <a:lnTo>
                    <a:pt x="164" y="78"/>
                  </a:lnTo>
                  <a:lnTo>
                    <a:pt x="164" y="82"/>
                  </a:lnTo>
                  <a:lnTo>
                    <a:pt x="160" y="82"/>
                  </a:lnTo>
                  <a:lnTo>
                    <a:pt x="160" y="86"/>
                  </a:lnTo>
                  <a:lnTo>
                    <a:pt x="158" y="86"/>
                  </a:lnTo>
                  <a:lnTo>
                    <a:pt x="160" y="86"/>
                  </a:lnTo>
                  <a:lnTo>
                    <a:pt x="158" y="90"/>
                  </a:lnTo>
                  <a:lnTo>
                    <a:pt x="154" y="90"/>
                  </a:lnTo>
                  <a:lnTo>
                    <a:pt x="154" y="94"/>
                  </a:lnTo>
                  <a:lnTo>
                    <a:pt x="154" y="98"/>
                  </a:lnTo>
                  <a:lnTo>
                    <a:pt x="154" y="102"/>
                  </a:lnTo>
                  <a:lnTo>
                    <a:pt x="158" y="102"/>
                  </a:lnTo>
                  <a:lnTo>
                    <a:pt x="158" y="98"/>
                  </a:lnTo>
                  <a:lnTo>
                    <a:pt x="158" y="94"/>
                  </a:lnTo>
                  <a:lnTo>
                    <a:pt x="160" y="94"/>
                  </a:lnTo>
                  <a:lnTo>
                    <a:pt x="164" y="94"/>
                  </a:lnTo>
                  <a:lnTo>
                    <a:pt x="164" y="98"/>
                  </a:lnTo>
                  <a:lnTo>
                    <a:pt x="164" y="102"/>
                  </a:lnTo>
                  <a:lnTo>
                    <a:pt x="168" y="106"/>
                  </a:lnTo>
                  <a:lnTo>
                    <a:pt x="164" y="106"/>
                  </a:lnTo>
                  <a:lnTo>
                    <a:pt x="164" y="108"/>
                  </a:lnTo>
                  <a:lnTo>
                    <a:pt x="164" y="112"/>
                  </a:lnTo>
                  <a:lnTo>
                    <a:pt x="168" y="112"/>
                  </a:lnTo>
                  <a:lnTo>
                    <a:pt x="168" y="116"/>
                  </a:lnTo>
                  <a:lnTo>
                    <a:pt x="168" y="120"/>
                  </a:lnTo>
                  <a:lnTo>
                    <a:pt x="164" y="120"/>
                  </a:lnTo>
                  <a:lnTo>
                    <a:pt x="160" y="120"/>
                  </a:lnTo>
                  <a:lnTo>
                    <a:pt x="160" y="124"/>
                  </a:lnTo>
                  <a:lnTo>
                    <a:pt x="164" y="128"/>
                  </a:lnTo>
                  <a:lnTo>
                    <a:pt x="168" y="128"/>
                  </a:lnTo>
                  <a:lnTo>
                    <a:pt x="164" y="132"/>
                  </a:lnTo>
                  <a:lnTo>
                    <a:pt x="164" y="134"/>
                  </a:lnTo>
                  <a:lnTo>
                    <a:pt x="164" y="138"/>
                  </a:lnTo>
                  <a:lnTo>
                    <a:pt x="168" y="138"/>
                  </a:lnTo>
                  <a:lnTo>
                    <a:pt x="172" y="142"/>
                  </a:lnTo>
                  <a:lnTo>
                    <a:pt x="176" y="142"/>
                  </a:lnTo>
                  <a:lnTo>
                    <a:pt x="176" y="138"/>
                  </a:lnTo>
                  <a:lnTo>
                    <a:pt x="176" y="142"/>
                  </a:lnTo>
                  <a:lnTo>
                    <a:pt x="176" y="146"/>
                  </a:lnTo>
                  <a:lnTo>
                    <a:pt x="172" y="146"/>
                  </a:lnTo>
                  <a:lnTo>
                    <a:pt x="176" y="146"/>
                  </a:lnTo>
                  <a:lnTo>
                    <a:pt x="176" y="150"/>
                  </a:lnTo>
                  <a:lnTo>
                    <a:pt x="172" y="150"/>
                  </a:lnTo>
                  <a:lnTo>
                    <a:pt x="168" y="150"/>
                  </a:lnTo>
                  <a:lnTo>
                    <a:pt x="168" y="154"/>
                  </a:lnTo>
                  <a:lnTo>
                    <a:pt x="164" y="154"/>
                  </a:lnTo>
                  <a:lnTo>
                    <a:pt x="160" y="158"/>
                  </a:lnTo>
                  <a:lnTo>
                    <a:pt x="160" y="162"/>
                  </a:lnTo>
                  <a:lnTo>
                    <a:pt x="158" y="162"/>
                  </a:lnTo>
                  <a:lnTo>
                    <a:pt x="154" y="162"/>
                  </a:lnTo>
                  <a:lnTo>
                    <a:pt x="150" y="162"/>
                  </a:lnTo>
                  <a:lnTo>
                    <a:pt x="146" y="162"/>
                  </a:lnTo>
                  <a:lnTo>
                    <a:pt x="142" y="162"/>
                  </a:lnTo>
                  <a:lnTo>
                    <a:pt x="142" y="158"/>
                  </a:lnTo>
                  <a:lnTo>
                    <a:pt x="138" y="158"/>
                  </a:lnTo>
                  <a:lnTo>
                    <a:pt x="142" y="158"/>
                  </a:lnTo>
                  <a:lnTo>
                    <a:pt x="142" y="154"/>
                  </a:lnTo>
                  <a:lnTo>
                    <a:pt x="138" y="154"/>
                  </a:lnTo>
                  <a:lnTo>
                    <a:pt x="136" y="158"/>
                  </a:lnTo>
                  <a:lnTo>
                    <a:pt x="136" y="154"/>
                  </a:lnTo>
                  <a:lnTo>
                    <a:pt x="136" y="158"/>
                  </a:lnTo>
                  <a:lnTo>
                    <a:pt x="132" y="158"/>
                  </a:lnTo>
                  <a:lnTo>
                    <a:pt x="132" y="154"/>
                  </a:lnTo>
                  <a:lnTo>
                    <a:pt x="128" y="154"/>
                  </a:lnTo>
                  <a:lnTo>
                    <a:pt x="124" y="154"/>
                  </a:lnTo>
                  <a:lnTo>
                    <a:pt x="120" y="158"/>
                  </a:lnTo>
                  <a:lnTo>
                    <a:pt x="116" y="158"/>
                  </a:lnTo>
                  <a:lnTo>
                    <a:pt x="114" y="162"/>
                  </a:lnTo>
                  <a:lnTo>
                    <a:pt x="114" y="164"/>
                  </a:lnTo>
                  <a:lnTo>
                    <a:pt x="110" y="164"/>
                  </a:lnTo>
                  <a:lnTo>
                    <a:pt x="110" y="168"/>
                  </a:lnTo>
                  <a:lnTo>
                    <a:pt x="114" y="168"/>
                  </a:lnTo>
                  <a:lnTo>
                    <a:pt x="114" y="172"/>
                  </a:lnTo>
                  <a:lnTo>
                    <a:pt x="114" y="176"/>
                  </a:lnTo>
                  <a:lnTo>
                    <a:pt x="110" y="172"/>
                  </a:lnTo>
                  <a:lnTo>
                    <a:pt x="106" y="176"/>
                  </a:lnTo>
                  <a:lnTo>
                    <a:pt x="102" y="176"/>
                  </a:lnTo>
                  <a:lnTo>
                    <a:pt x="98" y="176"/>
                  </a:lnTo>
                  <a:lnTo>
                    <a:pt x="94" y="176"/>
                  </a:lnTo>
                  <a:lnTo>
                    <a:pt x="94" y="172"/>
                  </a:lnTo>
                  <a:lnTo>
                    <a:pt x="94" y="172"/>
                  </a:lnTo>
                  <a:lnTo>
                    <a:pt x="94" y="172"/>
                  </a:lnTo>
                  <a:close/>
                  <a:moveTo>
                    <a:pt x="50" y="108"/>
                  </a:moveTo>
                  <a:lnTo>
                    <a:pt x="50" y="106"/>
                  </a:lnTo>
                  <a:lnTo>
                    <a:pt x="50" y="102"/>
                  </a:lnTo>
                  <a:lnTo>
                    <a:pt x="50" y="106"/>
                  </a:lnTo>
                  <a:lnTo>
                    <a:pt x="54" y="106"/>
                  </a:lnTo>
                  <a:lnTo>
                    <a:pt x="54" y="108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50" y="108"/>
                  </a:lnTo>
                  <a:close/>
                  <a:moveTo>
                    <a:pt x="22" y="78"/>
                  </a:moveTo>
                  <a:lnTo>
                    <a:pt x="22" y="76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22" y="78"/>
                  </a:lnTo>
                  <a:close/>
                  <a:moveTo>
                    <a:pt x="50" y="102"/>
                  </a:moveTo>
                  <a:lnTo>
                    <a:pt x="46" y="102"/>
                  </a:lnTo>
                  <a:lnTo>
                    <a:pt x="46" y="98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0" y="102"/>
                  </a:lnTo>
                  <a:close/>
                  <a:moveTo>
                    <a:pt x="190" y="182"/>
                  </a:moveTo>
                  <a:lnTo>
                    <a:pt x="190" y="180"/>
                  </a:lnTo>
                  <a:lnTo>
                    <a:pt x="190" y="176"/>
                  </a:lnTo>
                  <a:lnTo>
                    <a:pt x="190" y="172"/>
                  </a:lnTo>
                  <a:lnTo>
                    <a:pt x="194" y="172"/>
                  </a:lnTo>
                  <a:lnTo>
                    <a:pt x="194" y="168"/>
                  </a:lnTo>
                  <a:lnTo>
                    <a:pt x="198" y="168"/>
                  </a:lnTo>
                  <a:lnTo>
                    <a:pt x="198" y="164"/>
                  </a:lnTo>
                  <a:lnTo>
                    <a:pt x="202" y="164"/>
                  </a:lnTo>
                  <a:lnTo>
                    <a:pt x="202" y="168"/>
                  </a:lnTo>
                  <a:lnTo>
                    <a:pt x="202" y="172"/>
                  </a:lnTo>
                  <a:lnTo>
                    <a:pt x="202" y="180"/>
                  </a:lnTo>
                  <a:lnTo>
                    <a:pt x="202" y="182"/>
                  </a:lnTo>
                  <a:lnTo>
                    <a:pt x="202" y="186"/>
                  </a:lnTo>
                  <a:lnTo>
                    <a:pt x="202" y="190"/>
                  </a:lnTo>
                  <a:lnTo>
                    <a:pt x="198" y="190"/>
                  </a:lnTo>
                  <a:lnTo>
                    <a:pt x="198" y="194"/>
                  </a:lnTo>
                  <a:lnTo>
                    <a:pt x="194" y="194"/>
                  </a:lnTo>
                  <a:lnTo>
                    <a:pt x="190" y="190"/>
                  </a:lnTo>
                  <a:lnTo>
                    <a:pt x="194" y="190"/>
                  </a:lnTo>
                  <a:lnTo>
                    <a:pt x="190" y="190"/>
                  </a:lnTo>
                  <a:lnTo>
                    <a:pt x="190" y="186"/>
                  </a:lnTo>
                  <a:lnTo>
                    <a:pt x="190" y="182"/>
                  </a:lnTo>
                  <a:lnTo>
                    <a:pt x="190" y="182"/>
                  </a:lnTo>
                  <a:lnTo>
                    <a:pt x="190" y="18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29" name="Freeform 101"/>
            <p:cNvSpPr/>
            <p:nvPr/>
          </p:nvSpPr>
          <p:spPr>
            <a:xfrm>
              <a:off x="4617360" y="2940120"/>
              <a:ext cx="205920" cy="259920"/>
            </a:xfrm>
            <a:custGeom>
              <a:avLst/>
              <a:gdLst/>
              <a:ahLst/>
              <a:rect l="l" t="t" r="r" b="b"/>
              <a:pathLst>
                <a:path w="130" h="164">
                  <a:moveTo>
                    <a:pt x="26" y="158"/>
                  </a:moveTo>
                  <a:lnTo>
                    <a:pt x="26" y="154"/>
                  </a:lnTo>
                  <a:lnTo>
                    <a:pt x="26" y="150"/>
                  </a:lnTo>
                  <a:lnTo>
                    <a:pt x="26" y="146"/>
                  </a:lnTo>
                  <a:lnTo>
                    <a:pt x="26" y="142"/>
                  </a:lnTo>
                  <a:lnTo>
                    <a:pt x="26" y="138"/>
                  </a:lnTo>
                  <a:lnTo>
                    <a:pt x="30" y="138"/>
                  </a:lnTo>
                  <a:lnTo>
                    <a:pt x="30" y="134"/>
                  </a:lnTo>
                  <a:lnTo>
                    <a:pt x="32" y="132"/>
                  </a:lnTo>
                  <a:lnTo>
                    <a:pt x="32" y="128"/>
                  </a:lnTo>
                  <a:lnTo>
                    <a:pt x="30" y="128"/>
                  </a:lnTo>
                  <a:lnTo>
                    <a:pt x="26" y="128"/>
                  </a:lnTo>
                  <a:lnTo>
                    <a:pt x="22" y="124"/>
                  </a:lnTo>
                  <a:lnTo>
                    <a:pt x="22" y="128"/>
                  </a:lnTo>
                  <a:lnTo>
                    <a:pt x="18" y="128"/>
                  </a:lnTo>
                  <a:lnTo>
                    <a:pt x="18" y="124"/>
                  </a:lnTo>
                  <a:lnTo>
                    <a:pt x="14" y="124"/>
                  </a:lnTo>
                  <a:lnTo>
                    <a:pt x="10" y="124"/>
                  </a:lnTo>
                  <a:lnTo>
                    <a:pt x="10" y="120"/>
                  </a:lnTo>
                  <a:lnTo>
                    <a:pt x="6" y="120"/>
                  </a:lnTo>
                  <a:lnTo>
                    <a:pt x="6" y="116"/>
                  </a:lnTo>
                  <a:lnTo>
                    <a:pt x="10" y="112"/>
                  </a:lnTo>
                  <a:lnTo>
                    <a:pt x="6" y="112"/>
                  </a:lnTo>
                  <a:lnTo>
                    <a:pt x="6" y="108"/>
                  </a:lnTo>
                  <a:lnTo>
                    <a:pt x="4" y="108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6" y="102"/>
                  </a:lnTo>
                  <a:lnTo>
                    <a:pt x="6" y="98"/>
                  </a:lnTo>
                  <a:lnTo>
                    <a:pt x="6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6" y="78"/>
                  </a:lnTo>
                  <a:lnTo>
                    <a:pt x="6" y="76"/>
                  </a:lnTo>
                  <a:lnTo>
                    <a:pt x="4" y="76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6" y="68"/>
                  </a:lnTo>
                  <a:lnTo>
                    <a:pt x="10" y="68"/>
                  </a:lnTo>
                  <a:lnTo>
                    <a:pt x="14" y="68"/>
                  </a:lnTo>
                  <a:lnTo>
                    <a:pt x="14" y="64"/>
                  </a:lnTo>
                  <a:lnTo>
                    <a:pt x="14" y="60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4" y="56"/>
                  </a:lnTo>
                  <a:lnTo>
                    <a:pt x="10" y="56"/>
                  </a:lnTo>
                  <a:lnTo>
                    <a:pt x="10" y="52"/>
                  </a:lnTo>
                  <a:lnTo>
                    <a:pt x="14" y="52"/>
                  </a:lnTo>
                  <a:lnTo>
                    <a:pt x="18" y="52"/>
                  </a:lnTo>
                  <a:lnTo>
                    <a:pt x="18" y="50"/>
                  </a:lnTo>
                  <a:lnTo>
                    <a:pt x="18" y="46"/>
                  </a:lnTo>
                  <a:lnTo>
                    <a:pt x="18" y="42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18" y="38"/>
                  </a:lnTo>
                  <a:lnTo>
                    <a:pt x="18" y="34"/>
                  </a:lnTo>
                  <a:lnTo>
                    <a:pt x="18" y="30"/>
                  </a:lnTo>
                  <a:lnTo>
                    <a:pt x="22" y="30"/>
                  </a:lnTo>
                  <a:lnTo>
                    <a:pt x="26" y="30"/>
                  </a:lnTo>
                  <a:lnTo>
                    <a:pt x="30" y="30"/>
                  </a:lnTo>
                  <a:lnTo>
                    <a:pt x="32" y="30"/>
                  </a:lnTo>
                  <a:lnTo>
                    <a:pt x="32" y="34"/>
                  </a:lnTo>
                  <a:lnTo>
                    <a:pt x="36" y="34"/>
                  </a:lnTo>
                  <a:lnTo>
                    <a:pt x="32" y="34"/>
                  </a:lnTo>
                  <a:lnTo>
                    <a:pt x="32" y="30"/>
                  </a:lnTo>
                  <a:lnTo>
                    <a:pt x="36" y="30"/>
                  </a:lnTo>
                  <a:lnTo>
                    <a:pt x="36" y="34"/>
                  </a:lnTo>
                  <a:lnTo>
                    <a:pt x="36" y="38"/>
                  </a:lnTo>
                  <a:lnTo>
                    <a:pt x="36" y="34"/>
                  </a:lnTo>
                  <a:lnTo>
                    <a:pt x="40" y="34"/>
                  </a:lnTo>
                  <a:lnTo>
                    <a:pt x="36" y="30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8" y="26"/>
                  </a:lnTo>
                  <a:lnTo>
                    <a:pt x="52" y="26"/>
                  </a:lnTo>
                  <a:lnTo>
                    <a:pt x="52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0" y="20"/>
                  </a:lnTo>
                  <a:lnTo>
                    <a:pt x="44" y="20"/>
                  </a:lnTo>
                  <a:lnTo>
                    <a:pt x="44" y="16"/>
                  </a:lnTo>
                  <a:lnTo>
                    <a:pt x="40" y="16"/>
                  </a:lnTo>
                  <a:lnTo>
                    <a:pt x="44" y="16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0" y="8"/>
                  </a:lnTo>
                  <a:lnTo>
                    <a:pt x="40" y="4"/>
                  </a:lnTo>
                  <a:lnTo>
                    <a:pt x="36" y="4"/>
                  </a:lnTo>
                  <a:lnTo>
                    <a:pt x="32" y="4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6" y="4"/>
                  </a:lnTo>
                  <a:lnTo>
                    <a:pt x="36" y="0"/>
                  </a:lnTo>
                  <a:lnTo>
                    <a:pt x="36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58" y="8"/>
                  </a:lnTo>
                  <a:lnTo>
                    <a:pt x="58" y="12"/>
                  </a:lnTo>
                  <a:lnTo>
                    <a:pt x="56" y="12"/>
                  </a:lnTo>
                  <a:lnTo>
                    <a:pt x="58" y="12"/>
                  </a:lnTo>
                  <a:lnTo>
                    <a:pt x="62" y="16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4" y="20"/>
                  </a:lnTo>
                  <a:lnTo>
                    <a:pt x="70" y="24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82" y="24"/>
                  </a:lnTo>
                  <a:lnTo>
                    <a:pt x="82" y="20"/>
                  </a:lnTo>
                  <a:lnTo>
                    <a:pt x="86" y="20"/>
                  </a:lnTo>
                  <a:lnTo>
                    <a:pt x="88" y="20"/>
                  </a:lnTo>
                  <a:lnTo>
                    <a:pt x="92" y="16"/>
                  </a:lnTo>
                  <a:lnTo>
                    <a:pt x="92" y="12"/>
                  </a:lnTo>
                  <a:lnTo>
                    <a:pt x="96" y="12"/>
                  </a:lnTo>
                  <a:lnTo>
                    <a:pt x="100" y="12"/>
                  </a:lnTo>
                  <a:lnTo>
                    <a:pt x="100" y="16"/>
                  </a:lnTo>
                  <a:lnTo>
                    <a:pt x="96" y="16"/>
                  </a:lnTo>
                  <a:lnTo>
                    <a:pt x="92" y="16"/>
                  </a:lnTo>
                  <a:lnTo>
                    <a:pt x="92" y="20"/>
                  </a:lnTo>
                  <a:lnTo>
                    <a:pt x="92" y="16"/>
                  </a:lnTo>
                  <a:lnTo>
                    <a:pt x="96" y="16"/>
                  </a:lnTo>
                  <a:lnTo>
                    <a:pt x="100" y="16"/>
                  </a:lnTo>
                  <a:lnTo>
                    <a:pt x="104" y="16"/>
                  </a:lnTo>
                  <a:lnTo>
                    <a:pt x="104" y="20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08" y="20"/>
                  </a:lnTo>
                  <a:lnTo>
                    <a:pt x="112" y="20"/>
                  </a:lnTo>
                  <a:lnTo>
                    <a:pt x="112" y="24"/>
                  </a:lnTo>
                  <a:lnTo>
                    <a:pt x="114" y="26"/>
                  </a:lnTo>
                  <a:lnTo>
                    <a:pt x="112" y="26"/>
                  </a:lnTo>
                  <a:lnTo>
                    <a:pt x="114" y="26"/>
                  </a:lnTo>
                  <a:lnTo>
                    <a:pt x="118" y="30"/>
                  </a:lnTo>
                  <a:lnTo>
                    <a:pt x="118" y="34"/>
                  </a:lnTo>
                  <a:lnTo>
                    <a:pt x="122" y="38"/>
                  </a:lnTo>
                  <a:lnTo>
                    <a:pt x="122" y="42"/>
                  </a:lnTo>
                  <a:lnTo>
                    <a:pt x="118" y="46"/>
                  </a:lnTo>
                  <a:lnTo>
                    <a:pt x="118" y="50"/>
                  </a:lnTo>
                  <a:lnTo>
                    <a:pt x="122" y="50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6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26" y="60"/>
                  </a:lnTo>
                  <a:lnTo>
                    <a:pt x="126" y="64"/>
                  </a:lnTo>
                  <a:lnTo>
                    <a:pt x="126" y="68"/>
                  </a:lnTo>
                  <a:lnTo>
                    <a:pt x="122" y="68"/>
                  </a:lnTo>
                  <a:lnTo>
                    <a:pt x="126" y="72"/>
                  </a:lnTo>
                  <a:lnTo>
                    <a:pt x="126" y="76"/>
                  </a:lnTo>
                  <a:lnTo>
                    <a:pt x="130" y="76"/>
                  </a:lnTo>
                  <a:lnTo>
                    <a:pt x="130" y="78"/>
                  </a:lnTo>
                  <a:lnTo>
                    <a:pt x="130" y="82"/>
                  </a:lnTo>
                  <a:lnTo>
                    <a:pt x="130" y="86"/>
                  </a:lnTo>
                  <a:lnTo>
                    <a:pt x="126" y="90"/>
                  </a:lnTo>
                  <a:lnTo>
                    <a:pt x="122" y="90"/>
                  </a:lnTo>
                  <a:lnTo>
                    <a:pt x="126" y="90"/>
                  </a:lnTo>
                  <a:lnTo>
                    <a:pt x="122" y="86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18" y="90"/>
                  </a:lnTo>
                  <a:lnTo>
                    <a:pt x="114" y="90"/>
                  </a:lnTo>
                  <a:lnTo>
                    <a:pt x="112" y="94"/>
                  </a:lnTo>
                  <a:lnTo>
                    <a:pt x="108" y="94"/>
                  </a:lnTo>
                  <a:lnTo>
                    <a:pt x="104" y="94"/>
                  </a:lnTo>
                  <a:lnTo>
                    <a:pt x="104" y="98"/>
                  </a:lnTo>
                  <a:lnTo>
                    <a:pt x="100" y="98"/>
                  </a:lnTo>
                  <a:lnTo>
                    <a:pt x="96" y="98"/>
                  </a:lnTo>
                  <a:lnTo>
                    <a:pt x="92" y="102"/>
                  </a:lnTo>
                  <a:lnTo>
                    <a:pt x="92" y="106"/>
                  </a:lnTo>
                  <a:lnTo>
                    <a:pt x="88" y="102"/>
                  </a:lnTo>
                  <a:lnTo>
                    <a:pt x="88" y="106"/>
                  </a:lnTo>
                  <a:lnTo>
                    <a:pt x="92" y="106"/>
                  </a:lnTo>
                  <a:lnTo>
                    <a:pt x="92" y="108"/>
                  </a:lnTo>
                  <a:lnTo>
                    <a:pt x="96" y="108"/>
                  </a:lnTo>
                  <a:lnTo>
                    <a:pt x="92" y="112"/>
                  </a:lnTo>
                  <a:lnTo>
                    <a:pt x="92" y="116"/>
                  </a:lnTo>
                  <a:lnTo>
                    <a:pt x="96" y="116"/>
                  </a:lnTo>
                  <a:lnTo>
                    <a:pt x="96" y="120"/>
                  </a:lnTo>
                  <a:lnTo>
                    <a:pt x="100" y="120"/>
                  </a:lnTo>
                  <a:lnTo>
                    <a:pt x="100" y="124"/>
                  </a:lnTo>
                  <a:lnTo>
                    <a:pt x="104" y="124"/>
                  </a:lnTo>
                  <a:lnTo>
                    <a:pt x="108" y="128"/>
                  </a:lnTo>
                  <a:lnTo>
                    <a:pt x="112" y="132"/>
                  </a:lnTo>
                  <a:lnTo>
                    <a:pt x="112" y="134"/>
                  </a:lnTo>
                  <a:lnTo>
                    <a:pt x="112" y="138"/>
                  </a:lnTo>
                  <a:lnTo>
                    <a:pt x="108" y="138"/>
                  </a:lnTo>
                  <a:lnTo>
                    <a:pt x="108" y="142"/>
                  </a:lnTo>
                  <a:lnTo>
                    <a:pt x="104" y="142"/>
                  </a:lnTo>
                  <a:lnTo>
                    <a:pt x="100" y="142"/>
                  </a:lnTo>
                  <a:lnTo>
                    <a:pt x="100" y="146"/>
                  </a:lnTo>
                  <a:lnTo>
                    <a:pt x="96" y="146"/>
                  </a:lnTo>
                  <a:lnTo>
                    <a:pt x="100" y="146"/>
                  </a:lnTo>
                  <a:lnTo>
                    <a:pt x="100" y="150"/>
                  </a:lnTo>
                  <a:lnTo>
                    <a:pt x="100" y="154"/>
                  </a:lnTo>
                  <a:lnTo>
                    <a:pt x="104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0" y="162"/>
                  </a:lnTo>
                  <a:lnTo>
                    <a:pt x="100" y="158"/>
                  </a:lnTo>
                  <a:lnTo>
                    <a:pt x="96" y="158"/>
                  </a:lnTo>
                  <a:lnTo>
                    <a:pt x="92" y="158"/>
                  </a:lnTo>
                  <a:lnTo>
                    <a:pt x="88" y="158"/>
                  </a:lnTo>
                  <a:lnTo>
                    <a:pt x="86" y="158"/>
                  </a:lnTo>
                  <a:lnTo>
                    <a:pt x="82" y="158"/>
                  </a:lnTo>
                  <a:lnTo>
                    <a:pt x="78" y="158"/>
                  </a:lnTo>
                  <a:lnTo>
                    <a:pt x="78" y="162"/>
                  </a:lnTo>
                  <a:lnTo>
                    <a:pt x="74" y="162"/>
                  </a:lnTo>
                  <a:lnTo>
                    <a:pt x="70" y="158"/>
                  </a:lnTo>
                  <a:lnTo>
                    <a:pt x="66" y="158"/>
                  </a:lnTo>
                  <a:lnTo>
                    <a:pt x="66" y="162"/>
                  </a:lnTo>
                  <a:lnTo>
                    <a:pt x="62" y="164"/>
                  </a:lnTo>
                  <a:lnTo>
                    <a:pt x="62" y="162"/>
                  </a:lnTo>
                  <a:lnTo>
                    <a:pt x="58" y="162"/>
                  </a:lnTo>
                  <a:lnTo>
                    <a:pt x="58" y="158"/>
                  </a:lnTo>
                  <a:lnTo>
                    <a:pt x="56" y="158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44" y="158"/>
                  </a:lnTo>
                  <a:lnTo>
                    <a:pt x="44" y="154"/>
                  </a:lnTo>
                  <a:lnTo>
                    <a:pt x="44" y="158"/>
                  </a:lnTo>
                  <a:lnTo>
                    <a:pt x="44" y="154"/>
                  </a:lnTo>
                  <a:lnTo>
                    <a:pt x="40" y="154"/>
                  </a:lnTo>
                  <a:lnTo>
                    <a:pt x="40" y="158"/>
                  </a:lnTo>
                  <a:lnTo>
                    <a:pt x="40" y="154"/>
                  </a:lnTo>
                  <a:lnTo>
                    <a:pt x="36" y="154"/>
                  </a:lnTo>
                  <a:lnTo>
                    <a:pt x="36" y="158"/>
                  </a:lnTo>
                  <a:lnTo>
                    <a:pt x="40" y="158"/>
                  </a:lnTo>
                  <a:lnTo>
                    <a:pt x="36" y="158"/>
                  </a:lnTo>
                  <a:lnTo>
                    <a:pt x="32" y="158"/>
                  </a:lnTo>
                  <a:lnTo>
                    <a:pt x="30" y="158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8"/>
                  </a:lnTo>
                  <a:close/>
                  <a:moveTo>
                    <a:pt x="118" y="26"/>
                  </a:moveTo>
                  <a:lnTo>
                    <a:pt x="114" y="26"/>
                  </a:lnTo>
                  <a:lnTo>
                    <a:pt x="112" y="26"/>
                  </a:lnTo>
                  <a:lnTo>
                    <a:pt x="114" y="26"/>
                  </a:lnTo>
                  <a:lnTo>
                    <a:pt x="114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4" y="20"/>
                  </a:lnTo>
                  <a:lnTo>
                    <a:pt x="114" y="24"/>
                  </a:lnTo>
                  <a:lnTo>
                    <a:pt x="118" y="24"/>
                  </a:lnTo>
                  <a:lnTo>
                    <a:pt x="118" y="26"/>
                  </a:lnTo>
                  <a:lnTo>
                    <a:pt x="118" y="26"/>
                  </a:lnTo>
                  <a:lnTo>
                    <a:pt x="118" y="26"/>
                  </a:lnTo>
                  <a:close/>
                  <a:moveTo>
                    <a:pt x="78" y="12"/>
                  </a:moveTo>
                  <a:lnTo>
                    <a:pt x="78" y="16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2"/>
                  </a:lnTo>
                  <a:close/>
                  <a:moveTo>
                    <a:pt x="40" y="8"/>
                  </a:moveTo>
                  <a:lnTo>
                    <a:pt x="36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close/>
                  <a:moveTo>
                    <a:pt x="104" y="20"/>
                  </a:moveTo>
                  <a:lnTo>
                    <a:pt x="104" y="16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08" y="12"/>
                  </a:lnTo>
                  <a:lnTo>
                    <a:pt x="112" y="12"/>
                  </a:lnTo>
                  <a:lnTo>
                    <a:pt x="112" y="16"/>
                  </a:lnTo>
                  <a:lnTo>
                    <a:pt x="108" y="16"/>
                  </a:lnTo>
                  <a:lnTo>
                    <a:pt x="108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4" y="2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30" name="Freeform 102"/>
            <p:cNvSpPr/>
            <p:nvPr/>
          </p:nvSpPr>
          <p:spPr>
            <a:xfrm>
              <a:off x="4932000" y="3371760"/>
              <a:ext cx="186840" cy="205920"/>
            </a:xfrm>
            <a:custGeom>
              <a:avLst/>
              <a:gdLst/>
              <a:ahLst/>
              <a:rect l="l" t="t" r="r" b="b"/>
              <a:pathLst>
                <a:path w="118" h="130">
                  <a:moveTo>
                    <a:pt x="18" y="52"/>
                  </a:moveTo>
                  <a:lnTo>
                    <a:pt x="18" y="56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52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6" y="48"/>
                  </a:lnTo>
                  <a:lnTo>
                    <a:pt x="6" y="46"/>
                  </a:lnTo>
                  <a:lnTo>
                    <a:pt x="6" y="42"/>
                  </a:lnTo>
                  <a:lnTo>
                    <a:pt x="2" y="42"/>
                  </a:lnTo>
                  <a:lnTo>
                    <a:pt x="6" y="42"/>
                  </a:lnTo>
                  <a:lnTo>
                    <a:pt x="6" y="38"/>
                  </a:lnTo>
                  <a:lnTo>
                    <a:pt x="6" y="42"/>
                  </a:lnTo>
                  <a:lnTo>
                    <a:pt x="6" y="38"/>
                  </a:lnTo>
                  <a:lnTo>
                    <a:pt x="6" y="34"/>
                  </a:lnTo>
                  <a:lnTo>
                    <a:pt x="10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2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40" y="16"/>
                  </a:lnTo>
                  <a:lnTo>
                    <a:pt x="40" y="12"/>
                  </a:lnTo>
                  <a:lnTo>
                    <a:pt x="44" y="8"/>
                  </a:lnTo>
                  <a:lnTo>
                    <a:pt x="48" y="12"/>
                  </a:lnTo>
                  <a:lnTo>
                    <a:pt x="48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60" y="8"/>
                  </a:lnTo>
                  <a:lnTo>
                    <a:pt x="60" y="4"/>
                  </a:lnTo>
                  <a:lnTo>
                    <a:pt x="62" y="4"/>
                  </a:lnTo>
                  <a:lnTo>
                    <a:pt x="66" y="4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2" y="12"/>
                  </a:lnTo>
                  <a:lnTo>
                    <a:pt x="86" y="8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8"/>
                  </a:lnTo>
                  <a:lnTo>
                    <a:pt x="90" y="4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8"/>
                  </a:lnTo>
                  <a:lnTo>
                    <a:pt x="96" y="12"/>
                  </a:lnTo>
                  <a:lnTo>
                    <a:pt x="92" y="12"/>
                  </a:lnTo>
                  <a:lnTo>
                    <a:pt x="92" y="16"/>
                  </a:lnTo>
                  <a:lnTo>
                    <a:pt x="92" y="18"/>
                  </a:lnTo>
                  <a:lnTo>
                    <a:pt x="90" y="18"/>
                  </a:lnTo>
                  <a:lnTo>
                    <a:pt x="90" y="22"/>
                  </a:lnTo>
                  <a:lnTo>
                    <a:pt x="90" y="18"/>
                  </a:lnTo>
                  <a:lnTo>
                    <a:pt x="86" y="18"/>
                  </a:lnTo>
                  <a:lnTo>
                    <a:pt x="82" y="18"/>
                  </a:lnTo>
                  <a:lnTo>
                    <a:pt x="78" y="18"/>
                  </a:lnTo>
                  <a:lnTo>
                    <a:pt x="74" y="16"/>
                  </a:lnTo>
                  <a:lnTo>
                    <a:pt x="70" y="18"/>
                  </a:lnTo>
                  <a:lnTo>
                    <a:pt x="66" y="18"/>
                  </a:lnTo>
                  <a:lnTo>
                    <a:pt x="66" y="16"/>
                  </a:lnTo>
                  <a:lnTo>
                    <a:pt x="66" y="18"/>
                  </a:lnTo>
                  <a:lnTo>
                    <a:pt x="62" y="18"/>
                  </a:lnTo>
                  <a:lnTo>
                    <a:pt x="62" y="22"/>
                  </a:lnTo>
                  <a:lnTo>
                    <a:pt x="60" y="2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2" y="30"/>
                  </a:lnTo>
                  <a:lnTo>
                    <a:pt x="66" y="30"/>
                  </a:lnTo>
                  <a:lnTo>
                    <a:pt x="66" y="34"/>
                  </a:lnTo>
                  <a:lnTo>
                    <a:pt x="62" y="34"/>
                  </a:lnTo>
                  <a:lnTo>
                    <a:pt x="62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60" y="34"/>
                  </a:lnTo>
                  <a:lnTo>
                    <a:pt x="60" y="38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6" y="34"/>
                  </a:lnTo>
                  <a:lnTo>
                    <a:pt x="56" y="38"/>
                  </a:lnTo>
                  <a:lnTo>
                    <a:pt x="52" y="38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0" y="26"/>
                  </a:lnTo>
                  <a:lnTo>
                    <a:pt x="40" y="30"/>
                  </a:lnTo>
                  <a:lnTo>
                    <a:pt x="40" y="34"/>
                  </a:lnTo>
                  <a:lnTo>
                    <a:pt x="40" y="38"/>
                  </a:lnTo>
                  <a:lnTo>
                    <a:pt x="44" y="42"/>
                  </a:lnTo>
                  <a:lnTo>
                    <a:pt x="44" y="46"/>
                  </a:lnTo>
                  <a:lnTo>
                    <a:pt x="48" y="46"/>
                  </a:lnTo>
                  <a:lnTo>
                    <a:pt x="48" y="48"/>
                  </a:lnTo>
                  <a:lnTo>
                    <a:pt x="52" y="48"/>
                  </a:lnTo>
                  <a:lnTo>
                    <a:pt x="52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44" y="56"/>
                  </a:lnTo>
                  <a:lnTo>
                    <a:pt x="40" y="56"/>
                  </a:lnTo>
                  <a:lnTo>
                    <a:pt x="36" y="56"/>
                  </a:lnTo>
                  <a:lnTo>
                    <a:pt x="40" y="56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0" y="60"/>
                  </a:lnTo>
                  <a:lnTo>
                    <a:pt x="44" y="60"/>
                  </a:lnTo>
                  <a:lnTo>
                    <a:pt x="48" y="60"/>
                  </a:lnTo>
                  <a:lnTo>
                    <a:pt x="48" y="64"/>
                  </a:lnTo>
                  <a:lnTo>
                    <a:pt x="48" y="60"/>
                  </a:lnTo>
                  <a:lnTo>
                    <a:pt x="52" y="64"/>
                  </a:lnTo>
                  <a:lnTo>
                    <a:pt x="48" y="64"/>
                  </a:lnTo>
                  <a:lnTo>
                    <a:pt x="52" y="64"/>
                  </a:lnTo>
                  <a:lnTo>
                    <a:pt x="56" y="64"/>
                  </a:lnTo>
                  <a:lnTo>
                    <a:pt x="56" y="68"/>
                  </a:lnTo>
                  <a:lnTo>
                    <a:pt x="60" y="68"/>
                  </a:lnTo>
                  <a:lnTo>
                    <a:pt x="60" y="72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60" y="82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52" y="74"/>
                  </a:lnTo>
                  <a:lnTo>
                    <a:pt x="48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2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40" y="86"/>
                  </a:lnTo>
                  <a:lnTo>
                    <a:pt x="44" y="86"/>
                  </a:lnTo>
                  <a:lnTo>
                    <a:pt x="44" y="90"/>
                  </a:lnTo>
                  <a:lnTo>
                    <a:pt x="44" y="94"/>
                  </a:lnTo>
                  <a:lnTo>
                    <a:pt x="44" y="98"/>
                  </a:lnTo>
                  <a:lnTo>
                    <a:pt x="48" y="98"/>
                  </a:lnTo>
                  <a:lnTo>
                    <a:pt x="44" y="98"/>
                  </a:lnTo>
                  <a:lnTo>
                    <a:pt x="44" y="102"/>
                  </a:lnTo>
                  <a:lnTo>
                    <a:pt x="48" y="102"/>
                  </a:lnTo>
                  <a:lnTo>
                    <a:pt x="48" y="104"/>
                  </a:lnTo>
                  <a:lnTo>
                    <a:pt x="44" y="102"/>
                  </a:lnTo>
                  <a:lnTo>
                    <a:pt x="40" y="98"/>
                  </a:lnTo>
                  <a:lnTo>
                    <a:pt x="36" y="102"/>
                  </a:lnTo>
                  <a:lnTo>
                    <a:pt x="36" y="104"/>
                  </a:lnTo>
                  <a:lnTo>
                    <a:pt x="36" y="102"/>
                  </a:lnTo>
                  <a:lnTo>
                    <a:pt x="36" y="98"/>
                  </a:lnTo>
                  <a:lnTo>
                    <a:pt x="32" y="98"/>
                  </a:lnTo>
                  <a:lnTo>
                    <a:pt x="32" y="94"/>
                  </a:lnTo>
                  <a:lnTo>
                    <a:pt x="30" y="94"/>
                  </a:lnTo>
                  <a:lnTo>
                    <a:pt x="30" y="98"/>
                  </a:lnTo>
                  <a:lnTo>
                    <a:pt x="26" y="98"/>
                  </a:lnTo>
                  <a:lnTo>
                    <a:pt x="26" y="94"/>
                  </a:lnTo>
                  <a:lnTo>
                    <a:pt x="26" y="90"/>
                  </a:lnTo>
                  <a:lnTo>
                    <a:pt x="26" y="86"/>
                  </a:lnTo>
                  <a:lnTo>
                    <a:pt x="26" y="82"/>
                  </a:lnTo>
                  <a:lnTo>
                    <a:pt x="22" y="82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4"/>
                  </a:lnTo>
                  <a:lnTo>
                    <a:pt x="22" y="74"/>
                  </a:lnTo>
                  <a:lnTo>
                    <a:pt x="22" y="72"/>
                  </a:lnTo>
                  <a:lnTo>
                    <a:pt x="26" y="72"/>
                  </a:lnTo>
                  <a:lnTo>
                    <a:pt x="26" y="68"/>
                  </a:lnTo>
                  <a:lnTo>
                    <a:pt x="30" y="68"/>
                  </a:lnTo>
                  <a:lnTo>
                    <a:pt x="32" y="68"/>
                  </a:lnTo>
                  <a:lnTo>
                    <a:pt x="32" y="72"/>
                  </a:lnTo>
                  <a:lnTo>
                    <a:pt x="36" y="72"/>
                  </a:lnTo>
                  <a:lnTo>
                    <a:pt x="40" y="72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2"/>
                  </a:lnTo>
                  <a:lnTo>
                    <a:pt x="48" y="72"/>
                  </a:lnTo>
                  <a:lnTo>
                    <a:pt x="44" y="72"/>
                  </a:lnTo>
                  <a:lnTo>
                    <a:pt x="40" y="72"/>
                  </a:lnTo>
                  <a:lnTo>
                    <a:pt x="40" y="68"/>
                  </a:lnTo>
                  <a:lnTo>
                    <a:pt x="36" y="68"/>
                  </a:lnTo>
                  <a:lnTo>
                    <a:pt x="36" y="64"/>
                  </a:lnTo>
                  <a:lnTo>
                    <a:pt x="36" y="68"/>
                  </a:lnTo>
                  <a:lnTo>
                    <a:pt x="32" y="68"/>
                  </a:lnTo>
                  <a:lnTo>
                    <a:pt x="30" y="68"/>
                  </a:lnTo>
                  <a:lnTo>
                    <a:pt x="26" y="68"/>
                  </a:lnTo>
                  <a:lnTo>
                    <a:pt x="22" y="68"/>
                  </a:lnTo>
                  <a:lnTo>
                    <a:pt x="18" y="68"/>
                  </a:lnTo>
                  <a:lnTo>
                    <a:pt x="18" y="64"/>
                  </a:lnTo>
                  <a:lnTo>
                    <a:pt x="18" y="60"/>
                  </a:lnTo>
                  <a:lnTo>
                    <a:pt x="14" y="60"/>
                  </a:lnTo>
                  <a:lnTo>
                    <a:pt x="14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close/>
                  <a:moveTo>
                    <a:pt x="70" y="22"/>
                  </a:moveTo>
                  <a:lnTo>
                    <a:pt x="66" y="22"/>
                  </a:lnTo>
                  <a:lnTo>
                    <a:pt x="66" y="18"/>
                  </a:lnTo>
                  <a:lnTo>
                    <a:pt x="70" y="18"/>
                  </a:lnTo>
                  <a:lnTo>
                    <a:pt x="70" y="22"/>
                  </a:lnTo>
                  <a:lnTo>
                    <a:pt x="70" y="22"/>
                  </a:lnTo>
                  <a:lnTo>
                    <a:pt x="70" y="22"/>
                  </a:lnTo>
                  <a:close/>
                  <a:moveTo>
                    <a:pt x="82" y="26"/>
                  </a:moveTo>
                  <a:lnTo>
                    <a:pt x="86" y="26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2" y="26"/>
                  </a:lnTo>
                  <a:close/>
                  <a:moveTo>
                    <a:pt x="82" y="34"/>
                  </a:moveTo>
                  <a:lnTo>
                    <a:pt x="78" y="38"/>
                  </a:lnTo>
                  <a:lnTo>
                    <a:pt x="78" y="42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8" y="34"/>
                  </a:lnTo>
                  <a:lnTo>
                    <a:pt x="78" y="38"/>
                  </a:lnTo>
                  <a:lnTo>
                    <a:pt x="78" y="34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82" y="34"/>
                  </a:lnTo>
                  <a:close/>
                  <a:moveTo>
                    <a:pt x="0" y="38"/>
                  </a:moveTo>
                  <a:lnTo>
                    <a:pt x="2" y="42"/>
                  </a:lnTo>
                  <a:lnTo>
                    <a:pt x="0" y="42"/>
                  </a:lnTo>
                  <a:lnTo>
                    <a:pt x="2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92" y="48"/>
                  </a:moveTo>
                  <a:lnTo>
                    <a:pt x="96" y="52"/>
                  </a:lnTo>
                  <a:lnTo>
                    <a:pt x="96" y="56"/>
                  </a:lnTo>
                  <a:lnTo>
                    <a:pt x="92" y="56"/>
                  </a:lnTo>
                  <a:lnTo>
                    <a:pt x="90" y="56"/>
                  </a:lnTo>
                  <a:lnTo>
                    <a:pt x="90" y="52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6" y="52"/>
                  </a:lnTo>
                  <a:lnTo>
                    <a:pt x="86" y="48"/>
                  </a:lnTo>
                  <a:lnTo>
                    <a:pt x="90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48"/>
                  </a:lnTo>
                  <a:close/>
                  <a:moveTo>
                    <a:pt x="60" y="68"/>
                  </a:moveTo>
                  <a:lnTo>
                    <a:pt x="56" y="68"/>
                  </a:lnTo>
                  <a:lnTo>
                    <a:pt x="56" y="64"/>
                  </a:lnTo>
                  <a:lnTo>
                    <a:pt x="52" y="64"/>
                  </a:lnTo>
                  <a:lnTo>
                    <a:pt x="52" y="60"/>
                  </a:lnTo>
                  <a:lnTo>
                    <a:pt x="48" y="56"/>
                  </a:lnTo>
                  <a:lnTo>
                    <a:pt x="44" y="56"/>
                  </a:lnTo>
                  <a:lnTo>
                    <a:pt x="48" y="56"/>
                  </a:lnTo>
                  <a:lnTo>
                    <a:pt x="48" y="52"/>
                  </a:lnTo>
                  <a:lnTo>
                    <a:pt x="52" y="56"/>
                  </a:lnTo>
                  <a:lnTo>
                    <a:pt x="52" y="60"/>
                  </a:lnTo>
                  <a:lnTo>
                    <a:pt x="56" y="60"/>
                  </a:lnTo>
                  <a:lnTo>
                    <a:pt x="60" y="60"/>
                  </a:lnTo>
                  <a:lnTo>
                    <a:pt x="62" y="60"/>
                  </a:lnTo>
                  <a:lnTo>
                    <a:pt x="62" y="64"/>
                  </a:lnTo>
                  <a:lnTo>
                    <a:pt x="62" y="68"/>
                  </a:lnTo>
                  <a:lnTo>
                    <a:pt x="62" y="72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2" y="74"/>
                  </a:lnTo>
                  <a:lnTo>
                    <a:pt x="62" y="72"/>
                  </a:lnTo>
                  <a:lnTo>
                    <a:pt x="62" y="68"/>
                  </a:lnTo>
                  <a:lnTo>
                    <a:pt x="60" y="68"/>
                  </a:lnTo>
                  <a:lnTo>
                    <a:pt x="60" y="68"/>
                  </a:lnTo>
                  <a:lnTo>
                    <a:pt x="60" y="68"/>
                  </a:lnTo>
                  <a:close/>
                  <a:moveTo>
                    <a:pt x="66" y="60"/>
                  </a:moveTo>
                  <a:lnTo>
                    <a:pt x="66" y="56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6" y="60"/>
                  </a:lnTo>
                  <a:close/>
                  <a:moveTo>
                    <a:pt x="14" y="56"/>
                  </a:moveTo>
                  <a:lnTo>
                    <a:pt x="14" y="60"/>
                  </a:lnTo>
                  <a:lnTo>
                    <a:pt x="14" y="64"/>
                  </a:lnTo>
                  <a:lnTo>
                    <a:pt x="10" y="64"/>
                  </a:lnTo>
                  <a:lnTo>
                    <a:pt x="10" y="60"/>
                  </a:lnTo>
                  <a:lnTo>
                    <a:pt x="10" y="56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14" y="56"/>
                  </a:lnTo>
                  <a:close/>
                  <a:moveTo>
                    <a:pt x="90" y="72"/>
                  </a:moveTo>
                  <a:lnTo>
                    <a:pt x="86" y="72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86" y="64"/>
                  </a:lnTo>
                  <a:lnTo>
                    <a:pt x="90" y="64"/>
                  </a:lnTo>
                  <a:lnTo>
                    <a:pt x="90" y="68"/>
                  </a:lnTo>
                  <a:lnTo>
                    <a:pt x="90" y="72"/>
                  </a:lnTo>
                  <a:lnTo>
                    <a:pt x="90" y="72"/>
                  </a:lnTo>
                  <a:lnTo>
                    <a:pt x="90" y="72"/>
                  </a:lnTo>
                  <a:close/>
                  <a:moveTo>
                    <a:pt x="14" y="68"/>
                  </a:moveTo>
                  <a:lnTo>
                    <a:pt x="10" y="68"/>
                  </a:lnTo>
                  <a:lnTo>
                    <a:pt x="10" y="64"/>
                  </a:lnTo>
                  <a:lnTo>
                    <a:pt x="14" y="64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4" y="68"/>
                  </a:lnTo>
                  <a:close/>
                  <a:moveTo>
                    <a:pt x="10" y="64"/>
                  </a:moveTo>
                  <a:lnTo>
                    <a:pt x="10" y="68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6" y="72"/>
                  </a:lnTo>
                  <a:lnTo>
                    <a:pt x="6" y="68"/>
                  </a:lnTo>
                  <a:lnTo>
                    <a:pt x="10" y="68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0" y="64"/>
                  </a:lnTo>
                  <a:close/>
                  <a:moveTo>
                    <a:pt x="74" y="78"/>
                  </a:moveTo>
                  <a:lnTo>
                    <a:pt x="70" y="78"/>
                  </a:lnTo>
                  <a:lnTo>
                    <a:pt x="70" y="74"/>
                  </a:lnTo>
                  <a:lnTo>
                    <a:pt x="74" y="74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4" y="78"/>
                  </a:lnTo>
                  <a:close/>
                  <a:moveTo>
                    <a:pt x="14" y="82"/>
                  </a:moveTo>
                  <a:lnTo>
                    <a:pt x="14" y="78"/>
                  </a:lnTo>
                  <a:lnTo>
                    <a:pt x="10" y="78"/>
                  </a:lnTo>
                  <a:lnTo>
                    <a:pt x="10" y="74"/>
                  </a:lnTo>
                  <a:lnTo>
                    <a:pt x="14" y="74"/>
                  </a:lnTo>
                  <a:lnTo>
                    <a:pt x="14" y="78"/>
                  </a:lnTo>
                  <a:lnTo>
                    <a:pt x="18" y="78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close/>
                  <a:moveTo>
                    <a:pt x="100" y="82"/>
                  </a:moveTo>
                  <a:lnTo>
                    <a:pt x="100" y="78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4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100" y="82"/>
                  </a:lnTo>
                  <a:close/>
                  <a:moveTo>
                    <a:pt x="90" y="82"/>
                  </a:moveTo>
                  <a:lnTo>
                    <a:pt x="92" y="78"/>
                  </a:lnTo>
                  <a:lnTo>
                    <a:pt x="92" y="82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90" y="82"/>
                  </a:lnTo>
                  <a:close/>
                  <a:moveTo>
                    <a:pt x="62" y="82"/>
                  </a:moveTo>
                  <a:lnTo>
                    <a:pt x="62" y="78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2" y="82"/>
                  </a:lnTo>
                  <a:lnTo>
                    <a:pt x="62" y="82"/>
                  </a:lnTo>
                  <a:lnTo>
                    <a:pt x="62" y="82"/>
                  </a:lnTo>
                  <a:close/>
                  <a:moveTo>
                    <a:pt x="74" y="78"/>
                  </a:moveTo>
                  <a:lnTo>
                    <a:pt x="74" y="82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4" y="78"/>
                  </a:lnTo>
                  <a:close/>
                  <a:moveTo>
                    <a:pt x="66" y="82"/>
                  </a:moveTo>
                  <a:lnTo>
                    <a:pt x="66" y="86"/>
                  </a:lnTo>
                  <a:lnTo>
                    <a:pt x="62" y="86"/>
                  </a:lnTo>
                  <a:lnTo>
                    <a:pt x="66" y="86"/>
                  </a:lnTo>
                  <a:lnTo>
                    <a:pt x="66" y="82"/>
                  </a:lnTo>
                  <a:lnTo>
                    <a:pt x="66" y="82"/>
                  </a:lnTo>
                  <a:lnTo>
                    <a:pt x="66" y="82"/>
                  </a:lnTo>
                  <a:close/>
                  <a:moveTo>
                    <a:pt x="82" y="94"/>
                  </a:moveTo>
                  <a:lnTo>
                    <a:pt x="78" y="90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close/>
                  <a:moveTo>
                    <a:pt x="78" y="94"/>
                  </a:moveTo>
                  <a:lnTo>
                    <a:pt x="74" y="94"/>
                  </a:lnTo>
                  <a:lnTo>
                    <a:pt x="74" y="90"/>
                  </a:lnTo>
                  <a:lnTo>
                    <a:pt x="78" y="90"/>
                  </a:lnTo>
                  <a:lnTo>
                    <a:pt x="78" y="94"/>
                  </a:lnTo>
                  <a:lnTo>
                    <a:pt x="78" y="94"/>
                  </a:lnTo>
                  <a:lnTo>
                    <a:pt x="78" y="94"/>
                  </a:lnTo>
                  <a:close/>
                  <a:moveTo>
                    <a:pt x="100" y="94"/>
                  </a:moveTo>
                  <a:lnTo>
                    <a:pt x="100" y="90"/>
                  </a:lnTo>
                  <a:lnTo>
                    <a:pt x="100" y="94"/>
                  </a:lnTo>
                  <a:lnTo>
                    <a:pt x="104" y="94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100" y="94"/>
                  </a:lnTo>
                  <a:close/>
                  <a:moveTo>
                    <a:pt x="100" y="102"/>
                  </a:moveTo>
                  <a:lnTo>
                    <a:pt x="100" y="98"/>
                  </a:lnTo>
                  <a:lnTo>
                    <a:pt x="104" y="98"/>
                  </a:lnTo>
                  <a:lnTo>
                    <a:pt x="104" y="94"/>
                  </a:lnTo>
                  <a:lnTo>
                    <a:pt x="108" y="94"/>
                  </a:lnTo>
                  <a:lnTo>
                    <a:pt x="108" y="98"/>
                  </a:lnTo>
                  <a:lnTo>
                    <a:pt x="104" y="98"/>
                  </a:lnTo>
                  <a:lnTo>
                    <a:pt x="100" y="98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100" y="102"/>
                  </a:lnTo>
                  <a:close/>
                  <a:moveTo>
                    <a:pt x="78" y="102"/>
                  </a:moveTo>
                  <a:lnTo>
                    <a:pt x="78" y="98"/>
                  </a:lnTo>
                  <a:lnTo>
                    <a:pt x="78" y="102"/>
                  </a:lnTo>
                  <a:lnTo>
                    <a:pt x="78" y="102"/>
                  </a:lnTo>
                  <a:lnTo>
                    <a:pt x="78" y="102"/>
                  </a:lnTo>
                  <a:close/>
                  <a:moveTo>
                    <a:pt x="62" y="102"/>
                  </a:moveTo>
                  <a:lnTo>
                    <a:pt x="62" y="98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2" y="102"/>
                  </a:lnTo>
                  <a:lnTo>
                    <a:pt x="62" y="102"/>
                  </a:lnTo>
                  <a:lnTo>
                    <a:pt x="62" y="102"/>
                  </a:lnTo>
                  <a:close/>
                  <a:moveTo>
                    <a:pt x="118" y="104"/>
                  </a:moveTo>
                  <a:lnTo>
                    <a:pt x="118" y="108"/>
                  </a:lnTo>
                  <a:lnTo>
                    <a:pt x="116" y="112"/>
                  </a:lnTo>
                  <a:lnTo>
                    <a:pt x="112" y="112"/>
                  </a:lnTo>
                  <a:lnTo>
                    <a:pt x="112" y="108"/>
                  </a:lnTo>
                  <a:lnTo>
                    <a:pt x="116" y="108"/>
                  </a:lnTo>
                  <a:lnTo>
                    <a:pt x="116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8" y="104"/>
                  </a:lnTo>
                  <a:close/>
                  <a:moveTo>
                    <a:pt x="44" y="104"/>
                  </a:moveTo>
                  <a:lnTo>
                    <a:pt x="48" y="108"/>
                  </a:lnTo>
                  <a:lnTo>
                    <a:pt x="44" y="108"/>
                  </a:lnTo>
                  <a:lnTo>
                    <a:pt x="44" y="104"/>
                  </a:lnTo>
                  <a:lnTo>
                    <a:pt x="44" y="104"/>
                  </a:lnTo>
                  <a:lnTo>
                    <a:pt x="44" y="104"/>
                  </a:lnTo>
                  <a:close/>
                  <a:moveTo>
                    <a:pt x="104" y="124"/>
                  </a:moveTo>
                  <a:lnTo>
                    <a:pt x="104" y="120"/>
                  </a:lnTo>
                  <a:lnTo>
                    <a:pt x="104" y="116"/>
                  </a:lnTo>
                  <a:lnTo>
                    <a:pt x="104" y="120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24"/>
                  </a:lnTo>
                  <a:close/>
                  <a:moveTo>
                    <a:pt x="56" y="128"/>
                  </a:moveTo>
                  <a:lnTo>
                    <a:pt x="52" y="128"/>
                  </a:lnTo>
                  <a:lnTo>
                    <a:pt x="52" y="120"/>
                  </a:lnTo>
                  <a:lnTo>
                    <a:pt x="56" y="120"/>
                  </a:lnTo>
                  <a:lnTo>
                    <a:pt x="60" y="120"/>
                  </a:lnTo>
                  <a:lnTo>
                    <a:pt x="62" y="120"/>
                  </a:lnTo>
                  <a:lnTo>
                    <a:pt x="60" y="124"/>
                  </a:lnTo>
                  <a:lnTo>
                    <a:pt x="62" y="124"/>
                  </a:lnTo>
                  <a:lnTo>
                    <a:pt x="66" y="124"/>
                  </a:lnTo>
                  <a:lnTo>
                    <a:pt x="70" y="124"/>
                  </a:lnTo>
                  <a:lnTo>
                    <a:pt x="74" y="124"/>
                  </a:lnTo>
                  <a:lnTo>
                    <a:pt x="78" y="124"/>
                  </a:lnTo>
                  <a:lnTo>
                    <a:pt x="82" y="128"/>
                  </a:lnTo>
                  <a:lnTo>
                    <a:pt x="82" y="124"/>
                  </a:lnTo>
                  <a:lnTo>
                    <a:pt x="86" y="124"/>
                  </a:lnTo>
                  <a:lnTo>
                    <a:pt x="86" y="128"/>
                  </a:lnTo>
                  <a:lnTo>
                    <a:pt x="90" y="128"/>
                  </a:lnTo>
                  <a:lnTo>
                    <a:pt x="92" y="128"/>
                  </a:lnTo>
                  <a:lnTo>
                    <a:pt x="92" y="130"/>
                  </a:lnTo>
                  <a:lnTo>
                    <a:pt x="90" y="130"/>
                  </a:lnTo>
                  <a:lnTo>
                    <a:pt x="82" y="130"/>
                  </a:lnTo>
                  <a:lnTo>
                    <a:pt x="78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30"/>
                  </a:lnTo>
                  <a:lnTo>
                    <a:pt x="66" y="128"/>
                  </a:lnTo>
                  <a:lnTo>
                    <a:pt x="62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6" y="128"/>
                  </a:lnTo>
                  <a:lnTo>
                    <a:pt x="56" y="12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31" name="Freeform 103"/>
            <p:cNvSpPr/>
            <p:nvPr/>
          </p:nvSpPr>
          <p:spPr>
            <a:xfrm>
              <a:off x="4430160" y="3124440"/>
              <a:ext cx="2880" cy="6120"/>
            </a:xfrm>
            <a:custGeom>
              <a:avLst/>
              <a:gdLst/>
              <a:ahLst/>
              <a:rect l="l" t="t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32" name="Freeform 104"/>
            <p:cNvSpPr/>
            <p:nvPr/>
          </p:nvSpPr>
          <p:spPr>
            <a:xfrm>
              <a:off x="4849200" y="3159360"/>
              <a:ext cx="151920" cy="88560"/>
            </a:xfrm>
            <a:custGeom>
              <a:avLst/>
              <a:gdLst/>
              <a:ahLst/>
              <a:rect l="l" t="t" r="r" b="b"/>
              <a:pathLst>
                <a:path w="96" h="56">
                  <a:moveTo>
                    <a:pt x="78" y="38"/>
                  </a:moveTo>
                  <a:lnTo>
                    <a:pt x="74" y="38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0" y="46"/>
                  </a:lnTo>
                  <a:lnTo>
                    <a:pt x="70" y="46"/>
                  </a:lnTo>
                  <a:lnTo>
                    <a:pt x="70" y="46"/>
                  </a:lnTo>
                  <a:lnTo>
                    <a:pt x="70" y="46"/>
                  </a:lnTo>
                  <a:lnTo>
                    <a:pt x="70" y="46"/>
                  </a:lnTo>
                  <a:lnTo>
                    <a:pt x="70" y="46"/>
                  </a:lnTo>
                  <a:lnTo>
                    <a:pt x="70" y="46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58" y="50"/>
                  </a:lnTo>
                  <a:lnTo>
                    <a:pt x="58" y="50"/>
                  </a:lnTo>
                  <a:lnTo>
                    <a:pt x="58" y="50"/>
                  </a:lnTo>
                  <a:lnTo>
                    <a:pt x="58" y="50"/>
                  </a:lnTo>
                  <a:lnTo>
                    <a:pt x="58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2" y="50"/>
                  </a:lnTo>
                  <a:lnTo>
                    <a:pt x="52" y="50"/>
                  </a:lnTo>
                  <a:lnTo>
                    <a:pt x="52" y="50"/>
                  </a:lnTo>
                  <a:lnTo>
                    <a:pt x="52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52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2" y="20"/>
                  </a:lnTo>
                  <a:lnTo>
                    <a:pt x="2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10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2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6" y="16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84" y="0"/>
                  </a:lnTo>
                  <a:lnTo>
                    <a:pt x="88" y="4"/>
                  </a:lnTo>
                  <a:lnTo>
                    <a:pt x="88" y="4"/>
                  </a:lnTo>
                  <a:lnTo>
                    <a:pt x="88" y="4"/>
                  </a:lnTo>
                  <a:lnTo>
                    <a:pt x="88" y="4"/>
                  </a:lnTo>
                  <a:lnTo>
                    <a:pt x="88" y="4"/>
                  </a:lnTo>
                  <a:lnTo>
                    <a:pt x="88" y="4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12"/>
                  </a:lnTo>
                  <a:lnTo>
                    <a:pt x="96" y="12"/>
                  </a:lnTo>
                  <a:lnTo>
                    <a:pt x="96" y="12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78" y="30"/>
                  </a:lnTo>
                  <a:lnTo>
                    <a:pt x="78" y="30"/>
                  </a:lnTo>
                  <a:lnTo>
                    <a:pt x="78" y="30"/>
                  </a:lnTo>
                  <a:lnTo>
                    <a:pt x="78" y="30"/>
                  </a:lnTo>
                  <a:lnTo>
                    <a:pt x="78" y="30"/>
                  </a:lnTo>
                  <a:lnTo>
                    <a:pt x="78" y="34"/>
                  </a:lnTo>
                  <a:lnTo>
                    <a:pt x="78" y="34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78" y="3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33" name="Freeform 105"/>
            <p:cNvSpPr/>
            <p:nvPr/>
          </p:nvSpPr>
          <p:spPr>
            <a:xfrm>
              <a:off x="3938040" y="2521080"/>
              <a:ext cx="247320" cy="117000"/>
            </a:xfrm>
            <a:custGeom>
              <a:avLst/>
              <a:gdLst/>
              <a:ahLst/>
              <a:rect l="l" t="t" r="r" b="b"/>
              <a:pathLst>
                <a:path w="156" h="74">
                  <a:moveTo>
                    <a:pt x="32" y="52"/>
                  </a:moveTo>
                  <a:lnTo>
                    <a:pt x="36" y="48"/>
                  </a:lnTo>
                  <a:lnTo>
                    <a:pt x="40" y="48"/>
                  </a:lnTo>
                  <a:lnTo>
                    <a:pt x="40" y="44"/>
                  </a:lnTo>
                  <a:lnTo>
                    <a:pt x="36" y="48"/>
                  </a:lnTo>
                  <a:lnTo>
                    <a:pt x="32" y="48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30" y="44"/>
                  </a:lnTo>
                  <a:lnTo>
                    <a:pt x="30" y="40"/>
                  </a:lnTo>
                  <a:lnTo>
                    <a:pt x="26" y="40"/>
                  </a:lnTo>
                  <a:lnTo>
                    <a:pt x="22" y="40"/>
                  </a:lnTo>
                  <a:lnTo>
                    <a:pt x="18" y="40"/>
                  </a:lnTo>
                  <a:lnTo>
                    <a:pt x="14" y="40"/>
                  </a:lnTo>
                  <a:lnTo>
                    <a:pt x="10" y="44"/>
                  </a:lnTo>
                  <a:lnTo>
                    <a:pt x="6" y="44"/>
                  </a:lnTo>
                  <a:lnTo>
                    <a:pt x="6" y="40"/>
                  </a:lnTo>
                  <a:lnTo>
                    <a:pt x="10" y="40"/>
                  </a:lnTo>
                  <a:lnTo>
                    <a:pt x="14" y="40"/>
                  </a:lnTo>
                  <a:lnTo>
                    <a:pt x="14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30" y="38"/>
                  </a:lnTo>
                  <a:lnTo>
                    <a:pt x="32" y="38"/>
                  </a:lnTo>
                  <a:lnTo>
                    <a:pt x="36" y="38"/>
                  </a:lnTo>
                  <a:lnTo>
                    <a:pt x="40" y="34"/>
                  </a:lnTo>
                  <a:lnTo>
                    <a:pt x="36" y="34"/>
                  </a:lnTo>
                  <a:lnTo>
                    <a:pt x="32" y="34"/>
                  </a:lnTo>
                  <a:lnTo>
                    <a:pt x="30" y="34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0" y="30"/>
                  </a:lnTo>
                  <a:lnTo>
                    <a:pt x="32" y="30"/>
                  </a:lnTo>
                  <a:lnTo>
                    <a:pt x="36" y="30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30" y="26"/>
                  </a:lnTo>
                  <a:lnTo>
                    <a:pt x="32" y="26"/>
                  </a:lnTo>
                  <a:lnTo>
                    <a:pt x="32" y="22"/>
                  </a:lnTo>
                  <a:lnTo>
                    <a:pt x="32" y="26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6" y="22"/>
                  </a:lnTo>
                  <a:lnTo>
                    <a:pt x="10" y="22"/>
                  </a:lnTo>
                  <a:lnTo>
                    <a:pt x="6" y="22"/>
                  </a:lnTo>
                  <a:lnTo>
                    <a:pt x="6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4" y="18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18"/>
                  </a:lnTo>
                  <a:lnTo>
                    <a:pt x="6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8" y="18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4"/>
                  </a:lnTo>
                  <a:lnTo>
                    <a:pt x="14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22" y="10"/>
                  </a:lnTo>
                  <a:lnTo>
                    <a:pt x="22" y="14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0" y="10"/>
                  </a:lnTo>
                  <a:lnTo>
                    <a:pt x="26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2" y="8"/>
                  </a:lnTo>
                  <a:lnTo>
                    <a:pt x="18" y="8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2" y="8"/>
                  </a:lnTo>
                  <a:lnTo>
                    <a:pt x="36" y="8"/>
                  </a:lnTo>
                  <a:lnTo>
                    <a:pt x="40" y="10"/>
                  </a:lnTo>
                  <a:lnTo>
                    <a:pt x="44" y="10"/>
                  </a:lnTo>
                  <a:lnTo>
                    <a:pt x="44" y="14"/>
                  </a:lnTo>
                  <a:lnTo>
                    <a:pt x="40" y="14"/>
                  </a:lnTo>
                  <a:lnTo>
                    <a:pt x="44" y="14"/>
                  </a:lnTo>
                  <a:lnTo>
                    <a:pt x="44" y="18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6" y="18"/>
                  </a:lnTo>
                  <a:lnTo>
                    <a:pt x="40" y="22"/>
                  </a:lnTo>
                  <a:lnTo>
                    <a:pt x="44" y="22"/>
                  </a:lnTo>
                  <a:lnTo>
                    <a:pt x="44" y="26"/>
                  </a:lnTo>
                  <a:lnTo>
                    <a:pt x="48" y="26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48" y="26"/>
                  </a:lnTo>
                  <a:lnTo>
                    <a:pt x="52" y="22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60" y="22"/>
                  </a:lnTo>
                  <a:lnTo>
                    <a:pt x="60" y="18"/>
                  </a:lnTo>
                  <a:lnTo>
                    <a:pt x="60" y="14"/>
                  </a:lnTo>
                  <a:lnTo>
                    <a:pt x="60" y="10"/>
                  </a:lnTo>
                  <a:lnTo>
                    <a:pt x="62" y="10"/>
                  </a:lnTo>
                  <a:lnTo>
                    <a:pt x="62" y="14"/>
                  </a:lnTo>
                  <a:lnTo>
                    <a:pt x="66" y="14"/>
                  </a:lnTo>
                  <a:lnTo>
                    <a:pt x="66" y="18"/>
                  </a:lnTo>
                  <a:lnTo>
                    <a:pt x="70" y="18"/>
                  </a:lnTo>
                  <a:lnTo>
                    <a:pt x="70" y="14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78" y="10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0"/>
                  </a:lnTo>
                  <a:lnTo>
                    <a:pt x="84" y="10"/>
                  </a:lnTo>
                  <a:lnTo>
                    <a:pt x="84" y="14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4" y="10"/>
                  </a:lnTo>
                  <a:lnTo>
                    <a:pt x="88" y="8"/>
                  </a:lnTo>
                  <a:lnTo>
                    <a:pt x="88" y="10"/>
                  </a:lnTo>
                  <a:lnTo>
                    <a:pt x="92" y="10"/>
                  </a:lnTo>
                  <a:lnTo>
                    <a:pt x="96" y="10"/>
                  </a:lnTo>
                  <a:lnTo>
                    <a:pt x="96" y="14"/>
                  </a:lnTo>
                  <a:lnTo>
                    <a:pt x="100" y="14"/>
                  </a:lnTo>
                  <a:lnTo>
                    <a:pt x="100" y="10"/>
                  </a:lnTo>
                  <a:lnTo>
                    <a:pt x="104" y="8"/>
                  </a:lnTo>
                  <a:lnTo>
                    <a:pt x="106" y="8"/>
                  </a:lnTo>
                  <a:lnTo>
                    <a:pt x="106" y="10"/>
                  </a:lnTo>
                  <a:lnTo>
                    <a:pt x="110" y="10"/>
                  </a:lnTo>
                  <a:lnTo>
                    <a:pt x="110" y="8"/>
                  </a:lnTo>
                  <a:lnTo>
                    <a:pt x="114" y="8"/>
                  </a:lnTo>
                  <a:lnTo>
                    <a:pt x="110" y="4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2" y="4"/>
                  </a:lnTo>
                  <a:lnTo>
                    <a:pt x="122" y="8"/>
                  </a:lnTo>
                  <a:lnTo>
                    <a:pt x="126" y="8"/>
                  </a:lnTo>
                  <a:lnTo>
                    <a:pt x="130" y="10"/>
                  </a:lnTo>
                  <a:lnTo>
                    <a:pt x="130" y="8"/>
                  </a:lnTo>
                  <a:lnTo>
                    <a:pt x="134" y="8"/>
                  </a:lnTo>
                  <a:lnTo>
                    <a:pt x="134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4" y="10"/>
                  </a:lnTo>
                  <a:lnTo>
                    <a:pt x="130" y="10"/>
                  </a:lnTo>
                  <a:lnTo>
                    <a:pt x="134" y="10"/>
                  </a:lnTo>
                  <a:lnTo>
                    <a:pt x="136" y="10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8"/>
                  </a:lnTo>
                  <a:lnTo>
                    <a:pt x="140" y="18"/>
                  </a:lnTo>
                  <a:lnTo>
                    <a:pt x="144" y="18"/>
                  </a:lnTo>
                  <a:lnTo>
                    <a:pt x="144" y="22"/>
                  </a:lnTo>
                  <a:lnTo>
                    <a:pt x="140" y="22"/>
                  </a:lnTo>
                  <a:lnTo>
                    <a:pt x="140" y="26"/>
                  </a:lnTo>
                  <a:lnTo>
                    <a:pt x="144" y="22"/>
                  </a:lnTo>
                  <a:lnTo>
                    <a:pt x="148" y="22"/>
                  </a:lnTo>
                  <a:lnTo>
                    <a:pt x="152" y="26"/>
                  </a:lnTo>
                  <a:lnTo>
                    <a:pt x="152" y="30"/>
                  </a:lnTo>
                  <a:lnTo>
                    <a:pt x="156" y="30"/>
                  </a:lnTo>
                  <a:lnTo>
                    <a:pt x="152" y="34"/>
                  </a:lnTo>
                  <a:lnTo>
                    <a:pt x="148" y="34"/>
                  </a:lnTo>
                  <a:lnTo>
                    <a:pt x="152" y="34"/>
                  </a:lnTo>
                  <a:lnTo>
                    <a:pt x="156" y="34"/>
                  </a:lnTo>
                  <a:lnTo>
                    <a:pt x="156" y="38"/>
                  </a:lnTo>
                  <a:lnTo>
                    <a:pt x="152" y="38"/>
                  </a:lnTo>
                  <a:lnTo>
                    <a:pt x="148" y="38"/>
                  </a:lnTo>
                  <a:lnTo>
                    <a:pt x="152" y="38"/>
                  </a:lnTo>
                  <a:lnTo>
                    <a:pt x="152" y="40"/>
                  </a:lnTo>
                  <a:lnTo>
                    <a:pt x="148" y="40"/>
                  </a:lnTo>
                  <a:lnTo>
                    <a:pt x="152" y="40"/>
                  </a:lnTo>
                  <a:lnTo>
                    <a:pt x="148" y="40"/>
                  </a:lnTo>
                  <a:lnTo>
                    <a:pt x="148" y="44"/>
                  </a:lnTo>
                  <a:lnTo>
                    <a:pt x="144" y="44"/>
                  </a:lnTo>
                  <a:lnTo>
                    <a:pt x="140" y="44"/>
                  </a:lnTo>
                  <a:lnTo>
                    <a:pt x="140" y="40"/>
                  </a:lnTo>
                  <a:lnTo>
                    <a:pt x="140" y="44"/>
                  </a:lnTo>
                  <a:lnTo>
                    <a:pt x="140" y="48"/>
                  </a:lnTo>
                  <a:lnTo>
                    <a:pt x="140" y="52"/>
                  </a:lnTo>
                  <a:lnTo>
                    <a:pt x="136" y="52"/>
                  </a:lnTo>
                  <a:lnTo>
                    <a:pt x="134" y="56"/>
                  </a:lnTo>
                  <a:lnTo>
                    <a:pt x="136" y="56"/>
                  </a:lnTo>
                  <a:lnTo>
                    <a:pt x="134" y="56"/>
                  </a:lnTo>
                  <a:lnTo>
                    <a:pt x="130" y="56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26" y="56"/>
                  </a:lnTo>
                  <a:lnTo>
                    <a:pt x="122" y="56"/>
                  </a:lnTo>
                  <a:lnTo>
                    <a:pt x="118" y="60"/>
                  </a:lnTo>
                  <a:lnTo>
                    <a:pt x="114" y="60"/>
                  </a:lnTo>
                  <a:lnTo>
                    <a:pt x="114" y="64"/>
                  </a:lnTo>
                  <a:lnTo>
                    <a:pt x="110" y="64"/>
                  </a:lnTo>
                  <a:lnTo>
                    <a:pt x="106" y="68"/>
                  </a:lnTo>
                  <a:lnTo>
                    <a:pt x="106" y="64"/>
                  </a:lnTo>
                  <a:lnTo>
                    <a:pt x="104" y="64"/>
                  </a:lnTo>
                  <a:lnTo>
                    <a:pt x="104" y="68"/>
                  </a:lnTo>
                  <a:lnTo>
                    <a:pt x="100" y="68"/>
                  </a:lnTo>
                  <a:lnTo>
                    <a:pt x="96" y="68"/>
                  </a:lnTo>
                  <a:lnTo>
                    <a:pt x="92" y="68"/>
                  </a:lnTo>
                  <a:lnTo>
                    <a:pt x="92" y="70"/>
                  </a:lnTo>
                  <a:lnTo>
                    <a:pt x="92" y="74"/>
                  </a:lnTo>
                  <a:lnTo>
                    <a:pt x="88" y="74"/>
                  </a:lnTo>
                  <a:lnTo>
                    <a:pt x="84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6" y="70"/>
                  </a:lnTo>
                  <a:lnTo>
                    <a:pt x="62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6" y="68"/>
                  </a:lnTo>
                  <a:lnTo>
                    <a:pt x="60" y="68"/>
                  </a:lnTo>
                  <a:lnTo>
                    <a:pt x="56" y="68"/>
                  </a:lnTo>
                  <a:lnTo>
                    <a:pt x="52" y="68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2" y="68"/>
                  </a:lnTo>
                  <a:lnTo>
                    <a:pt x="48" y="68"/>
                  </a:lnTo>
                  <a:lnTo>
                    <a:pt x="48" y="64"/>
                  </a:lnTo>
                  <a:lnTo>
                    <a:pt x="44" y="64"/>
                  </a:lnTo>
                  <a:lnTo>
                    <a:pt x="40" y="68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6" y="68"/>
                  </a:lnTo>
                  <a:lnTo>
                    <a:pt x="32" y="68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6" y="68"/>
                  </a:lnTo>
                  <a:lnTo>
                    <a:pt x="26" y="64"/>
                  </a:lnTo>
                  <a:lnTo>
                    <a:pt x="26" y="60"/>
                  </a:lnTo>
                  <a:lnTo>
                    <a:pt x="26" y="64"/>
                  </a:lnTo>
                  <a:lnTo>
                    <a:pt x="30" y="64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6" y="60"/>
                  </a:lnTo>
                  <a:lnTo>
                    <a:pt x="36" y="56"/>
                  </a:lnTo>
                  <a:lnTo>
                    <a:pt x="36" y="60"/>
                  </a:lnTo>
                  <a:lnTo>
                    <a:pt x="36" y="56"/>
                  </a:lnTo>
                  <a:lnTo>
                    <a:pt x="40" y="56"/>
                  </a:lnTo>
                  <a:lnTo>
                    <a:pt x="36" y="56"/>
                  </a:lnTo>
                  <a:lnTo>
                    <a:pt x="36" y="52"/>
                  </a:lnTo>
                  <a:lnTo>
                    <a:pt x="40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36" y="52"/>
                  </a:lnTo>
                  <a:lnTo>
                    <a:pt x="36" y="56"/>
                  </a:lnTo>
                  <a:lnTo>
                    <a:pt x="32" y="56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2" y="5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34" name="Freeform 106"/>
            <p:cNvSpPr/>
            <p:nvPr/>
          </p:nvSpPr>
          <p:spPr>
            <a:xfrm>
              <a:off x="4249080" y="2927520"/>
              <a:ext cx="101160" cy="136080"/>
            </a:xfrm>
            <a:custGeom>
              <a:avLst/>
              <a:gdLst/>
              <a:ahLst/>
              <a:rect l="l" t="t" r="r" b="b"/>
              <a:pathLst>
                <a:path w="64" h="86">
                  <a:moveTo>
                    <a:pt x="24" y="50"/>
                  </a:moveTo>
                  <a:lnTo>
                    <a:pt x="24" y="46"/>
                  </a:lnTo>
                  <a:lnTo>
                    <a:pt x="20" y="46"/>
                  </a:lnTo>
                  <a:lnTo>
                    <a:pt x="16" y="46"/>
                  </a:lnTo>
                  <a:lnTo>
                    <a:pt x="16" y="50"/>
                  </a:lnTo>
                  <a:lnTo>
                    <a:pt x="16" y="46"/>
                  </a:lnTo>
                  <a:lnTo>
                    <a:pt x="12" y="46"/>
                  </a:lnTo>
                  <a:lnTo>
                    <a:pt x="16" y="46"/>
                  </a:lnTo>
                  <a:lnTo>
                    <a:pt x="12" y="46"/>
                  </a:lnTo>
                  <a:lnTo>
                    <a:pt x="8" y="46"/>
                  </a:lnTo>
                  <a:lnTo>
                    <a:pt x="12" y="46"/>
                  </a:lnTo>
                  <a:lnTo>
                    <a:pt x="12" y="42"/>
                  </a:lnTo>
                  <a:lnTo>
                    <a:pt x="8" y="46"/>
                  </a:lnTo>
                  <a:lnTo>
                    <a:pt x="4" y="42"/>
                  </a:lnTo>
                  <a:lnTo>
                    <a:pt x="8" y="38"/>
                  </a:lnTo>
                  <a:lnTo>
                    <a:pt x="12" y="38"/>
                  </a:lnTo>
                  <a:lnTo>
                    <a:pt x="8" y="38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8" y="34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8" y="26"/>
                  </a:lnTo>
                  <a:lnTo>
                    <a:pt x="8" y="30"/>
                  </a:lnTo>
                  <a:lnTo>
                    <a:pt x="8" y="26"/>
                  </a:lnTo>
                  <a:lnTo>
                    <a:pt x="8" y="24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6"/>
                  </a:lnTo>
                  <a:lnTo>
                    <a:pt x="24" y="24"/>
                  </a:lnTo>
                  <a:lnTo>
                    <a:pt x="26" y="26"/>
                  </a:lnTo>
                  <a:lnTo>
                    <a:pt x="30" y="24"/>
                  </a:lnTo>
                  <a:lnTo>
                    <a:pt x="26" y="24"/>
                  </a:lnTo>
                  <a:lnTo>
                    <a:pt x="30" y="20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0" y="16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2" y="12"/>
                  </a:lnTo>
                  <a:lnTo>
                    <a:pt x="42" y="8"/>
                  </a:lnTo>
                  <a:lnTo>
                    <a:pt x="46" y="8"/>
                  </a:lnTo>
                  <a:lnTo>
                    <a:pt x="46" y="4"/>
                  </a:lnTo>
                  <a:lnTo>
                    <a:pt x="42" y="4"/>
                  </a:lnTo>
                  <a:lnTo>
                    <a:pt x="46" y="4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0" y="4"/>
                  </a:lnTo>
                  <a:lnTo>
                    <a:pt x="54" y="4"/>
                  </a:lnTo>
                  <a:lnTo>
                    <a:pt x="50" y="4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8" y="16"/>
                  </a:lnTo>
                  <a:lnTo>
                    <a:pt x="42" y="20"/>
                  </a:lnTo>
                  <a:lnTo>
                    <a:pt x="38" y="20"/>
                  </a:lnTo>
                  <a:lnTo>
                    <a:pt x="34" y="20"/>
                  </a:lnTo>
                  <a:lnTo>
                    <a:pt x="34" y="24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6" y="26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54" y="24"/>
                  </a:lnTo>
                  <a:lnTo>
                    <a:pt x="54" y="26"/>
                  </a:lnTo>
                  <a:lnTo>
                    <a:pt x="56" y="30"/>
                  </a:lnTo>
                  <a:lnTo>
                    <a:pt x="60" y="30"/>
                  </a:lnTo>
                  <a:lnTo>
                    <a:pt x="60" y="26"/>
                  </a:lnTo>
                  <a:lnTo>
                    <a:pt x="60" y="30"/>
                  </a:lnTo>
                  <a:lnTo>
                    <a:pt x="64" y="30"/>
                  </a:lnTo>
                  <a:lnTo>
                    <a:pt x="60" y="30"/>
                  </a:lnTo>
                  <a:lnTo>
                    <a:pt x="60" y="34"/>
                  </a:lnTo>
                  <a:lnTo>
                    <a:pt x="60" y="38"/>
                  </a:lnTo>
                  <a:lnTo>
                    <a:pt x="64" y="38"/>
                  </a:lnTo>
                  <a:lnTo>
                    <a:pt x="64" y="42"/>
                  </a:lnTo>
                  <a:lnTo>
                    <a:pt x="64" y="46"/>
                  </a:lnTo>
                  <a:lnTo>
                    <a:pt x="60" y="46"/>
                  </a:lnTo>
                  <a:lnTo>
                    <a:pt x="64" y="46"/>
                  </a:lnTo>
                  <a:lnTo>
                    <a:pt x="64" y="50"/>
                  </a:lnTo>
                  <a:lnTo>
                    <a:pt x="64" y="52"/>
                  </a:lnTo>
                  <a:lnTo>
                    <a:pt x="64" y="56"/>
                  </a:lnTo>
                  <a:lnTo>
                    <a:pt x="60" y="60"/>
                  </a:lnTo>
                  <a:lnTo>
                    <a:pt x="60" y="64"/>
                  </a:lnTo>
                  <a:lnTo>
                    <a:pt x="56" y="64"/>
                  </a:lnTo>
                  <a:lnTo>
                    <a:pt x="60" y="68"/>
                  </a:lnTo>
                  <a:lnTo>
                    <a:pt x="56" y="68"/>
                  </a:lnTo>
                  <a:lnTo>
                    <a:pt x="54" y="68"/>
                  </a:lnTo>
                  <a:lnTo>
                    <a:pt x="54" y="72"/>
                  </a:lnTo>
                  <a:lnTo>
                    <a:pt x="54" y="68"/>
                  </a:lnTo>
                  <a:lnTo>
                    <a:pt x="50" y="68"/>
                  </a:lnTo>
                  <a:lnTo>
                    <a:pt x="54" y="68"/>
                  </a:lnTo>
                  <a:lnTo>
                    <a:pt x="54" y="72"/>
                  </a:lnTo>
                  <a:lnTo>
                    <a:pt x="50" y="72"/>
                  </a:lnTo>
                  <a:lnTo>
                    <a:pt x="46" y="72"/>
                  </a:lnTo>
                  <a:lnTo>
                    <a:pt x="42" y="72"/>
                  </a:lnTo>
                  <a:lnTo>
                    <a:pt x="42" y="76"/>
                  </a:lnTo>
                  <a:lnTo>
                    <a:pt x="38" y="76"/>
                  </a:lnTo>
                  <a:lnTo>
                    <a:pt x="34" y="78"/>
                  </a:lnTo>
                  <a:lnTo>
                    <a:pt x="34" y="76"/>
                  </a:lnTo>
                  <a:lnTo>
                    <a:pt x="30" y="76"/>
                  </a:lnTo>
                  <a:lnTo>
                    <a:pt x="34" y="78"/>
                  </a:lnTo>
                  <a:lnTo>
                    <a:pt x="30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6" y="82"/>
                  </a:lnTo>
                  <a:lnTo>
                    <a:pt x="12" y="82"/>
                  </a:lnTo>
                  <a:lnTo>
                    <a:pt x="12" y="86"/>
                  </a:lnTo>
                  <a:lnTo>
                    <a:pt x="12" y="82"/>
                  </a:lnTo>
                  <a:lnTo>
                    <a:pt x="16" y="82"/>
                  </a:lnTo>
                  <a:lnTo>
                    <a:pt x="12" y="82"/>
                  </a:lnTo>
                  <a:lnTo>
                    <a:pt x="16" y="78"/>
                  </a:lnTo>
                  <a:lnTo>
                    <a:pt x="12" y="78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12" y="78"/>
                  </a:lnTo>
                  <a:lnTo>
                    <a:pt x="16" y="76"/>
                  </a:lnTo>
                  <a:lnTo>
                    <a:pt x="12" y="76"/>
                  </a:lnTo>
                  <a:lnTo>
                    <a:pt x="8" y="78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8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4" y="72"/>
                  </a:lnTo>
                  <a:lnTo>
                    <a:pt x="0" y="72"/>
                  </a:lnTo>
                  <a:lnTo>
                    <a:pt x="0" y="68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12" y="68"/>
                  </a:lnTo>
                  <a:lnTo>
                    <a:pt x="12" y="64"/>
                  </a:lnTo>
                  <a:lnTo>
                    <a:pt x="12" y="60"/>
                  </a:lnTo>
                  <a:lnTo>
                    <a:pt x="16" y="60"/>
                  </a:lnTo>
                  <a:lnTo>
                    <a:pt x="20" y="60"/>
                  </a:lnTo>
                  <a:lnTo>
                    <a:pt x="24" y="60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60"/>
                  </a:lnTo>
                  <a:lnTo>
                    <a:pt x="20" y="60"/>
                  </a:lnTo>
                  <a:lnTo>
                    <a:pt x="16" y="60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12" y="60"/>
                  </a:lnTo>
                  <a:lnTo>
                    <a:pt x="16" y="56"/>
                  </a:lnTo>
                  <a:lnTo>
                    <a:pt x="16" y="52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close/>
                  <a:moveTo>
                    <a:pt x="8" y="30"/>
                  </a:moveTo>
                  <a:lnTo>
                    <a:pt x="8" y="34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35" name="Freeform 107"/>
            <p:cNvSpPr/>
            <p:nvPr/>
          </p:nvSpPr>
          <p:spPr>
            <a:xfrm>
              <a:off x="4379400" y="2965680"/>
              <a:ext cx="12240" cy="9000"/>
            </a:xfrm>
            <a:custGeom>
              <a:avLst/>
              <a:gdLst/>
              <a:ahLst/>
              <a:rect l="l" t="t" r="r" b="b"/>
              <a:pathLst>
                <a:path w="8" h="6">
                  <a:moveTo>
                    <a:pt x="0" y="6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36" name="Freeform 108"/>
            <p:cNvSpPr/>
            <p:nvPr/>
          </p:nvSpPr>
          <p:spPr>
            <a:xfrm>
              <a:off x="4633560" y="3206880"/>
              <a:ext cx="266400" cy="326520"/>
            </a:xfrm>
            <a:custGeom>
              <a:avLst/>
              <a:gdLst/>
              <a:ahLst/>
              <a:rect l="l" t="t" r="r" b="b"/>
              <a:pathLst>
                <a:path w="168" h="206">
                  <a:moveTo>
                    <a:pt x="86" y="64"/>
                  </a:moveTo>
                  <a:lnTo>
                    <a:pt x="90" y="64"/>
                  </a:lnTo>
                  <a:lnTo>
                    <a:pt x="94" y="64"/>
                  </a:lnTo>
                  <a:lnTo>
                    <a:pt x="94" y="68"/>
                  </a:lnTo>
                  <a:lnTo>
                    <a:pt x="98" y="68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2" y="76"/>
                  </a:lnTo>
                  <a:lnTo>
                    <a:pt x="106" y="80"/>
                  </a:lnTo>
                  <a:lnTo>
                    <a:pt x="106" y="82"/>
                  </a:lnTo>
                  <a:lnTo>
                    <a:pt x="106" y="86"/>
                  </a:lnTo>
                  <a:lnTo>
                    <a:pt x="106" y="90"/>
                  </a:lnTo>
                  <a:lnTo>
                    <a:pt x="110" y="90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6" y="100"/>
                  </a:lnTo>
                  <a:lnTo>
                    <a:pt x="120" y="100"/>
                  </a:lnTo>
                  <a:lnTo>
                    <a:pt x="124" y="100"/>
                  </a:lnTo>
                  <a:lnTo>
                    <a:pt x="124" y="104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36" y="104"/>
                  </a:lnTo>
                  <a:lnTo>
                    <a:pt x="136" y="108"/>
                  </a:lnTo>
                  <a:lnTo>
                    <a:pt x="132" y="108"/>
                  </a:lnTo>
                  <a:lnTo>
                    <a:pt x="132" y="112"/>
                  </a:lnTo>
                  <a:lnTo>
                    <a:pt x="136" y="112"/>
                  </a:lnTo>
                  <a:lnTo>
                    <a:pt x="142" y="116"/>
                  </a:lnTo>
                  <a:lnTo>
                    <a:pt x="146" y="116"/>
                  </a:lnTo>
                  <a:lnTo>
                    <a:pt x="150" y="120"/>
                  </a:lnTo>
                  <a:lnTo>
                    <a:pt x="154" y="120"/>
                  </a:lnTo>
                  <a:lnTo>
                    <a:pt x="154" y="122"/>
                  </a:lnTo>
                  <a:lnTo>
                    <a:pt x="158" y="126"/>
                  </a:lnTo>
                  <a:lnTo>
                    <a:pt x="162" y="126"/>
                  </a:lnTo>
                  <a:lnTo>
                    <a:pt x="162" y="130"/>
                  </a:lnTo>
                  <a:lnTo>
                    <a:pt x="166" y="130"/>
                  </a:lnTo>
                  <a:lnTo>
                    <a:pt x="168" y="134"/>
                  </a:lnTo>
                  <a:lnTo>
                    <a:pt x="168" y="138"/>
                  </a:lnTo>
                  <a:lnTo>
                    <a:pt x="168" y="142"/>
                  </a:lnTo>
                  <a:lnTo>
                    <a:pt x="168" y="146"/>
                  </a:lnTo>
                  <a:lnTo>
                    <a:pt x="168" y="142"/>
                  </a:lnTo>
                  <a:lnTo>
                    <a:pt x="166" y="142"/>
                  </a:lnTo>
                  <a:lnTo>
                    <a:pt x="162" y="142"/>
                  </a:lnTo>
                  <a:lnTo>
                    <a:pt x="162" y="138"/>
                  </a:lnTo>
                  <a:lnTo>
                    <a:pt x="162" y="134"/>
                  </a:lnTo>
                  <a:lnTo>
                    <a:pt x="158" y="134"/>
                  </a:lnTo>
                  <a:lnTo>
                    <a:pt x="154" y="134"/>
                  </a:lnTo>
                  <a:lnTo>
                    <a:pt x="150" y="130"/>
                  </a:lnTo>
                  <a:lnTo>
                    <a:pt x="154" y="130"/>
                  </a:lnTo>
                  <a:lnTo>
                    <a:pt x="150" y="130"/>
                  </a:lnTo>
                  <a:lnTo>
                    <a:pt x="146" y="130"/>
                  </a:lnTo>
                  <a:lnTo>
                    <a:pt x="146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6" y="146"/>
                  </a:lnTo>
                  <a:lnTo>
                    <a:pt x="146" y="150"/>
                  </a:lnTo>
                  <a:lnTo>
                    <a:pt x="150" y="150"/>
                  </a:lnTo>
                  <a:lnTo>
                    <a:pt x="150" y="152"/>
                  </a:lnTo>
                  <a:lnTo>
                    <a:pt x="150" y="156"/>
                  </a:lnTo>
                  <a:lnTo>
                    <a:pt x="150" y="160"/>
                  </a:lnTo>
                  <a:lnTo>
                    <a:pt x="146" y="160"/>
                  </a:lnTo>
                  <a:lnTo>
                    <a:pt x="142" y="160"/>
                  </a:lnTo>
                  <a:lnTo>
                    <a:pt x="142" y="164"/>
                  </a:lnTo>
                  <a:lnTo>
                    <a:pt x="142" y="168"/>
                  </a:lnTo>
                  <a:lnTo>
                    <a:pt x="142" y="172"/>
                  </a:lnTo>
                  <a:lnTo>
                    <a:pt x="138" y="172"/>
                  </a:lnTo>
                  <a:lnTo>
                    <a:pt x="136" y="176"/>
                  </a:lnTo>
                  <a:lnTo>
                    <a:pt x="136" y="178"/>
                  </a:lnTo>
                  <a:lnTo>
                    <a:pt x="132" y="178"/>
                  </a:lnTo>
                  <a:lnTo>
                    <a:pt x="128" y="178"/>
                  </a:lnTo>
                  <a:lnTo>
                    <a:pt x="128" y="176"/>
                  </a:lnTo>
                  <a:lnTo>
                    <a:pt x="132" y="172"/>
                  </a:lnTo>
                  <a:lnTo>
                    <a:pt x="132" y="168"/>
                  </a:lnTo>
                  <a:lnTo>
                    <a:pt x="132" y="164"/>
                  </a:lnTo>
                  <a:lnTo>
                    <a:pt x="136" y="164"/>
                  </a:lnTo>
                  <a:lnTo>
                    <a:pt x="138" y="164"/>
                  </a:lnTo>
                  <a:lnTo>
                    <a:pt x="138" y="160"/>
                  </a:lnTo>
                  <a:lnTo>
                    <a:pt x="136" y="160"/>
                  </a:lnTo>
                  <a:lnTo>
                    <a:pt x="136" y="156"/>
                  </a:lnTo>
                  <a:lnTo>
                    <a:pt x="136" y="152"/>
                  </a:lnTo>
                  <a:lnTo>
                    <a:pt x="136" y="150"/>
                  </a:lnTo>
                  <a:lnTo>
                    <a:pt x="132" y="150"/>
                  </a:lnTo>
                  <a:lnTo>
                    <a:pt x="132" y="146"/>
                  </a:lnTo>
                  <a:lnTo>
                    <a:pt x="132" y="142"/>
                  </a:lnTo>
                  <a:lnTo>
                    <a:pt x="128" y="138"/>
                  </a:lnTo>
                  <a:lnTo>
                    <a:pt x="124" y="138"/>
                  </a:lnTo>
                  <a:lnTo>
                    <a:pt x="120" y="138"/>
                  </a:lnTo>
                  <a:lnTo>
                    <a:pt x="120" y="134"/>
                  </a:lnTo>
                  <a:lnTo>
                    <a:pt x="120" y="130"/>
                  </a:lnTo>
                  <a:lnTo>
                    <a:pt x="116" y="126"/>
                  </a:lnTo>
                  <a:lnTo>
                    <a:pt x="112" y="126"/>
                  </a:lnTo>
                  <a:lnTo>
                    <a:pt x="110" y="122"/>
                  </a:lnTo>
                  <a:lnTo>
                    <a:pt x="106" y="122"/>
                  </a:lnTo>
                  <a:lnTo>
                    <a:pt x="106" y="120"/>
                  </a:lnTo>
                  <a:lnTo>
                    <a:pt x="106" y="116"/>
                  </a:lnTo>
                  <a:lnTo>
                    <a:pt x="102" y="116"/>
                  </a:lnTo>
                  <a:lnTo>
                    <a:pt x="98" y="116"/>
                  </a:lnTo>
                  <a:lnTo>
                    <a:pt x="94" y="116"/>
                  </a:lnTo>
                  <a:lnTo>
                    <a:pt x="90" y="116"/>
                  </a:lnTo>
                  <a:lnTo>
                    <a:pt x="90" y="112"/>
                  </a:lnTo>
                  <a:lnTo>
                    <a:pt x="86" y="112"/>
                  </a:lnTo>
                  <a:lnTo>
                    <a:pt x="86" y="108"/>
                  </a:lnTo>
                  <a:lnTo>
                    <a:pt x="82" y="108"/>
                  </a:lnTo>
                  <a:lnTo>
                    <a:pt x="80" y="104"/>
                  </a:lnTo>
                  <a:lnTo>
                    <a:pt x="80" y="100"/>
                  </a:lnTo>
                  <a:lnTo>
                    <a:pt x="76" y="100"/>
                  </a:lnTo>
                  <a:lnTo>
                    <a:pt x="76" y="96"/>
                  </a:lnTo>
                  <a:lnTo>
                    <a:pt x="72" y="96"/>
                  </a:lnTo>
                  <a:lnTo>
                    <a:pt x="72" y="94"/>
                  </a:lnTo>
                  <a:lnTo>
                    <a:pt x="68" y="94"/>
                  </a:lnTo>
                  <a:lnTo>
                    <a:pt x="64" y="94"/>
                  </a:lnTo>
                  <a:lnTo>
                    <a:pt x="64" y="90"/>
                  </a:lnTo>
                  <a:lnTo>
                    <a:pt x="64" y="86"/>
                  </a:lnTo>
                  <a:lnTo>
                    <a:pt x="60" y="86"/>
                  </a:lnTo>
                  <a:lnTo>
                    <a:pt x="60" y="82"/>
                  </a:lnTo>
                  <a:lnTo>
                    <a:pt x="56" y="82"/>
                  </a:lnTo>
                  <a:lnTo>
                    <a:pt x="56" y="80"/>
                  </a:lnTo>
                  <a:lnTo>
                    <a:pt x="56" y="76"/>
                  </a:lnTo>
                  <a:lnTo>
                    <a:pt x="54" y="72"/>
                  </a:lnTo>
                  <a:lnTo>
                    <a:pt x="54" y="68"/>
                  </a:lnTo>
                  <a:lnTo>
                    <a:pt x="54" y="64"/>
                  </a:lnTo>
                  <a:lnTo>
                    <a:pt x="50" y="60"/>
                  </a:lnTo>
                  <a:lnTo>
                    <a:pt x="46" y="60"/>
                  </a:lnTo>
                  <a:lnTo>
                    <a:pt x="42" y="56"/>
                  </a:lnTo>
                  <a:lnTo>
                    <a:pt x="38" y="56"/>
                  </a:lnTo>
                  <a:lnTo>
                    <a:pt x="30" y="52"/>
                  </a:lnTo>
                  <a:lnTo>
                    <a:pt x="26" y="56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4"/>
                  </a:lnTo>
                  <a:lnTo>
                    <a:pt x="20" y="64"/>
                  </a:lnTo>
                  <a:lnTo>
                    <a:pt x="16" y="64"/>
                  </a:lnTo>
                  <a:lnTo>
                    <a:pt x="16" y="68"/>
                  </a:lnTo>
                  <a:lnTo>
                    <a:pt x="16" y="64"/>
                  </a:lnTo>
                  <a:lnTo>
                    <a:pt x="12" y="64"/>
                  </a:lnTo>
                  <a:lnTo>
                    <a:pt x="16" y="64"/>
                  </a:lnTo>
                  <a:lnTo>
                    <a:pt x="16" y="60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2" y="60"/>
                  </a:lnTo>
                  <a:lnTo>
                    <a:pt x="8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0"/>
                  </a:lnTo>
                  <a:lnTo>
                    <a:pt x="8" y="46"/>
                  </a:lnTo>
                  <a:lnTo>
                    <a:pt x="4" y="4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4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30" y="20"/>
                  </a:lnTo>
                  <a:lnTo>
                    <a:pt x="34" y="20"/>
                  </a:lnTo>
                  <a:lnTo>
                    <a:pt x="30" y="24"/>
                  </a:lnTo>
                  <a:lnTo>
                    <a:pt x="34" y="24"/>
                  </a:lnTo>
                  <a:lnTo>
                    <a:pt x="34" y="26"/>
                  </a:lnTo>
                  <a:lnTo>
                    <a:pt x="34" y="24"/>
                  </a:lnTo>
                  <a:lnTo>
                    <a:pt x="34" y="20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42" y="12"/>
                  </a:lnTo>
                  <a:lnTo>
                    <a:pt x="42" y="16"/>
                  </a:lnTo>
                  <a:lnTo>
                    <a:pt x="46" y="16"/>
                  </a:lnTo>
                  <a:lnTo>
                    <a:pt x="50" y="16"/>
                  </a:lnTo>
                  <a:lnTo>
                    <a:pt x="54" y="16"/>
                  </a:lnTo>
                  <a:lnTo>
                    <a:pt x="50" y="12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4" y="4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90" y="8"/>
                  </a:lnTo>
                  <a:lnTo>
                    <a:pt x="94" y="12"/>
                  </a:lnTo>
                  <a:lnTo>
                    <a:pt x="98" y="12"/>
                  </a:lnTo>
                  <a:lnTo>
                    <a:pt x="102" y="12"/>
                  </a:lnTo>
                  <a:lnTo>
                    <a:pt x="98" y="16"/>
                  </a:lnTo>
                  <a:lnTo>
                    <a:pt x="98" y="20"/>
                  </a:lnTo>
                  <a:lnTo>
                    <a:pt x="98" y="16"/>
                  </a:lnTo>
                  <a:lnTo>
                    <a:pt x="98" y="20"/>
                  </a:lnTo>
                  <a:lnTo>
                    <a:pt x="102" y="20"/>
                  </a:lnTo>
                  <a:lnTo>
                    <a:pt x="98" y="20"/>
                  </a:lnTo>
                  <a:lnTo>
                    <a:pt x="98" y="24"/>
                  </a:lnTo>
                  <a:lnTo>
                    <a:pt x="102" y="24"/>
                  </a:lnTo>
                  <a:lnTo>
                    <a:pt x="102" y="26"/>
                  </a:lnTo>
                  <a:lnTo>
                    <a:pt x="106" y="26"/>
                  </a:lnTo>
                  <a:lnTo>
                    <a:pt x="106" y="30"/>
                  </a:lnTo>
                  <a:lnTo>
                    <a:pt x="102" y="30"/>
                  </a:lnTo>
                  <a:lnTo>
                    <a:pt x="102" y="26"/>
                  </a:lnTo>
                  <a:lnTo>
                    <a:pt x="98" y="26"/>
                  </a:lnTo>
                  <a:lnTo>
                    <a:pt x="94" y="26"/>
                  </a:lnTo>
                  <a:lnTo>
                    <a:pt x="94" y="30"/>
                  </a:lnTo>
                  <a:lnTo>
                    <a:pt x="90" y="30"/>
                  </a:lnTo>
                  <a:lnTo>
                    <a:pt x="86" y="30"/>
                  </a:lnTo>
                  <a:lnTo>
                    <a:pt x="82" y="34"/>
                  </a:lnTo>
                  <a:lnTo>
                    <a:pt x="82" y="30"/>
                  </a:lnTo>
                  <a:lnTo>
                    <a:pt x="86" y="30"/>
                  </a:lnTo>
                  <a:lnTo>
                    <a:pt x="82" y="30"/>
                  </a:lnTo>
                  <a:lnTo>
                    <a:pt x="82" y="34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2" y="42"/>
                  </a:lnTo>
                  <a:lnTo>
                    <a:pt x="86" y="42"/>
                  </a:lnTo>
                  <a:lnTo>
                    <a:pt x="82" y="46"/>
                  </a:lnTo>
                  <a:lnTo>
                    <a:pt x="80" y="50"/>
                  </a:lnTo>
                  <a:lnTo>
                    <a:pt x="82" y="52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6" y="60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6" y="64"/>
                  </a:lnTo>
                  <a:close/>
                  <a:moveTo>
                    <a:pt x="82" y="100"/>
                  </a:moveTo>
                  <a:lnTo>
                    <a:pt x="82" y="104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100"/>
                  </a:lnTo>
                  <a:close/>
                  <a:moveTo>
                    <a:pt x="82" y="64"/>
                  </a:moveTo>
                  <a:lnTo>
                    <a:pt x="82" y="60"/>
                  </a:lnTo>
                  <a:lnTo>
                    <a:pt x="82" y="64"/>
                  </a:lnTo>
                  <a:lnTo>
                    <a:pt x="82" y="64"/>
                  </a:lnTo>
                  <a:lnTo>
                    <a:pt x="82" y="64"/>
                  </a:lnTo>
                  <a:close/>
                  <a:moveTo>
                    <a:pt x="56" y="86"/>
                  </a:moveTo>
                  <a:lnTo>
                    <a:pt x="54" y="86"/>
                  </a:lnTo>
                  <a:lnTo>
                    <a:pt x="50" y="86"/>
                  </a:lnTo>
                  <a:lnTo>
                    <a:pt x="54" y="86"/>
                  </a:lnTo>
                  <a:lnTo>
                    <a:pt x="54" y="82"/>
                  </a:lnTo>
                  <a:lnTo>
                    <a:pt x="56" y="82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close/>
                  <a:moveTo>
                    <a:pt x="26" y="152"/>
                  </a:moveTo>
                  <a:lnTo>
                    <a:pt x="26" y="150"/>
                  </a:lnTo>
                  <a:lnTo>
                    <a:pt x="26" y="146"/>
                  </a:lnTo>
                  <a:lnTo>
                    <a:pt x="26" y="142"/>
                  </a:lnTo>
                  <a:lnTo>
                    <a:pt x="26" y="138"/>
                  </a:lnTo>
                  <a:lnTo>
                    <a:pt x="26" y="134"/>
                  </a:lnTo>
                  <a:lnTo>
                    <a:pt x="26" y="130"/>
                  </a:lnTo>
                  <a:lnTo>
                    <a:pt x="26" y="126"/>
                  </a:lnTo>
                  <a:lnTo>
                    <a:pt x="24" y="126"/>
                  </a:lnTo>
                  <a:lnTo>
                    <a:pt x="24" y="122"/>
                  </a:lnTo>
                  <a:lnTo>
                    <a:pt x="26" y="122"/>
                  </a:lnTo>
                  <a:lnTo>
                    <a:pt x="30" y="122"/>
                  </a:lnTo>
                  <a:lnTo>
                    <a:pt x="34" y="120"/>
                  </a:lnTo>
                  <a:lnTo>
                    <a:pt x="38" y="116"/>
                  </a:lnTo>
                  <a:lnTo>
                    <a:pt x="42" y="116"/>
                  </a:lnTo>
                  <a:lnTo>
                    <a:pt x="42" y="120"/>
                  </a:lnTo>
                  <a:lnTo>
                    <a:pt x="46" y="120"/>
                  </a:lnTo>
                  <a:lnTo>
                    <a:pt x="42" y="122"/>
                  </a:lnTo>
                  <a:lnTo>
                    <a:pt x="46" y="122"/>
                  </a:lnTo>
                  <a:lnTo>
                    <a:pt x="46" y="126"/>
                  </a:lnTo>
                  <a:lnTo>
                    <a:pt x="46" y="130"/>
                  </a:lnTo>
                  <a:lnTo>
                    <a:pt x="46" y="134"/>
                  </a:lnTo>
                  <a:lnTo>
                    <a:pt x="46" y="138"/>
                  </a:lnTo>
                  <a:lnTo>
                    <a:pt x="46" y="142"/>
                  </a:lnTo>
                  <a:lnTo>
                    <a:pt x="46" y="146"/>
                  </a:lnTo>
                  <a:lnTo>
                    <a:pt x="46" y="150"/>
                  </a:lnTo>
                  <a:lnTo>
                    <a:pt x="42" y="152"/>
                  </a:lnTo>
                  <a:lnTo>
                    <a:pt x="42" y="156"/>
                  </a:lnTo>
                  <a:lnTo>
                    <a:pt x="38" y="156"/>
                  </a:lnTo>
                  <a:lnTo>
                    <a:pt x="34" y="152"/>
                  </a:lnTo>
                  <a:lnTo>
                    <a:pt x="34" y="156"/>
                  </a:lnTo>
                  <a:lnTo>
                    <a:pt x="34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6" y="160"/>
                  </a:lnTo>
                  <a:lnTo>
                    <a:pt x="26" y="156"/>
                  </a:lnTo>
                  <a:lnTo>
                    <a:pt x="26" y="152"/>
                  </a:lnTo>
                  <a:lnTo>
                    <a:pt x="26" y="152"/>
                  </a:lnTo>
                  <a:lnTo>
                    <a:pt x="26" y="152"/>
                  </a:lnTo>
                  <a:close/>
                  <a:moveTo>
                    <a:pt x="120" y="206"/>
                  </a:moveTo>
                  <a:lnTo>
                    <a:pt x="120" y="202"/>
                  </a:lnTo>
                  <a:lnTo>
                    <a:pt x="116" y="202"/>
                  </a:lnTo>
                  <a:lnTo>
                    <a:pt x="112" y="202"/>
                  </a:lnTo>
                  <a:lnTo>
                    <a:pt x="112" y="198"/>
                  </a:lnTo>
                  <a:lnTo>
                    <a:pt x="110" y="198"/>
                  </a:lnTo>
                  <a:lnTo>
                    <a:pt x="110" y="194"/>
                  </a:lnTo>
                  <a:lnTo>
                    <a:pt x="106" y="194"/>
                  </a:lnTo>
                  <a:lnTo>
                    <a:pt x="102" y="194"/>
                  </a:lnTo>
                  <a:lnTo>
                    <a:pt x="98" y="190"/>
                  </a:lnTo>
                  <a:lnTo>
                    <a:pt x="94" y="190"/>
                  </a:lnTo>
                  <a:lnTo>
                    <a:pt x="94" y="186"/>
                  </a:lnTo>
                  <a:lnTo>
                    <a:pt x="90" y="186"/>
                  </a:lnTo>
                  <a:lnTo>
                    <a:pt x="86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82" y="178"/>
                  </a:lnTo>
                  <a:lnTo>
                    <a:pt x="86" y="176"/>
                  </a:lnTo>
                  <a:lnTo>
                    <a:pt x="90" y="176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2" y="178"/>
                  </a:lnTo>
                  <a:lnTo>
                    <a:pt x="106" y="178"/>
                  </a:lnTo>
                  <a:lnTo>
                    <a:pt x="110" y="178"/>
                  </a:lnTo>
                  <a:lnTo>
                    <a:pt x="112" y="178"/>
                  </a:lnTo>
                  <a:lnTo>
                    <a:pt x="116" y="176"/>
                  </a:lnTo>
                  <a:lnTo>
                    <a:pt x="120" y="176"/>
                  </a:lnTo>
                  <a:lnTo>
                    <a:pt x="124" y="176"/>
                  </a:lnTo>
                  <a:lnTo>
                    <a:pt x="128" y="172"/>
                  </a:lnTo>
                  <a:lnTo>
                    <a:pt x="128" y="176"/>
                  </a:lnTo>
                  <a:lnTo>
                    <a:pt x="128" y="178"/>
                  </a:lnTo>
                  <a:lnTo>
                    <a:pt x="124" y="178"/>
                  </a:lnTo>
                  <a:lnTo>
                    <a:pt x="124" y="182"/>
                  </a:lnTo>
                  <a:lnTo>
                    <a:pt x="124" y="186"/>
                  </a:lnTo>
                  <a:lnTo>
                    <a:pt x="120" y="186"/>
                  </a:lnTo>
                  <a:lnTo>
                    <a:pt x="120" y="190"/>
                  </a:lnTo>
                  <a:lnTo>
                    <a:pt x="124" y="194"/>
                  </a:lnTo>
                  <a:lnTo>
                    <a:pt x="124" y="198"/>
                  </a:lnTo>
                  <a:lnTo>
                    <a:pt x="120" y="198"/>
                  </a:lnTo>
                  <a:lnTo>
                    <a:pt x="120" y="202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37" name="Freeform 109"/>
            <p:cNvSpPr/>
            <p:nvPr/>
          </p:nvSpPr>
          <p:spPr>
            <a:xfrm>
              <a:off x="4281120" y="2336760"/>
              <a:ext cx="28080" cy="12240"/>
            </a:xfrm>
            <a:custGeom>
              <a:avLst/>
              <a:gdLst/>
              <a:ahLst/>
              <a:rect l="l" t="t" r="r" b="b"/>
              <a:pathLst>
                <a:path w="18" h="8"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38" name="Freeform 110"/>
            <p:cNvSpPr/>
            <p:nvPr/>
          </p:nvSpPr>
          <p:spPr>
            <a:xfrm>
              <a:off x="4960440" y="2835360"/>
              <a:ext cx="158400" cy="82080"/>
            </a:xfrm>
            <a:custGeom>
              <a:avLst/>
              <a:gdLst/>
              <a:ahLst/>
              <a:rect l="l" t="t" r="r" b="b"/>
              <a:pathLst>
                <a:path w="100" h="52">
                  <a:moveTo>
                    <a:pt x="46" y="4"/>
                  </a:move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2" y="6"/>
                  </a:lnTo>
                  <a:lnTo>
                    <a:pt x="72" y="6"/>
                  </a:lnTo>
                  <a:lnTo>
                    <a:pt x="74" y="10"/>
                  </a:lnTo>
                  <a:lnTo>
                    <a:pt x="74" y="1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82" y="10"/>
                  </a:lnTo>
                  <a:lnTo>
                    <a:pt x="82" y="10"/>
                  </a:lnTo>
                  <a:lnTo>
                    <a:pt x="82" y="10"/>
                  </a:lnTo>
                  <a:lnTo>
                    <a:pt x="82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90" y="10"/>
                  </a:lnTo>
                  <a:lnTo>
                    <a:pt x="94" y="10"/>
                  </a:lnTo>
                  <a:lnTo>
                    <a:pt x="94" y="14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8" y="18"/>
                  </a:lnTo>
                  <a:lnTo>
                    <a:pt x="98" y="18"/>
                  </a:lnTo>
                  <a:lnTo>
                    <a:pt x="98" y="18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8" y="26"/>
                  </a:lnTo>
                  <a:lnTo>
                    <a:pt x="98" y="26"/>
                  </a:lnTo>
                  <a:lnTo>
                    <a:pt x="98" y="26"/>
                  </a:lnTo>
                  <a:lnTo>
                    <a:pt x="98" y="30"/>
                  </a:lnTo>
                  <a:lnTo>
                    <a:pt x="98" y="30"/>
                  </a:lnTo>
                  <a:lnTo>
                    <a:pt x="98" y="30"/>
                  </a:lnTo>
                  <a:lnTo>
                    <a:pt x="98" y="32"/>
                  </a:lnTo>
                  <a:lnTo>
                    <a:pt x="100" y="32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0" y="40"/>
                  </a:lnTo>
                  <a:lnTo>
                    <a:pt x="100" y="40"/>
                  </a:lnTo>
                  <a:lnTo>
                    <a:pt x="100" y="40"/>
                  </a:lnTo>
                  <a:lnTo>
                    <a:pt x="100" y="44"/>
                  </a:lnTo>
                  <a:lnTo>
                    <a:pt x="100" y="40"/>
                  </a:lnTo>
                  <a:lnTo>
                    <a:pt x="100" y="40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4" y="44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52"/>
                  </a:lnTo>
                  <a:lnTo>
                    <a:pt x="94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2" y="48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4" y="4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8" y="48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4" y="44"/>
                  </a:lnTo>
                  <a:lnTo>
                    <a:pt x="64" y="4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48" y="36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39" name="Freeform 111"/>
            <p:cNvSpPr/>
            <p:nvPr/>
          </p:nvSpPr>
          <p:spPr>
            <a:xfrm>
              <a:off x="4953960" y="2892600"/>
              <a:ext cx="136080" cy="88560"/>
            </a:xfrm>
            <a:custGeom>
              <a:avLst/>
              <a:gdLst/>
              <a:ahLst/>
              <a:rect l="l" t="t" r="r" b="b"/>
              <a:pathLst>
                <a:path w="86" h="56">
                  <a:moveTo>
                    <a:pt x="38" y="52"/>
                  </a:moveTo>
                  <a:lnTo>
                    <a:pt x="38" y="52"/>
                  </a:lnTo>
                  <a:lnTo>
                    <a:pt x="38" y="52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8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82" y="20"/>
                  </a:lnTo>
                  <a:lnTo>
                    <a:pt x="82" y="24"/>
                  </a:lnTo>
                  <a:lnTo>
                    <a:pt x="78" y="24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6" y="24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30"/>
                  </a:lnTo>
                  <a:lnTo>
                    <a:pt x="78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68" y="42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70" y="46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4" y="46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8" y="52"/>
                  </a:lnTo>
                  <a:close/>
                  <a:moveTo>
                    <a:pt x="4" y="26"/>
                  </a:moveTo>
                  <a:lnTo>
                    <a:pt x="0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40" name="Freeform 112"/>
            <p:cNvSpPr/>
            <p:nvPr/>
          </p:nvSpPr>
          <p:spPr>
            <a:xfrm>
              <a:off x="4617360" y="3108240"/>
              <a:ext cx="15480" cy="21960"/>
            </a:xfrm>
            <a:custGeom>
              <a:avLst/>
              <a:gdLst/>
              <a:ahLst/>
              <a:rect l="l" t="t" r="r" b="b"/>
              <a:pathLst>
                <a:path w="10" h="14">
                  <a:moveTo>
                    <a:pt x="6" y="10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41" name="Freeform 113"/>
            <p:cNvSpPr/>
            <p:nvPr/>
          </p:nvSpPr>
          <p:spPr>
            <a:xfrm>
              <a:off x="4947840" y="3353040"/>
              <a:ext cx="53640" cy="47160"/>
            </a:xfrm>
            <a:custGeom>
              <a:avLst/>
              <a:gdLst/>
              <a:ahLst/>
              <a:rect l="l" t="t" r="r" b="b"/>
              <a:pathLst>
                <a:path w="34" h="30">
                  <a:moveTo>
                    <a:pt x="0" y="12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4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42" name="Freeform 114"/>
            <p:cNvSpPr/>
            <p:nvPr/>
          </p:nvSpPr>
          <p:spPr>
            <a:xfrm>
              <a:off x="5084280" y="3159360"/>
              <a:ext cx="75960" cy="101160"/>
            </a:xfrm>
            <a:custGeom>
              <a:avLst/>
              <a:gdLst/>
              <a:ahLst/>
              <a:rect l="l" t="t" r="r" b="b"/>
              <a:pathLst>
                <a:path w="48" h="64">
                  <a:moveTo>
                    <a:pt x="22" y="50"/>
                  </a:moveTo>
                  <a:lnTo>
                    <a:pt x="22" y="50"/>
                  </a:lnTo>
                  <a:lnTo>
                    <a:pt x="22" y="46"/>
                  </a:lnTo>
                  <a:lnTo>
                    <a:pt x="22" y="42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40" y="24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30"/>
                  </a:lnTo>
                  <a:lnTo>
                    <a:pt x="40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4"/>
                  </a:lnTo>
                  <a:lnTo>
                    <a:pt x="48" y="38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44" y="42"/>
                  </a:lnTo>
                  <a:lnTo>
                    <a:pt x="44" y="46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6"/>
                  </a:lnTo>
                  <a:lnTo>
                    <a:pt x="34" y="50"/>
                  </a:lnTo>
                  <a:lnTo>
                    <a:pt x="34" y="50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43" name="Freeform 115"/>
            <p:cNvSpPr/>
            <p:nvPr/>
          </p:nvSpPr>
          <p:spPr>
            <a:xfrm>
              <a:off x="4563360" y="2994120"/>
              <a:ext cx="82080" cy="95040"/>
            </a:xfrm>
            <a:custGeom>
              <a:avLst/>
              <a:gdLst/>
              <a:ahLst/>
              <a:rect l="l" t="t" r="r" b="b"/>
              <a:pathLst>
                <a:path w="52" h="60">
                  <a:moveTo>
                    <a:pt x="26" y="26"/>
                  </a:moveTo>
                  <a:lnTo>
                    <a:pt x="26" y="26"/>
                  </a:lnTo>
                  <a:lnTo>
                    <a:pt x="26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6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8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2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38" y="44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4" y="5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4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close/>
                  <a:moveTo>
                    <a:pt x="22" y="22"/>
                  </a:moveTo>
                  <a:lnTo>
                    <a:pt x="22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close/>
                  <a:moveTo>
                    <a:pt x="30" y="22"/>
                  </a:moveTo>
                  <a:lnTo>
                    <a:pt x="30" y="22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2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close/>
                  <a:moveTo>
                    <a:pt x="8" y="38"/>
                  </a:move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close/>
                  <a:moveTo>
                    <a:pt x="26" y="4"/>
                  </a:move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close/>
                  <a:moveTo>
                    <a:pt x="20" y="12"/>
                  </a:move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44" name="Freeform 116"/>
            <p:cNvSpPr/>
            <p:nvPr/>
          </p:nvSpPr>
          <p:spPr>
            <a:xfrm>
              <a:off x="4592160" y="2336760"/>
              <a:ext cx="593280" cy="504360"/>
            </a:xfrm>
            <a:custGeom>
              <a:avLst/>
              <a:gdLst/>
              <a:ahLst/>
              <a:rect l="l" t="t" r="r" b="b"/>
              <a:pathLst>
                <a:path w="374" h="318">
                  <a:moveTo>
                    <a:pt x="82" y="168"/>
                  </a:moveTo>
                  <a:lnTo>
                    <a:pt x="86" y="168"/>
                  </a:lnTo>
                  <a:lnTo>
                    <a:pt x="82" y="168"/>
                  </a:lnTo>
                  <a:lnTo>
                    <a:pt x="86" y="164"/>
                  </a:lnTo>
                  <a:lnTo>
                    <a:pt x="90" y="164"/>
                  </a:lnTo>
                  <a:lnTo>
                    <a:pt x="94" y="168"/>
                  </a:lnTo>
                  <a:lnTo>
                    <a:pt x="94" y="164"/>
                  </a:lnTo>
                  <a:lnTo>
                    <a:pt x="98" y="164"/>
                  </a:lnTo>
                  <a:lnTo>
                    <a:pt x="102" y="164"/>
                  </a:lnTo>
                  <a:lnTo>
                    <a:pt x="98" y="164"/>
                  </a:lnTo>
                  <a:lnTo>
                    <a:pt x="94" y="164"/>
                  </a:lnTo>
                  <a:lnTo>
                    <a:pt x="94" y="162"/>
                  </a:lnTo>
                  <a:lnTo>
                    <a:pt x="98" y="162"/>
                  </a:lnTo>
                  <a:lnTo>
                    <a:pt x="102" y="162"/>
                  </a:lnTo>
                  <a:lnTo>
                    <a:pt x="102" y="158"/>
                  </a:lnTo>
                  <a:lnTo>
                    <a:pt x="98" y="158"/>
                  </a:lnTo>
                  <a:lnTo>
                    <a:pt x="102" y="158"/>
                  </a:lnTo>
                  <a:lnTo>
                    <a:pt x="104" y="154"/>
                  </a:lnTo>
                  <a:lnTo>
                    <a:pt x="102" y="154"/>
                  </a:lnTo>
                  <a:lnTo>
                    <a:pt x="102" y="158"/>
                  </a:lnTo>
                  <a:lnTo>
                    <a:pt x="94" y="162"/>
                  </a:lnTo>
                  <a:lnTo>
                    <a:pt x="94" y="158"/>
                  </a:lnTo>
                  <a:lnTo>
                    <a:pt x="98" y="158"/>
                  </a:lnTo>
                  <a:lnTo>
                    <a:pt x="94" y="158"/>
                  </a:lnTo>
                  <a:lnTo>
                    <a:pt x="98" y="154"/>
                  </a:lnTo>
                  <a:lnTo>
                    <a:pt x="102" y="154"/>
                  </a:lnTo>
                  <a:lnTo>
                    <a:pt x="104" y="154"/>
                  </a:lnTo>
                  <a:lnTo>
                    <a:pt x="108" y="154"/>
                  </a:lnTo>
                  <a:lnTo>
                    <a:pt x="112" y="150"/>
                  </a:lnTo>
                  <a:lnTo>
                    <a:pt x="116" y="146"/>
                  </a:lnTo>
                  <a:lnTo>
                    <a:pt x="112" y="150"/>
                  </a:lnTo>
                  <a:lnTo>
                    <a:pt x="108" y="150"/>
                  </a:lnTo>
                  <a:lnTo>
                    <a:pt x="112" y="150"/>
                  </a:lnTo>
                  <a:lnTo>
                    <a:pt x="112" y="146"/>
                  </a:lnTo>
                  <a:lnTo>
                    <a:pt x="108" y="146"/>
                  </a:lnTo>
                  <a:lnTo>
                    <a:pt x="108" y="150"/>
                  </a:lnTo>
                  <a:lnTo>
                    <a:pt x="104" y="150"/>
                  </a:lnTo>
                  <a:lnTo>
                    <a:pt x="108" y="146"/>
                  </a:lnTo>
                  <a:lnTo>
                    <a:pt x="112" y="146"/>
                  </a:lnTo>
                  <a:lnTo>
                    <a:pt x="108" y="142"/>
                  </a:lnTo>
                  <a:lnTo>
                    <a:pt x="112" y="142"/>
                  </a:lnTo>
                  <a:lnTo>
                    <a:pt x="108" y="142"/>
                  </a:lnTo>
                  <a:lnTo>
                    <a:pt x="108" y="138"/>
                  </a:lnTo>
                  <a:lnTo>
                    <a:pt x="108" y="136"/>
                  </a:lnTo>
                  <a:lnTo>
                    <a:pt x="112" y="136"/>
                  </a:lnTo>
                  <a:lnTo>
                    <a:pt x="112" y="138"/>
                  </a:lnTo>
                  <a:lnTo>
                    <a:pt x="116" y="138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2"/>
                  </a:lnTo>
                  <a:lnTo>
                    <a:pt x="116" y="132"/>
                  </a:lnTo>
                  <a:lnTo>
                    <a:pt x="120" y="132"/>
                  </a:lnTo>
                  <a:lnTo>
                    <a:pt x="120" y="136"/>
                  </a:lnTo>
                  <a:lnTo>
                    <a:pt x="120" y="132"/>
                  </a:lnTo>
                  <a:lnTo>
                    <a:pt x="116" y="132"/>
                  </a:lnTo>
                  <a:lnTo>
                    <a:pt x="116" y="128"/>
                  </a:lnTo>
                  <a:lnTo>
                    <a:pt x="112" y="128"/>
                  </a:lnTo>
                  <a:lnTo>
                    <a:pt x="116" y="128"/>
                  </a:lnTo>
                  <a:lnTo>
                    <a:pt x="120" y="128"/>
                  </a:lnTo>
                  <a:lnTo>
                    <a:pt x="120" y="124"/>
                  </a:lnTo>
                  <a:lnTo>
                    <a:pt x="124" y="124"/>
                  </a:lnTo>
                  <a:lnTo>
                    <a:pt x="128" y="124"/>
                  </a:lnTo>
                  <a:lnTo>
                    <a:pt x="124" y="124"/>
                  </a:lnTo>
                  <a:lnTo>
                    <a:pt x="124" y="128"/>
                  </a:lnTo>
                  <a:lnTo>
                    <a:pt x="128" y="124"/>
                  </a:lnTo>
                  <a:lnTo>
                    <a:pt x="130" y="124"/>
                  </a:lnTo>
                  <a:lnTo>
                    <a:pt x="134" y="124"/>
                  </a:lnTo>
                  <a:lnTo>
                    <a:pt x="134" y="120"/>
                  </a:lnTo>
                  <a:lnTo>
                    <a:pt x="130" y="124"/>
                  </a:lnTo>
                  <a:lnTo>
                    <a:pt x="128" y="124"/>
                  </a:lnTo>
                  <a:lnTo>
                    <a:pt x="124" y="124"/>
                  </a:lnTo>
                  <a:lnTo>
                    <a:pt x="120" y="124"/>
                  </a:lnTo>
                  <a:lnTo>
                    <a:pt x="116" y="124"/>
                  </a:lnTo>
                  <a:lnTo>
                    <a:pt x="120" y="124"/>
                  </a:lnTo>
                  <a:lnTo>
                    <a:pt x="124" y="124"/>
                  </a:lnTo>
                  <a:lnTo>
                    <a:pt x="120" y="124"/>
                  </a:lnTo>
                  <a:lnTo>
                    <a:pt x="116" y="120"/>
                  </a:lnTo>
                  <a:lnTo>
                    <a:pt x="120" y="120"/>
                  </a:lnTo>
                  <a:lnTo>
                    <a:pt x="120" y="116"/>
                  </a:lnTo>
                  <a:lnTo>
                    <a:pt x="116" y="116"/>
                  </a:lnTo>
                  <a:lnTo>
                    <a:pt x="120" y="116"/>
                  </a:lnTo>
                  <a:lnTo>
                    <a:pt x="124" y="116"/>
                  </a:lnTo>
                  <a:lnTo>
                    <a:pt x="128" y="116"/>
                  </a:lnTo>
                  <a:lnTo>
                    <a:pt x="124" y="116"/>
                  </a:lnTo>
                  <a:lnTo>
                    <a:pt x="120" y="116"/>
                  </a:lnTo>
                  <a:lnTo>
                    <a:pt x="120" y="112"/>
                  </a:lnTo>
                  <a:lnTo>
                    <a:pt x="124" y="112"/>
                  </a:lnTo>
                  <a:lnTo>
                    <a:pt x="120" y="112"/>
                  </a:lnTo>
                  <a:lnTo>
                    <a:pt x="124" y="112"/>
                  </a:lnTo>
                  <a:lnTo>
                    <a:pt x="128" y="112"/>
                  </a:lnTo>
                  <a:lnTo>
                    <a:pt x="130" y="112"/>
                  </a:lnTo>
                  <a:lnTo>
                    <a:pt x="128" y="112"/>
                  </a:lnTo>
                  <a:lnTo>
                    <a:pt x="124" y="112"/>
                  </a:lnTo>
                  <a:lnTo>
                    <a:pt x="128" y="112"/>
                  </a:lnTo>
                  <a:lnTo>
                    <a:pt x="124" y="112"/>
                  </a:lnTo>
                  <a:lnTo>
                    <a:pt x="124" y="108"/>
                  </a:lnTo>
                  <a:lnTo>
                    <a:pt x="128" y="108"/>
                  </a:lnTo>
                  <a:lnTo>
                    <a:pt x="130" y="108"/>
                  </a:lnTo>
                  <a:lnTo>
                    <a:pt x="128" y="108"/>
                  </a:lnTo>
                  <a:lnTo>
                    <a:pt x="124" y="108"/>
                  </a:lnTo>
                  <a:lnTo>
                    <a:pt x="128" y="106"/>
                  </a:lnTo>
                  <a:lnTo>
                    <a:pt x="130" y="108"/>
                  </a:lnTo>
                  <a:lnTo>
                    <a:pt x="134" y="106"/>
                  </a:lnTo>
                  <a:lnTo>
                    <a:pt x="138" y="106"/>
                  </a:lnTo>
                  <a:lnTo>
                    <a:pt x="134" y="106"/>
                  </a:lnTo>
                  <a:lnTo>
                    <a:pt x="134" y="102"/>
                  </a:lnTo>
                  <a:lnTo>
                    <a:pt x="138" y="102"/>
                  </a:lnTo>
                  <a:lnTo>
                    <a:pt x="142" y="102"/>
                  </a:lnTo>
                  <a:lnTo>
                    <a:pt x="138" y="102"/>
                  </a:lnTo>
                  <a:lnTo>
                    <a:pt x="142" y="102"/>
                  </a:lnTo>
                  <a:lnTo>
                    <a:pt x="146" y="102"/>
                  </a:lnTo>
                  <a:lnTo>
                    <a:pt x="150" y="102"/>
                  </a:lnTo>
                  <a:lnTo>
                    <a:pt x="154" y="106"/>
                  </a:lnTo>
                  <a:lnTo>
                    <a:pt x="154" y="102"/>
                  </a:lnTo>
                  <a:lnTo>
                    <a:pt x="150" y="102"/>
                  </a:lnTo>
                  <a:lnTo>
                    <a:pt x="154" y="102"/>
                  </a:lnTo>
                  <a:lnTo>
                    <a:pt x="158" y="102"/>
                  </a:lnTo>
                  <a:lnTo>
                    <a:pt x="150" y="102"/>
                  </a:lnTo>
                  <a:lnTo>
                    <a:pt x="150" y="98"/>
                  </a:lnTo>
                  <a:lnTo>
                    <a:pt x="150" y="102"/>
                  </a:lnTo>
                  <a:lnTo>
                    <a:pt x="146" y="98"/>
                  </a:lnTo>
                  <a:lnTo>
                    <a:pt x="150" y="98"/>
                  </a:lnTo>
                  <a:lnTo>
                    <a:pt x="146" y="98"/>
                  </a:lnTo>
                  <a:lnTo>
                    <a:pt x="142" y="98"/>
                  </a:lnTo>
                  <a:lnTo>
                    <a:pt x="142" y="102"/>
                  </a:lnTo>
                  <a:lnTo>
                    <a:pt x="138" y="98"/>
                  </a:lnTo>
                  <a:lnTo>
                    <a:pt x="134" y="98"/>
                  </a:lnTo>
                  <a:lnTo>
                    <a:pt x="138" y="98"/>
                  </a:lnTo>
                  <a:lnTo>
                    <a:pt x="138" y="94"/>
                  </a:lnTo>
                  <a:lnTo>
                    <a:pt x="142" y="94"/>
                  </a:lnTo>
                  <a:lnTo>
                    <a:pt x="146" y="94"/>
                  </a:lnTo>
                  <a:lnTo>
                    <a:pt x="142" y="94"/>
                  </a:lnTo>
                  <a:lnTo>
                    <a:pt x="146" y="90"/>
                  </a:lnTo>
                  <a:lnTo>
                    <a:pt x="146" y="94"/>
                  </a:lnTo>
                  <a:lnTo>
                    <a:pt x="150" y="94"/>
                  </a:lnTo>
                  <a:lnTo>
                    <a:pt x="154" y="94"/>
                  </a:lnTo>
                  <a:lnTo>
                    <a:pt x="154" y="98"/>
                  </a:lnTo>
                  <a:lnTo>
                    <a:pt x="158" y="98"/>
                  </a:lnTo>
                  <a:lnTo>
                    <a:pt x="154" y="98"/>
                  </a:lnTo>
                  <a:lnTo>
                    <a:pt x="154" y="94"/>
                  </a:lnTo>
                  <a:lnTo>
                    <a:pt x="158" y="94"/>
                  </a:lnTo>
                  <a:lnTo>
                    <a:pt x="158" y="90"/>
                  </a:lnTo>
                  <a:lnTo>
                    <a:pt x="154" y="90"/>
                  </a:lnTo>
                  <a:lnTo>
                    <a:pt x="154" y="94"/>
                  </a:lnTo>
                  <a:lnTo>
                    <a:pt x="150" y="94"/>
                  </a:lnTo>
                  <a:lnTo>
                    <a:pt x="150" y="90"/>
                  </a:lnTo>
                  <a:lnTo>
                    <a:pt x="150" y="86"/>
                  </a:lnTo>
                  <a:lnTo>
                    <a:pt x="154" y="90"/>
                  </a:lnTo>
                  <a:lnTo>
                    <a:pt x="154" y="86"/>
                  </a:lnTo>
                  <a:lnTo>
                    <a:pt x="150" y="86"/>
                  </a:lnTo>
                  <a:lnTo>
                    <a:pt x="154" y="86"/>
                  </a:lnTo>
                  <a:lnTo>
                    <a:pt x="158" y="90"/>
                  </a:lnTo>
                  <a:lnTo>
                    <a:pt x="158" y="86"/>
                  </a:lnTo>
                  <a:lnTo>
                    <a:pt x="154" y="86"/>
                  </a:lnTo>
                  <a:lnTo>
                    <a:pt x="150" y="86"/>
                  </a:lnTo>
                  <a:lnTo>
                    <a:pt x="146" y="90"/>
                  </a:lnTo>
                  <a:lnTo>
                    <a:pt x="142" y="90"/>
                  </a:lnTo>
                  <a:lnTo>
                    <a:pt x="142" y="86"/>
                  </a:lnTo>
                  <a:lnTo>
                    <a:pt x="146" y="86"/>
                  </a:lnTo>
                  <a:lnTo>
                    <a:pt x="142" y="86"/>
                  </a:lnTo>
                  <a:lnTo>
                    <a:pt x="146" y="86"/>
                  </a:lnTo>
                  <a:lnTo>
                    <a:pt x="146" y="82"/>
                  </a:lnTo>
                  <a:lnTo>
                    <a:pt x="142" y="86"/>
                  </a:lnTo>
                  <a:lnTo>
                    <a:pt x="142" y="82"/>
                  </a:lnTo>
                  <a:lnTo>
                    <a:pt x="146" y="82"/>
                  </a:lnTo>
                  <a:lnTo>
                    <a:pt x="150" y="82"/>
                  </a:lnTo>
                  <a:lnTo>
                    <a:pt x="154" y="82"/>
                  </a:lnTo>
                  <a:lnTo>
                    <a:pt x="158" y="82"/>
                  </a:lnTo>
                  <a:lnTo>
                    <a:pt x="160" y="78"/>
                  </a:lnTo>
                  <a:lnTo>
                    <a:pt x="158" y="78"/>
                  </a:lnTo>
                  <a:lnTo>
                    <a:pt x="154" y="78"/>
                  </a:lnTo>
                  <a:lnTo>
                    <a:pt x="150" y="82"/>
                  </a:lnTo>
                  <a:lnTo>
                    <a:pt x="150" y="78"/>
                  </a:lnTo>
                  <a:lnTo>
                    <a:pt x="154" y="78"/>
                  </a:lnTo>
                  <a:lnTo>
                    <a:pt x="154" y="76"/>
                  </a:lnTo>
                  <a:lnTo>
                    <a:pt x="158" y="76"/>
                  </a:lnTo>
                  <a:lnTo>
                    <a:pt x="158" y="78"/>
                  </a:lnTo>
                  <a:lnTo>
                    <a:pt x="154" y="78"/>
                  </a:lnTo>
                  <a:lnTo>
                    <a:pt x="158" y="78"/>
                  </a:lnTo>
                  <a:lnTo>
                    <a:pt x="158" y="76"/>
                  </a:lnTo>
                  <a:lnTo>
                    <a:pt x="160" y="76"/>
                  </a:lnTo>
                  <a:lnTo>
                    <a:pt x="160" y="78"/>
                  </a:lnTo>
                  <a:lnTo>
                    <a:pt x="160" y="82"/>
                  </a:lnTo>
                  <a:lnTo>
                    <a:pt x="164" y="82"/>
                  </a:lnTo>
                  <a:lnTo>
                    <a:pt x="164" y="86"/>
                  </a:lnTo>
                  <a:lnTo>
                    <a:pt x="168" y="86"/>
                  </a:lnTo>
                  <a:lnTo>
                    <a:pt x="164" y="82"/>
                  </a:lnTo>
                  <a:lnTo>
                    <a:pt x="164" y="78"/>
                  </a:lnTo>
                  <a:lnTo>
                    <a:pt x="164" y="82"/>
                  </a:lnTo>
                  <a:lnTo>
                    <a:pt x="168" y="82"/>
                  </a:lnTo>
                  <a:lnTo>
                    <a:pt x="168" y="78"/>
                  </a:lnTo>
                  <a:lnTo>
                    <a:pt x="164" y="78"/>
                  </a:lnTo>
                  <a:lnTo>
                    <a:pt x="168" y="78"/>
                  </a:lnTo>
                  <a:lnTo>
                    <a:pt x="164" y="78"/>
                  </a:lnTo>
                  <a:lnTo>
                    <a:pt x="164" y="76"/>
                  </a:lnTo>
                  <a:lnTo>
                    <a:pt x="168" y="76"/>
                  </a:lnTo>
                  <a:lnTo>
                    <a:pt x="164" y="76"/>
                  </a:lnTo>
                  <a:lnTo>
                    <a:pt x="160" y="76"/>
                  </a:lnTo>
                  <a:lnTo>
                    <a:pt x="164" y="76"/>
                  </a:lnTo>
                  <a:lnTo>
                    <a:pt x="160" y="76"/>
                  </a:lnTo>
                  <a:lnTo>
                    <a:pt x="160" y="72"/>
                  </a:lnTo>
                  <a:lnTo>
                    <a:pt x="168" y="76"/>
                  </a:lnTo>
                  <a:lnTo>
                    <a:pt x="172" y="78"/>
                  </a:lnTo>
                  <a:lnTo>
                    <a:pt x="172" y="76"/>
                  </a:lnTo>
                  <a:lnTo>
                    <a:pt x="168" y="76"/>
                  </a:lnTo>
                  <a:lnTo>
                    <a:pt x="164" y="72"/>
                  </a:lnTo>
                  <a:lnTo>
                    <a:pt x="168" y="72"/>
                  </a:lnTo>
                  <a:lnTo>
                    <a:pt x="172" y="72"/>
                  </a:lnTo>
                  <a:lnTo>
                    <a:pt x="176" y="72"/>
                  </a:lnTo>
                  <a:lnTo>
                    <a:pt x="180" y="76"/>
                  </a:lnTo>
                  <a:lnTo>
                    <a:pt x="180" y="72"/>
                  </a:lnTo>
                  <a:lnTo>
                    <a:pt x="176" y="72"/>
                  </a:lnTo>
                  <a:lnTo>
                    <a:pt x="180" y="72"/>
                  </a:lnTo>
                  <a:lnTo>
                    <a:pt x="184" y="72"/>
                  </a:lnTo>
                  <a:lnTo>
                    <a:pt x="180" y="72"/>
                  </a:lnTo>
                  <a:lnTo>
                    <a:pt x="184" y="72"/>
                  </a:lnTo>
                  <a:lnTo>
                    <a:pt x="184" y="68"/>
                  </a:lnTo>
                  <a:lnTo>
                    <a:pt x="180" y="68"/>
                  </a:lnTo>
                  <a:lnTo>
                    <a:pt x="176" y="68"/>
                  </a:lnTo>
                  <a:lnTo>
                    <a:pt x="176" y="72"/>
                  </a:lnTo>
                  <a:lnTo>
                    <a:pt x="176" y="68"/>
                  </a:lnTo>
                  <a:lnTo>
                    <a:pt x="172" y="68"/>
                  </a:lnTo>
                  <a:lnTo>
                    <a:pt x="168" y="72"/>
                  </a:lnTo>
                  <a:lnTo>
                    <a:pt x="164" y="68"/>
                  </a:lnTo>
                  <a:lnTo>
                    <a:pt x="168" y="68"/>
                  </a:lnTo>
                  <a:lnTo>
                    <a:pt x="168" y="64"/>
                  </a:lnTo>
                  <a:lnTo>
                    <a:pt x="172" y="64"/>
                  </a:lnTo>
                  <a:lnTo>
                    <a:pt x="176" y="64"/>
                  </a:lnTo>
                  <a:lnTo>
                    <a:pt x="180" y="64"/>
                  </a:lnTo>
                  <a:lnTo>
                    <a:pt x="184" y="64"/>
                  </a:lnTo>
                  <a:lnTo>
                    <a:pt x="180" y="64"/>
                  </a:lnTo>
                  <a:lnTo>
                    <a:pt x="176" y="60"/>
                  </a:lnTo>
                  <a:lnTo>
                    <a:pt x="180" y="60"/>
                  </a:lnTo>
                  <a:lnTo>
                    <a:pt x="184" y="60"/>
                  </a:lnTo>
                  <a:lnTo>
                    <a:pt x="188" y="60"/>
                  </a:lnTo>
                  <a:lnTo>
                    <a:pt x="184" y="60"/>
                  </a:lnTo>
                  <a:lnTo>
                    <a:pt x="180" y="60"/>
                  </a:lnTo>
                  <a:lnTo>
                    <a:pt x="184" y="60"/>
                  </a:lnTo>
                  <a:lnTo>
                    <a:pt x="184" y="56"/>
                  </a:lnTo>
                  <a:lnTo>
                    <a:pt x="184" y="60"/>
                  </a:lnTo>
                  <a:lnTo>
                    <a:pt x="188" y="60"/>
                  </a:lnTo>
                  <a:lnTo>
                    <a:pt x="184" y="56"/>
                  </a:lnTo>
                  <a:lnTo>
                    <a:pt x="180" y="56"/>
                  </a:lnTo>
                  <a:lnTo>
                    <a:pt x="184" y="52"/>
                  </a:lnTo>
                  <a:lnTo>
                    <a:pt x="188" y="52"/>
                  </a:lnTo>
                  <a:lnTo>
                    <a:pt x="190" y="52"/>
                  </a:lnTo>
                  <a:lnTo>
                    <a:pt x="188" y="50"/>
                  </a:lnTo>
                  <a:lnTo>
                    <a:pt x="190" y="50"/>
                  </a:lnTo>
                  <a:lnTo>
                    <a:pt x="190" y="46"/>
                  </a:lnTo>
                  <a:lnTo>
                    <a:pt x="190" y="42"/>
                  </a:lnTo>
                  <a:lnTo>
                    <a:pt x="194" y="46"/>
                  </a:lnTo>
                  <a:lnTo>
                    <a:pt x="194" y="50"/>
                  </a:lnTo>
                  <a:lnTo>
                    <a:pt x="198" y="50"/>
                  </a:lnTo>
                  <a:lnTo>
                    <a:pt x="202" y="50"/>
                  </a:lnTo>
                  <a:lnTo>
                    <a:pt x="198" y="46"/>
                  </a:lnTo>
                  <a:lnTo>
                    <a:pt x="194" y="46"/>
                  </a:lnTo>
                  <a:lnTo>
                    <a:pt x="194" y="42"/>
                  </a:lnTo>
                  <a:lnTo>
                    <a:pt x="198" y="42"/>
                  </a:lnTo>
                  <a:lnTo>
                    <a:pt x="202" y="42"/>
                  </a:lnTo>
                  <a:lnTo>
                    <a:pt x="202" y="46"/>
                  </a:lnTo>
                  <a:lnTo>
                    <a:pt x="206" y="46"/>
                  </a:lnTo>
                  <a:lnTo>
                    <a:pt x="210" y="50"/>
                  </a:lnTo>
                  <a:lnTo>
                    <a:pt x="206" y="50"/>
                  </a:lnTo>
                  <a:lnTo>
                    <a:pt x="210" y="50"/>
                  </a:lnTo>
                  <a:lnTo>
                    <a:pt x="210" y="46"/>
                  </a:lnTo>
                  <a:lnTo>
                    <a:pt x="206" y="46"/>
                  </a:lnTo>
                  <a:lnTo>
                    <a:pt x="202" y="46"/>
                  </a:lnTo>
                  <a:lnTo>
                    <a:pt x="202" y="42"/>
                  </a:lnTo>
                  <a:lnTo>
                    <a:pt x="206" y="42"/>
                  </a:lnTo>
                  <a:lnTo>
                    <a:pt x="202" y="42"/>
                  </a:lnTo>
                  <a:lnTo>
                    <a:pt x="202" y="38"/>
                  </a:lnTo>
                  <a:lnTo>
                    <a:pt x="206" y="38"/>
                  </a:lnTo>
                  <a:lnTo>
                    <a:pt x="206" y="34"/>
                  </a:lnTo>
                  <a:lnTo>
                    <a:pt x="214" y="34"/>
                  </a:lnTo>
                  <a:lnTo>
                    <a:pt x="214" y="38"/>
                  </a:lnTo>
                  <a:lnTo>
                    <a:pt x="214" y="42"/>
                  </a:lnTo>
                  <a:lnTo>
                    <a:pt x="210" y="42"/>
                  </a:lnTo>
                  <a:lnTo>
                    <a:pt x="210" y="46"/>
                  </a:lnTo>
                  <a:lnTo>
                    <a:pt x="214" y="46"/>
                  </a:lnTo>
                  <a:lnTo>
                    <a:pt x="214" y="42"/>
                  </a:lnTo>
                  <a:lnTo>
                    <a:pt x="214" y="38"/>
                  </a:lnTo>
                  <a:lnTo>
                    <a:pt x="218" y="34"/>
                  </a:lnTo>
                  <a:lnTo>
                    <a:pt x="218" y="30"/>
                  </a:lnTo>
                  <a:lnTo>
                    <a:pt x="220" y="30"/>
                  </a:lnTo>
                  <a:lnTo>
                    <a:pt x="220" y="34"/>
                  </a:lnTo>
                  <a:lnTo>
                    <a:pt x="220" y="38"/>
                  </a:lnTo>
                  <a:lnTo>
                    <a:pt x="220" y="42"/>
                  </a:lnTo>
                  <a:lnTo>
                    <a:pt x="220" y="46"/>
                  </a:lnTo>
                  <a:lnTo>
                    <a:pt x="218" y="46"/>
                  </a:lnTo>
                  <a:lnTo>
                    <a:pt x="218" y="50"/>
                  </a:lnTo>
                  <a:lnTo>
                    <a:pt x="220" y="46"/>
                  </a:lnTo>
                  <a:lnTo>
                    <a:pt x="224" y="42"/>
                  </a:lnTo>
                  <a:lnTo>
                    <a:pt x="228" y="42"/>
                  </a:lnTo>
                  <a:lnTo>
                    <a:pt x="224" y="42"/>
                  </a:lnTo>
                  <a:lnTo>
                    <a:pt x="224" y="38"/>
                  </a:lnTo>
                  <a:lnTo>
                    <a:pt x="228" y="34"/>
                  </a:lnTo>
                  <a:lnTo>
                    <a:pt x="232" y="30"/>
                  </a:lnTo>
                  <a:lnTo>
                    <a:pt x="232" y="34"/>
                  </a:lnTo>
                  <a:lnTo>
                    <a:pt x="228" y="34"/>
                  </a:lnTo>
                  <a:lnTo>
                    <a:pt x="232" y="34"/>
                  </a:lnTo>
                  <a:lnTo>
                    <a:pt x="236" y="30"/>
                  </a:lnTo>
                  <a:lnTo>
                    <a:pt x="240" y="30"/>
                  </a:lnTo>
                  <a:lnTo>
                    <a:pt x="240" y="34"/>
                  </a:lnTo>
                  <a:lnTo>
                    <a:pt x="244" y="34"/>
                  </a:lnTo>
                  <a:lnTo>
                    <a:pt x="244" y="38"/>
                  </a:lnTo>
                  <a:lnTo>
                    <a:pt x="248" y="38"/>
                  </a:lnTo>
                  <a:lnTo>
                    <a:pt x="248" y="34"/>
                  </a:lnTo>
                  <a:lnTo>
                    <a:pt x="244" y="30"/>
                  </a:lnTo>
                  <a:lnTo>
                    <a:pt x="248" y="30"/>
                  </a:lnTo>
                  <a:lnTo>
                    <a:pt x="248" y="26"/>
                  </a:lnTo>
                  <a:lnTo>
                    <a:pt x="244" y="26"/>
                  </a:lnTo>
                  <a:lnTo>
                    <a:pt x="244" y="30"/>
                  </a:lnTo>
                  <a:lnTo>
                    <a:pt x="240" y="30"/>
                  </a:lnTo>
                  <a:lnTo>
                    <a:pt x="236" y="26"/>
                  </a:lnTo>
                  <a:lnTo>
                    <a:pt x="236" y="22"/>
                  </a:lnTo>
                  <a:lnTo>
                    <a:pt x="240" y="22"/>
                  </a:lnTo>
                  <a:lnTo>
                    <a:pt x="244" y="22"/>
                  </a:lnTo>
                  <a:lnTo>
                    <a:pt x="248" y="22"/>
                  </a:lnTo>
                  <a:lnTo>
                    <a:pt x="250" y="22"/>
                  </a:lnTo>
                  <a:lnTo>
                    <a:pt x="250" y="26"/>
                  </a:lnTo>
                  <a:lnTo>
                    <a:pt x="254" y="26"/>
                  </a:lnTo>
                  <a:lnTo>
                    <a:pt x="250" y="26"/>
                  </a:lnTo>
                  <a:lnTo>
                    <a:pt x="250" y="22"/>
                  </a:lnTo>
                  <a:lnTo>
                    <a:pt x="254" y="22"/>
                  </a:lnTo>
                  <a:lnTo>
                    <a:pt x="258" y="26"/>
                  </a:lnTo>
                  <a:lnTo>
                    <a:pt x="254" y="26"/>
                  </a:lnTo>
                  <a:lnTo>
                    <a:pt x="250" y="26"/>
                  </a:lnTo>
                  <a:lnTo>
                    <a:pt x="250" y="30"/>
                  </a:lnTo>
                  <a:lnTo>
                    <a:pt x="250" y="26"/>
                  </a:lnTo>
                  <a:lnTo>
                    <a:pt x="254" y="26"/>
                  </a:lnTo>
                  <a:lnTo>
                    <a:pt x="258" y="26"/>
                  </a:lnTo>
                  <a:lnTo>
                    <a:pt x="258" y="30"/>
                  </a:lnTo>
                  <a:lnTo>
                    <a:pt x="262" y="30"/>
                  </a:lnTo>
                  <a:lnTo>
                    <a:pt x="266" y="30"/>
                  </a:lnTo>
                  <a:lnTo>
                    <a:pt x="262" y="30"/>
                  </a:lnTo>
                  <a:lnTo>
                    <a:pt x="262" y="26"/>
                  </a:lnTo>
                  <a:lnTo>
                    <a:pt x="266" y="26"/>
                  </a:lnTo>
                  <a:lnTo>
                    <a:pt x="266" y="22"/>
                  </a:lnTo>
                  <a:lnTo>
                    <a:pt x="270" y="20"/>
                  </a:lnTo>
                  <a:lnTo>
                    <a:pt x="274" y="20"/>
                  </a:lnTo>
                  <a:lnTo>
                    <a:pt x="274" y="16"/>
                  </a:lnTo>
                  <a:lnTo>
                    <a:pt x="276" y="20"/>
                  </a:lnTo>
                  <a:lnTo>
                    <a:pt x="276" y="16"/>
                  </a:lnTo>
                  <a:lnTo>
                    <a:pt x="276" y="12"/>
                  </a:lnTo>
                  <a:lnTo>
                    <a:pt x="280" y="12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4" y="12"/>
                  </a:lnTo>
                  <a:lnTo>
                    <a:pt x="280" y="12"/>
                  </a:lnTo>
                  <a:lnTo>
                    <a:pt x="276" y="12"/>
                  </a:lnTo>
                  <a:lnTo>
                    <a:pt x="276" y="8"/>
                  </a:lnTo>
                  <a:lnTo>
                    <a:pt x="280" y="8"/>
                  </a:lnTo>
                  <a:lnTo>
                    <a:pt x="280" y="12"/>
                  </a:lnTo>
                  <a:lnTo>
                    <a:pt x="284" y="8"/>
                  </a:lnTo>
                  <a:lnTo>
                    <a:pt x="280" y="8"/>
                  </a:lnTo>
                  <a:lnTo>
                    <a:pt x="280" y="4"/>
                  </a:lnTo>
                  <a:lnTo>
                    <a:pt x="284" y="4"/>
                  </a:lnTo>
                  <a:lnTo>
                    <a:pt x="284" y="8"/>
                  </a:lnTo>
                  <a:lnTo>
                    <a:pt x="288" y="8"/>
                  </a:lnTo>
                  <a:lnTo>
                    <a:pt x="288" y="4"/>
                  </a:lnTo>
                  <a:lnTo>
                    <a:pt x="288" y="8"/>
                  </a:lnTo>
                  <a:lnTo>
                    <a:pt x="292" y="8"/>
                  </a:lnTo>
                  <a:lnTo>
                    <a:pt x="292" y="4"/>
                  </a:lnTo>
                  <a:lnTo>
                    <a:pt x="296" y="4"/>
                  </a:lnTo>
                  <a:lnTo>
                    <a:pt x="296" y="8"/>
                  </a:lnTo>
                  <a:lnTo>
                    <a:pt x="300" y="8"/>
                  </a:lnTo>
                  <a:lnTo>
                    <a:pt x="296" y="12"/>
                  </a:lnTo>
                  <a:lnTo>
                    <a:pt x="292" y="16"/>
                  </a:lnTo>
                  <a:lnTo>
                    <a:pt x="288" y="16"/>
                  </a:lnTo>
                  <a:lnTo>
                    <a:pt x="292" y="16"/>
                  </a:lnTo>
                  <a:lnTo>
                    <a:pt x="292" y="20"/>
                  </a:lnTo>
                  <a:lnTo>
                    <a:pt x="288" y="20"/>
                  </a:lnTo>
                  <a:lnTo>
                    <a:pt x="288" y="22"/>
                  </a:lnTo>
                  <a:lnTo>
                    <a:pt x="288" y="26"/>
                  </a:lnTo>
                  <a:lnTo>
                    <a:pt x="288" y="30"/>
                  </a:lnTo>
                  <a:lnTo>
                    <a:pt x="288" y="26"/>
                  </a:lnTo>
                  <a:lnTo>
                    <a:pt x="292" y="26"/>
                  </a:lnTo>
                  <a:lnTo>
                    <a:pt x="296" y="22"/>
                  </a:lnTo>
                  <a:lnTo>
                    <a:pt x="296" y="20"/>
                  </a:lnTo>
                  <a:lnTo>
                    <a:pt x="300" y="16"/>
                  </a:lnTo>
                  <a:lnTo>
                    <a:pt x="304" y="16"/>
                  </a:lnTo>
                  <a:lnTo>
                    <a:pt x="306" y="12"/>
                  </a:lnTo>
                  <a:lnTo>
                    <a:pt x="306" y="8"/>
                  </a:lnTo>
                  <a:lnTo>
                    <a:pt x="310" y="8"/>
                  </a:lnTo>
                  <a:lnTo>
                    <a:pt x="310" y="4"/>
                  </a:lnTo>
                  <a:lnTo>
                    <a:pt x="310" y="8"/>
                  </a:lnTo>
                  <a:lnTo>
                    <a:pt x="310" y="12"/>
                  </a:lnTo>
                  <a:lnTo>
                    <a:pt x="306" y="12"/>
                  </a:lnTo>
                  <a:lnTo>
                    <a:pt x="306" y="16"/>
                  </a:lnTo>
                  <a:lnTo>
                    <a:pt x="306" y="12"/>
                  </a:lnTo>
                  <a:lnTo>
                    <a:pt x="310" y="12"/>
                  </a:lnTo>
                  <a:lnTo>
                    <a:pt x="310" y="16"/>
                  </a:lnTo>
                  <a:lnTo>
                    <a:pt x="310" y="20"/>
                  </a:lnTo>
                  <a:lnTo>
                    <a:pt x="310" y="22"/>
                  </a:lnTo>
                  <a:lnTo>
                    <a:pt x="310" y="20"/>
                  </a:lnTo>
                  <a:lnTo>
                    <a:pt x="314" y="20"/>
                  </a:lnTo>
                  <a:lnTo>
                    <a:pt x="318" y="20"/>
                  </a:lnTo>
                  <a:lnTo>
                    <a:pt x="314" y="16"/>
                  </a:lnTo>
                  <a:lnTo>
                    <a:pt x="318" y="16"/>
                  </a:lnTo>
                  <a:lnTo>
                    <a:pt x="318" y="12"/>
                  </a:lnTo>
                  <a:lnTo>
                    <a:pt x="322" y="12"/>
                  </a:lnTo>
                  <a:lnTo>
                    <a:pt x="322" y="8"/>
                  </a:lnTo>
                  <a:lnTo>
                    <a:pt x="326" y="8"/>
                  </a:lnTo>
                  <a:lnTo>
                    <a:pt x="322" y="8"/>
                  </a:lnTo>
                  <a:lnTo>
                    <a:pt x="318" y="8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0"/>
                  </a:lnTo>
                  <a:lnTo>
                    <a:pt x="326" y="4"/>
                  </a:lnTo>
                  <a:lnTo>
                    <a:pt x="330" y="4"/>
                  </a:lnTo>
                  <a:lnTo>
                    <a:pt x="332" y="4"/>
                  </a:lnTo>
                  <a:lnTo>
                    <a:pt x="336" y="4"/>
                  </a:lnTo>
                  <a:lnTo>
                    <a:pt x="336" y="8"/>
                  </a:lnTo>
                  <a:lnTo>
                    <a:pt x="332" y="12"/>
                  </a:lnTo>
                  <a:lnTo>
                    <a:pt x="330" y="12"/>
                  </a:lnTo>
                  <a:lnTo>
                    <a:pt x="326" y="12"/>
                  </a:lnTo>
                  <a:lnTo>
                    <a:pt x="330" y="12"/>
                  </a:lnTo>
                  <a:lnTo>
                    <a:pt x="332" y="12"/>
                  </a:lnTo>
                  <a:lnTo>
                    <a:pt x="330" y="12"/>
                  </a:lnTo>
                  <a:lnTo>
                    <a:pt x="326" y="16"/>
                  </a:lnTo>
                  <a:lnTo>
                    <a:pt x="330" y="16"/>
                  </a:lnTo>
                  <a:lnTo>
                    <a:pt x="332" y="12"/>
                  </a:lnTo>
                  <a:lnTo>
                    <a:pt x="332" y="16"/>
                  </a:lnTo>
                  <a:lnTo>
                    <a:pt x="330" y="16"/>
                  </a:lnTo>
                  <a:lnTo>
                    <a:pt x="330" y="20"/>
                  </a:lnTo>
                  <a:lnTo>
                    <a:pt x="332" y="20"/>
                  </a:lnTo>
                  <a:lnTo>
                    <a:pt x="330" y="20"/>
                  </a:lnTo>
                  <a:lnTo>
                    <a:pt x="332" y="20"/>
                  </a:lnTo>
                  <a:lnTo>
                    <a:pt x="332" y="16"/>
                  </a:lnTo>
                  <a:lnTo>
                    <a:pt x="336" y="20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6"/>
                  </a:lnTo>
                  <a:lnTo>
                    <a:pt x="330" y="30"/>
                  </a:lnTo>
                  <a:lnTo>
                    <a:pt x="332" y="30"/>
                  </a:lnTo>
                  <a:lnTo>
                    <a:pt x="332" y="26"/>
                  </a:lnTo>
                  <a:lnTo>
                    <a:pt x="332" y="22"/>
                  </a:lnTo>
                  <a:lnTo>
                    <a:pt x="332" y="20"/>
                  </a:lnTo>
                  <a:lnTo>
                    <a:pt x="336" y="20"/>
                  </a:lnTo>
                  <a:lnTo>
                    <a:pt x="336" y="16"/>
                  </a:lnTo>
                  <a:lnTo>
                    <a:pt x="336" y="12"/>
                  </a:lnTo>
                  <a:lnTo>
                    <a:pt x="340" y="8"/>
                  </a:lnTo>
                  <a:lnTo>
                    <a:pt x="344" y="8"/>
                  </a:lnTo>
                  <a:lnTo>
                    <a:pt x="348" y="8"/>
                  </a:lnTo>
                  <a:lnTo>
                    <a:pt x="348" y="12"/>
                  </a:lnTo>
                  <a:lnTo>
                    <a:pt x="350" y="12"/>
                  </a:lnTo>
                  <a:lnTo>
                    <a:pt x="354" y="12"/>
                  </a:lnTo>
                  <a:lnTo>
                    <a:pt x="354" y="16"/>
                  </a:lnTo>
                  <a:lnTo>
                    <a:pt x="354" y="12"/>
                  </a:lnTo>
                  <a:lnTo>
                    <a:pt x="358" y="12"/>
                  </a:lnTo>
                  <a:lnTo>
                    <a:pt x="362" y="12"/>
                  </a:lnTo>
                  <a:lnTo>
                    <a:pt x="362" y="16"/>
                  </a:lnTo>
                  <a:lnTo>
                    <a:pt x="358" y="16"/>
                  </a:lnTo>
                  <a:lnTo>
                    <a:pt x="362" y="16"/>
                  </a:lnTo>
                  <a:lnTo>
                    <a:pt x="366" y="16"/>
                  </a:lnTo>
                  <a:lnTo>
                    <a:pt x="366" y="20"/>
                  </a:lnTo>
                  <a:lnTo>
                    <a:pt x="370" y="20"/>
                  </a:lnTo>
                  <a:lnTo>
                    <a:pt x="374" y="20"/>
                  </a:lnTo>
                  <a:lnTo>
                    <a:pt x="374" y="22"/>
                  </a:lnTo>
                  <a:lnTo>
                    <a:pt x="370" y="22"/>
                  </a:lnTo>
                  <a:lnTo>
                    <a:pt x="366" y="22"/>
                  </a:lnTo>
                  <a:lnTo>
                    <a:pt x="362" y="26"/>
                  </a:lnTo>
                  <a:lnTo>
                    <a:pt x="358" y="26"/>
                  </a:lnTo>
                  <a:lnTo>
                    <a:pt x="358" y="30"/>
                  </a:lnTo>
                  <a:lnTo>
                    <a:pt x="354" y="30"/>
                  </a:lnTo>
                  <a:lnTo>
                    <a:pt x="354" y="26"/>
                  </a:lnTo>
                  <a:lnTo>
                    <a:pt x="350" y="26"/>
                  </a:lnTo>
                  <a:lnTo>
                    <a:pt x="348" y="26"/>
                  </a:lnTo>
                  <a:lnTo>
                    <a:pt x="344" y="26"/>
                  </a:lnTo>
                  <a:lnTo>
                    <a:pt x="340" y="26"/>
                  </a:lnTo>
                  <a:lnTo>
                    <a:pt x="344" y="30"/>
                  </a:lnTo>
                  <a:lnTo>
                    <a:pt x="348" y="30"/>
                  </a:lnTo>
                  <a:lnTo>
                    <a:pt x="350" y="30"/>
                  </a:lnTo>
                  <a:lnTo>
                    <a:pt x="354" y="30"/>
                  </a:lnTo>
                  <a:lnTo>
                    <a:pt x="350" y="30"/>
                  </a:lnTo>
                  <a:lnTo>
                    <a:pt x="350" y="34"/>
                  </a:lnTo>
                  <a:lnTo>
                    <a:pt x="348" y="34"/>
                  </a:lnTo>
                  <a:lnTo>
                    <a:pt x="350" y="34"/>
                  </a:lnTo>
                  <a:lnTo>
                    <a:pt x="354" y="34"/>
                  </a:lnTo>
                  <a:lnTo>
                    <a:pt x="350" y="38"/>
                  </a:lnTo>
                  <a:lnTo>
                    <a:pt x="354" y="38"/>
                  </a:lnTo>
                  <a:lnTo>
                    <a:pt x="358" y="38"/>
                  </a:lnTo>
                  <a:lnTo>
                    <a:pt x="362" y="38"/>
                  </a:lnTo>
                  <a:lnTo>
                    <a:pt x="358" y="38"/>
                  </a:lnTo>
                  <a:lnTo>
                    <a:pt x="362" y="38"/>
                  </a:lnTo>
                  <a:lnTo>
                    <a:pt x="358" y="34"/>
                  </a:lnTo>
                  <a:lnTo>
                    <a:pt x="362" y="34"/>
                  </a:lnTo>
                  <a:lnTo>
                    <a:pt x="362" y="38"/>
                  </a:lnTo>
                  <a:lnTo>
                    <a:pt x="366" y="38"/>
                  </a:lnTo>
                  <a:lnTo>
                    <a:pt x="366" y="34"/>
                  </a:lnTo>
                  <a:lnTo>
                    <a:pt x="370" y="34"/>
                  </a:lnTo>
                  <a:lnTo>
                    <a:pt x="370" y="38"/>
                  </a:lnTo>
                  <a:lnTo>
                    <a:pt x="370" y="42"/>
                  </a:lnTo>
                  <a:lnTo>
                    <a:pt x="366" y="42"/>
                  </a:lnTo>
                  <a:lnTo>
                    <a:pt x="362" y="42"/>
                  </a:lnTo>
                  <a:lnTo>
                    <a:pt x="362" y="38"/>
                  </a:lnTo>
                  <a:lnTo>
                    <a:pt x="358" y="38"/>
                  </a:lnTo>
                  <a:lnTo>
                    <a:pt x="362" y="42"/>
                  </a:lnTo>
                  <a:lnTo>
                    <a:pt x="358" y="42"/>
                  </a:lnTo>
                  <a:lnTo>
                    <a:pt x="354" y="46"/>
                  </a:lnTo>
                  <a:lnTo>
                    <a:pt x="350" y="46"/>
                  </a:lnTo>
                  <a:lnTo>
                    <a:pt x="348" y="50"/>
                  </a:lnTo>
                  <a:lnTo>
                    <a:pt x="348" y="52"/>
                  </a:lnTo>
                  <a:lnTo>
                    <a:pt x="344" y="52"/>
                  </a:lnTo>
                  <a:lnTo>
                    <a:pt x="344" y="56"/>
                  </a:lnTo>
                  <a:lnTo>
                    <a:pt x="344" y="52"/>
                  </a:lnTo>
                  <a:lnTo>
                    <a:pt x="340" y="52"/>
                  </a:lnTo>
                  <a:lnTo>
                    <a:pt x="340" y="50"/>
                  </a:lnTo>
                  <a:lnTo>
                    <a:pt x="344" y="50"/>
                  </a:lnTo>
                  <a:lnTo>
                    <a:pt x="344" y="46"/>
                  </a:lnTo>
                  <a:lnTo>
                    <a:pt x="348" y="46"/>
                  </a:lnTo>
                  <a:lnTo>
                    <a:pt x="348" y="42"/>
                  </a:lnTo>
                  <a:lnTo>
                    <a:pt x="348" y="38"/>
                  </a:lnTo>
                  <a:lnTo>
                    <a:pt x="344" y="38"/>
                  </a:lnTo>
                  <a:lnTo>
                    <a:pt x="340" y="38"/>
                  </a:lnTo>
                  <a:lnTo>
                    <a:pt x="336" y="34"/>
                  </a:lnTo>
                  <a:lnTo>
                    <a:pt x="332" y="34"/>
                  </a:lnTo>
                  <a:lnTo>
                    <a:pt x="332" y="30"/>
                  </a:lnTo>
                  <a:lnTo>
                    <a:pt x="330" y="30"/>
                  </a:lnTo>
                  <a:lnTo>
                    <a:pt x="330" y="26"/>
                  </a:lnTo>
                  <a:lnTo>
                    <a:pt x="326" y="26"/>
                  </a:lnTo>
                  <a:lnTo>
                    <a:pt x="322" y="30"/>
                  </a:lnTo>
                  <a:lnTo>
                    <a:pt x="318" y="30"/>
                  </a:lnTo>
                  <a:lnTo>
                    <a:pt x="318" y="34"/>
                  </a:lnTo>
                  <a:lnTo>
                    <a:pt x="314" y="30"/>
                  </a:lnTo>
                  <a:lnTo>
                    <a:pt x="310" y="30"/>
                  </a:lnTo>
                  <a:lnTo>
                    <a:pt x="306" y="30"/>
                  </a:lnTo>
                  <a:lnTo>
                    <a:pt x="306" y="34"/>
                  </a:lnTo>
                  <a:lnTo>
                    <a:pt x="304" y="38"/>
                  </a:lnTo>
                  <a:lnTo>
                    <a:pt x="300" y="38"/>
                  </a:lnTo>
                  <a:lnTo>
                    <a:pt x="304" y="38"/>
                  </a:lnTo>
                  <a:lnTo>
                    <a:pt x="304" y="42"/>
                  </a:lnTo>
                  <a:lnTo>
                    <a:pt x="300" y="42"/>
                  </a:lnTo>
                  <a:lnTo>
                    <a:pt x="300" y="46"/>
                  </a:lnTo>
                  <a:lnTo>
                    <a:pt x="300" y="50"/>
                  </a:lnTo>
                  <a:lnTo>
                    <a:pt x="300" y="52"/>
                  </a:lnTo>
                  <a:lnTo>
                    <a:pt x="300" y="56"/>
                  </a:lnTo>
                  <a:lnTo>
                    <a:pt x="296" y="56"/>
                  </a:lnTo>
                  <a:lnTo>
                    <a:pt x="296" y="60"/>
                  </a:lnTo>
                  <a:lnTo>
                    <a:pt x="296" y="56"/>
                  </a:lnTo>
                  <a:lnTo>
                    <a:pt x="292" y="56"/>
                  </a:lnTo>
                  <a:lnTo>
                    <a:pt x="292" y="60"/>
                  </a:lnTo>
                  <a:lnTo>
                    <a:pt x="288" y="60"/>
                  </a:lnTo>
                  <a:lnTo>
                    <a:pt x="288" y="64"/>
                  </a:lnTo>
                  <a:lnTo>
                    <a:pt x="288" y="68"/>
                  </a:lnTo>
                  <a:lnTo>
                    <a:pt x="284" y="64"/>
                  </a:lnTo>
                  <a:lnTo>
                    <a:pt x="280" y="64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4" y="60"/>
                  </a:lnTo>
                  <a:lnTo>
                    <a:pt x="270" y="60"/>
                  </a:lnTo>
                  <a:lnTo>
                    <a:pt x="270" y="64"/>
                  </a:lnTo>
                  <a:lnTo>
                    <a:pt x="266" y="64"/>
                  </a:lnTo>
                  <a:lnTo>
                    <a:pt x="262" y="64"/>
                  </a:lnTo>
                  <a:lnTo>
                    <a:pt x="258" y="64"/>
                  </a:lnTo>
                  <a:lnTo>
                    <a:pt x="254" y="60"/>
                  </a:lnTo>
                  <a:lnTo>
                    <a:pt x="250" y="64"/>
                  </a:lnTo>
                  <a:lnTo>
                    <a:pt x="250" y="60"/>
                  </a:lnTo>
                  <a:lnTo>
                    <a:pt x="248" y="56"/>
                  </a:lnTo>
                  <a:lnTo>
                    <a:pt x="248" y="52"/>
                  </a:lnTo>
                  <a:lnTo>
                    <a:pt x="244" y="52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32" y="50"/>
                  </a:lnTo>
                  <a:lnTo>
                    <a:pt x="232" y="52"/>
                  </a:lnTo>
                  <a:lnTo>
                    <a:pt x="232" y="56"/>
                  </a:lnTo>
                  <a:lnTo>
                    <a:pt x="232" y="52"/>
                  </a:lnTo>
                  <a:lnTo>
                    <a:pt x="228" y="52"/>
                  </a:lnTo>
                  <a:lnTo>
                    <a:pt x="224" y="52"/>
                  </a:lnTo>
                  <a:lnTo>
                    <a:pt x="218" y="52"/>
                  </a:lnTo>
                  <a:lnTo>
                    <a:pt x="220" y="56"/>
                  </a:lnTo>
                  <a:lnTo>
                    <a:pt x="220" y="60"/>
                  </a:lnTo>
                  <a:lnTo>
                    <a:pt x="220" y="64"/>
                  </a:lnTo>
                  <a:lnTo>
                    <a:pt x="218" y="68"/>
                  </a:lnTo>
                  <a:lnTo>
                    <a:pt x="220" y="68"/>
                  </a:lnTo>
                  <a:lnTo>
                    <a:pt x="218" y="72"/>
                  </a:lnTo>
                  <a:lnTo>
                    <a:pt x="214" y="72"/>
                  </a:lnTo>
                  <a:lnTo>
                    <a:pt x="210" y="72"/>
                  </a:lnTo>
                  <a:lnTo>
                    <a:pt x="202" y="68"/>
                  </a:lnTo>
                  <a:lnTo>
                    <a:pt x="198" y="68"/>
                  </a:lnTo>
                  <a:lnTo>
                    <a:pt x="194" y="68"/>
                  </a:lnTo>
                  <a:lnTo>
                    <a:pt x="190" y="68"/>
                  </a:lnTo>
                  <a:lnTo>
                    <a:pt x="188" y="72"/>
                  </a:lnTo>
                  <a:lnTo>
                    <a:pt x="190" y="72"/>
                  </a:lnTo>
                  <a:lnTo>
                    <a:pt x="190" y="76"/>
                  </a:lnTo>
                  <a:lnTo>
                    <a:pt x="188" y="78"/>
                  </a:lnTo>
                  <a:lnTo>
                    <a:pt x="188" y="82"/>
                  </a:lnTo>
                  <a:lnTo>
                    <a:pt x="184" y="82"/>
                  </a:lnTo>
                  <a:lnTo>
                    <a:pt x="184" y="78"/>
                  </a:lnTo>
                  <a:lnTo>
                    <a:pt x="180" y="78"/>
                  </a:lnTo>
                  <a:lnTo>
                    <a:pt x="176" y="78"/>
                  </a:lnTo>
                  <a:lnTo>
                    <a:pt x="168" y="82"/>
                  </a:lnTo>
                  <a:lnTo>
                    <a:pt x="168" y="86"/>
                  </a:lnTo>
                  <a:lnTo>
                    <a:pt x="168" y="90"/>
                  </a:lnTo>
                  <a:lnTo>
                    <a:pt x="164" y="94"/>
                  </a:lnTo>
                  <a:lnTo>
                    <a:pt x="160" y="94"/>
                  </a:lnTo>
                  <a:lnTo>
                    <a:pt x="160" y="98"/>
                  </a:lnTo>
                  <a:lnTo>
                    <a:pt x="164" y="98"/>
                  </a:lnTo>
                  <a:lnTo>
                    <a:pt x="164" y="102"/>
                  </a:lnTo>
                  <a:lnTo>
                    <a:pt x="164" y="106"/>
                  </a:lnTo>
                  <a:lnTo>
                    <a:pt x="160" y="108"/>
                  </a:lnTo>
                  <a:lnTo>
                    <a:pt x="158" y="112"/>
                  </a:lnTo>
                  <a:lnTo>
                    <a:pt x="154" y="116"/>
                  </a:lnTo>
                  <a:lnTo>
                    <a:pt x="150" y="116"/>
                  </a:lnTo>
                  <a:lnTo>
                    <a:pt x="150" y="120"/>
                  </a:lnTo>
                  <a:lnTo>
                    <a:pt x="154" y="124"/>
                  </a:lnTo>
                  <a:lnTo>
                    <a:pt x="146" y="128"/>
                  </a:lnTo>
                  <a:lnTo>
                    <a:pt x="142" y="128"/>
                  </a:lnTo>
                  <a:lnTo>
                    <a:pt x="138" y="128"/>
                  </a:lnTo>
                  <a:lnTo>
                    <a:pt x="138" y="132"/>
                  </a:lnTo>
                  <a:lnTo>
                    <a:pt x="142" y="136"/>
                  </a:lnTo>
                  <a:lnTo>
                    <a:pt x="138" y="136"/>
                  </a:lnTo>
                  <a:lnTo>
                    <a:pt x="138" y="138"/>
                  </a:lnTo>
                  <a:lnTo>
                    <a:pt x="138" y="142"/>
                  </a:lnTo>
                  <a:lnTo>
                    <a:pt x="138" y="146"/>
                  </a:lnTo>
                  <a:lnTo>
                    <a:pt x="134" y="150"/>
                  </a:lnTo>
                  <a:lnTo>
                    <a:pt x="134" y="154"/>
                  </a:lnTo>
                  <a:lnTo>
                    <a:pt x="130" y="154"/>
                  </a:lnTo>
                  <a:lnTo>
                    <a:pt x="130" y="158"/>
                  </a:lnTo>
                  <a:lnTo>
                    <a:pt x="130" y="162"/>
                  </a:lnTo>
                  <a:lnTo>
                    <a:pt x="128" y="162"/>
                  </a:lnTo>
                  <a:lnTo>
                    <a:pt x="128" y="164"/>
                  </a:lnTo>
                  <a:lnTo>
                    <a:pt x="130" y="164"/>
                  </a:lnTo>
                  <a:lnTo>
                    <a:pt x="134" y="164"/>
                  </a:lnTo>
                  <a:lnTo>
                    <a:pt x="134" y="168"/>
                  </a:lnTo>
                  <a:lnTo>
                    <a:pt x="134" y="172"/>
                  </a:lnTo>
                  <a:lnTo>
                    <a:pt x="130" y="176"/>
                  </a:lnTo>
                  <a:lnTo>
                    <a:pt x="120" y="176"/>
                  </a:lnTo>
                  <a:lnTo>
                    <a:pt x="116" y="176"/>
                  </a:lnTo>
                  <a:lnTo>
                    <a:pt x="112" y="180"/>
                  </a:lnTo>
                  <a:lnTo>
                    <a:pt x="108" y="184"/>
                  </a:lnTo>
                  <a:lnTo>
                    <a:pt x="104" y="188"/>
                  </a:lnTo>
                  <a:lnTo>
                    <a:pt x="104" y="192"/>
                  </a:lnTo>
                  <a:lnTo>
                    <a:pt x="104" y="194"/>
                  </a:lnTo>
                  <a:lnTo>
                    <a:pt x="102" y="194"/>
                  </a:lnTo>
                  <a:lnTo>
                    <a:pt x="104" y="198"/>
                  </a:lnTo>
                  <a:lnTo>
                    <a:pt x="104" y="202"/>
                  </a:lnTo>
                  <a:lnTo>
                    <a:pt x="104" y="206"/>
                  </a:lnTo>
                  <a:lnTo>
                    <a:pt x="104" y="210"/>
                  </a:lnTo>
                  <a:lnTo>
                    <a:pt x="104" y="214"/>
                  </a:lnTo>
                  <a:lnTo>
                    <a:pt x="104" y="218"/>
                  </a:lnTo>
                  <a:lnTo>
                    <a:pt x="108" y="218"/>
                  </a:lnTo>
                  <a:lnTo>
                    <a:pt x="108" y="222"/>
                  </a:lnTo>
                  <a:lnTo>
                    <a:pt x="104" y="224"/>
                  </a:lnTo>
                  <a:lnTo>
                    <a:pt x="104" y="228"/>
                  </a:lnTo>
                  <a:lnTo>
                    <a:pt x="104" y="232"/>
                  </a:lnTo>
                  <a:lnTo>
                    <a:pt x="108" y="236"/>
                  </a:lnTo>
                  <a:lnTo>
                    <a:pt x="112" y="236"/>
                  </a:lnTo>
                  <a:lnTo>
                    <a:pt x="112" y="238"/>
                  </a:lnTo>
                  <a:lnTo>
                    <a:pt x="116" y="238"/>
                  </a:lnTo>
                  <a:lnTo>
                    <a:pt x="116" y="242"/>
                  </a:lnTo>
                  <a:lnTo>
                    <a:pt x="112" y="242"/>
                  </a:lnTo>
                  <a:lnTo>
                    <a:pt x="112" y="246"/>
                  </a:lnTo>
                  <a:lnTo>
                    <a:pt x="108" y="246"/>
                  </a:lnTo>
                  <a:lnTo>
                    <a:pt x="104" y="246"/>
                  </a:lnTo>
                  <a:lnTo>
                    <a:pt x="108" y="250"/>
                  </a:lnTo>
                  <a:lnTo>
                    <a:pt x="108" y="254"/>
                  </a:lnTo>
                  <a:lnTo>
                    <a:pt x="108" y="258"/>
                  </a:lnTo>
                  <a:lnTo>
                    <a:pt x="112" y="258"/>
                  </a:lnTo>
                  <a:lnTo>
                    <a:pt x="112" y="262"/>
                  </a:lnTo>
                  <a:lnTo>
                    <a:pt x="108" y="264"/>
                  </a:lnTo>
                  <a:lnTo>
                    <a:pt x="108" y="268"/>
                  </a:lnTo>
                  <a:lnTo>
                    <a:pt x="108" y="272"/>
                  </a:lnTo>
                  <a:lnTo>
                    <a:pt x="104" y="272"/>
                  </a:lnTo>
                  <a:lnTo>
                    <a:pt x="102" y="272"/>
                  </a:lnTo>
                  <a:lnTo>
                    <a:pt x="102" y="276"/>
                  </a:lnTo>
                  <a:lnTo>
                    <a:pt x="102" y="280"/>
                  </a:lnTo>
                  <a:lnTo>
                    <a:pt x="98" y="280"/>
                  </a:lnTo>
                  <a:lnTo>
                    <a:pt x="102" y="284"/>
                  </a:lnTo>
                  <a:lnTo>
                    <a:pt x="102" y="288"/>
                  </a:lnTo>
                  <a:lnTo>
                    <a:pt x="102" y="292"/>
                  </a:lnTo>
                  <a:lnTo>
                    <a:pt x="98" y="294"/>
                  </a:lnTo>
                  <a:lnTo>
                    <a:pt x="94" y="294"/>
                  </a:lnTo>
                  <a:lnTo>
                    <a:pt x="94" y="292"/>
                  </a:lnTo>
                  <a:lnTo>
                    <a:pt x="90" y="292"/>
                  </a:lnTo>
                  <a:lnTo>
                    <a:pt x="86" y="292"/>
                  </a:lnTo>
                  <a:lnTo>
                    <a:pt x="86" y="288"/>
                  </a:lnTo>
                  <a:lnTo>
                    <a:pt x="82" y="284"/>
                  </a:lnTo>
                  <a:lnTo>
                    <a:pt x="86" y="284"/>
                  </a:lnTo>
                  <a:lnTo>
                    <a:pt x="82" y="280"/>
                  </a:lnTo>
                  <a:lnTo>
                    <a:pt x="82" y="276"/>
                  </a:lnTo>
                  <a:lnTo>
                    <a:pt x="82" y="272"/>
                  </a:lnTo>
                  <a:lnTo>
                    <a:pt x="86" y="276"/>
                  </a:lnTo>
                  <a:lnTo>
                    <a:pt x="86" y="272"/>
                  </a:lnTo>
                  <a:lnTo>
                    <a:pt x="82" y="272"/>
                  </a:lnTo>
                  <a:lnTo>
                    <a:pt x="82" y="276"/>
                  </a:lnTo>
                  <a:lnTo>
                    <a:pt x="82" y="280"/>
                  </a:lnTo>
                  <a:lnTo>
                    <a:pt x="82" y="276"/>
                  </a:lnTo>
                  <a:lnTo>
                    <a:pt x="78" y="276"/>
                  </a:lnTo>
                  <a:lnTo>
                    <a:pt x="78" y="280"/>
                  </a:lnTo>
                  <a:lnTo>
                    <a:pt x="78" y="284"/>
                  </a:lnTo>
                  <a:lnTo>
                    <a:pt x="82" y="284"/>
                  </a:lnTo>
                  <a:lnTo>
                    <a:pt x="82" y="288"/>
                  </a:lnTo>
                  <a:lnTo>
                    <a:pt x="78" y="288"/>
                  </a:lnTo>
                  <a:lnTo>
                    <a:pt x="78" y="292"/>
                  </a:lnTo>
                  <a:lnTo>
                    <a:pt x="74" y="292"/>
                  </a:lnTo>
                  <a:lnTo>
                    <a:pt x="74" y="294"/>
                  </a:lnTo>
                  <a:lnTo>
                    <a:pt x="72" y="294"/>
                  </a:lnTo>
                  <a:lnTo>
                    <a:pt x="72" y="292"/>
                  </a:lnTo>
                  <a:lnTo>
                    <a:pt x="68" y="292"/>
                  </a:lnTo>
                  <a:lnTo>
                    <a:pt x="72" y="292"/>
                  </a:lnTo>
                  <a:lnTo>
                    <a:pt x="72" y="294"/>
                  </a:lnTo>
                  <a:lnTo>
                    <a:pt x="68" y="294"/>
                  </a:lnTo>
                  <a:lnTo>
                    <a:pt x="64" y="298"/>
                  </a:lnTo>
                  <a:lnTo>
                    <a:pt x="64" y="302"/>
                  </a:lnTo>
                  <a:lnTo>
                    <a:pt x="60" y="302"/>
                  </a:lnTo>
                  <a:lnTo>
                    <a:pt x="60" y="306"/>
                  </a:lnTo>
                  <a:lnTo>
                    <a:pt x="56" y="306"/>
                  </a:lnTo>
                  <a:lnTo>
                    <a:pt x="52" y="310"/>
                  </a:lnTo>
                  <a:lnTo>
                    <a:pt x="48" y="310"/>
                  </a:lnTo>
                  <a:lnTo>
                    <a:pt x="48" y="314"/>
                  </a:lnTo>
                  <a:lnTo>
                    <a:pt x="44" y="314"/>
                  </a:lnTo>
                  <a:lnTo>
                    <a:pt x="42" y="314"/>
                  </a:lnTo>
                  <a:lnTo>
                    <a:pt x="38" y="314"/>
                  </a:lnTo>
                  <a:lnTo>
                    <a:pt x="34" y="314"/>
                  </a:lnTo>
                  <a:lnTo>
                    <a:pt x="34" y="318"/>
                  </a:lnTo>
                  <a:lnTo>
                    <a:pt x="30" y="314"/>
                  </a:lnTo>
                  <a:lnTo>
                    <a:pt x="26" y="314"/>
                  </a:lnTo>
                  <a:lnTo>
                    <a:pt x="26" y="310"/>
                  </a:lnTo>
                  <a:lnTo>
                    <a:pt x="30" y="310"/>
                  </a:lnTo>
                  <a:lnTo>
                    <a:pt x="26" y="310"/>
                  </a:lnTo>
                  <a:lnTo>
                    <a:pt x="22" y="310"/>
                  </a:lnTo>
                  <a:lnTo>
                    <a:pt x="18" y="310"/>
                  </a:lnTo>
                  <a:lnTo>
                    <a:pt x="18" y="306"/>
                  </a:lnTo>
                  <a:lnTo>
                    <a:pt x="14" y="306"/>
                  </a:lnTo>
                  <a:lnTo>
                    <a:pt x="12" y="302"/>
                  </a:lnTo>
                  <a:lnTo>
                    <a:pt x="12" y="298"/>
                  </a:lnTo>
                  <a:lnTo>
                    <a:pt x="12" y="294"/>
                  </a:lnTo>
                  <a:lnTo>
                    <a:pt x="12" y="292"/>
                  </a:lnTo>
                  <a:lnTo>
                    <a:pt x="14" y="294"/>
                  </a:lnTo>
                  <a:lnTo>
                    <a:pt x="18" y="294"/>
                  </a:lnTo>
                  <a:lnTo>
                    <a:pt x="18" y="298"/>
                  </a:lnTo>
                  <a:lnTo>
                    <a:pt x="22" y="294"/>
                  </a:lnTo>
                  <a:lnTo>
                    <a:pt x="18" y="294"/>
                  </a:lnTo>
                  <a:lnTo>
                    <a:pt x="22" y="294"/>
                  </a:lnTo>
                  <a:lnTo>
                    <a:pt x="22" y="292"/>
                  </a:lnTo>
                  <a:lnTo>
                    <a:pt x="26" y="292"/>
                  </a:lnTo>
                  <a:lnTo>
                    <a:pt x="22" y="292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4" y="292"/>
                  </a:lnTo>
                  <a:lnTo>
                    <a:pt x="18" y="292"/>
                  </a:lnTo>
                  <a:lnTo>
                    <a:pt x="18" y="288"/>
                  </a:lnTo>
                  <a:lnTo>
                    <a:pt x="22" y="288"/>
                  </a:lnTo>
                  <a:lnTo>
                    <a:pt x="26" y="288"/>
                  </a:lnTo>
                  <a:lnTo>
                    <a:pt x="22" y="288"/>
                  </a:lnTo>
                  <a:lnTo>
                    <a:pt x="18" y="288"/>
                  </a:lnTo>
                  <a:lnTo>
                    <a:pt x="18" y="284"/>
                  </a:lnTo>
                  <a:lnTo>
                    <a:pt x="22" y="284"/>
                  </a:lnTo>
                  <a:lnTo>
                    <a:pt x="22" y="280"/>
                  </a:lnTo>
                  <a:lnTo>
                    <a:pt x="26" y="280"/>
                  </a:lnTo>
                  <a:lnTo>
                    <a:pt x="22" y="280"/>
                  </a:lnTo>
                  <a:lnTo>
                    <a:pt x="18" y="284"/>
                  </a:lnTo>
                  <a:lnTo>
                    <a:pt x="14" y="284"/>
                  </a:lnTo>
                  <a:lnTo>
                    <a:pt x="18" y="284"/>
                  </a:lnTo>
                  <a:lnTo>
                    <a:pt x="14" y="284"/>
                  </a:lnTo>
                  <a:lnTo>
                    <a:pt x="14" y="288"/>
                  </a:lnTo>
                  <a:lnTo>
                    <a:pt x="12" y="288"/>
                  </a:lnTo>
                  <a:lnTo>
                    <a:pt x="12" y="284"/>
                  </a:lnTo>
                  <a:lnTo>
                    <a:pt x="12" y="288"/>
                  </a:lnTo>
                  <a:lnTo>
                    <a:pt x="8" y="288"/>
                  </a:lnTo>
                  <a:lnTo>
                    <a:pt x="8" y="284"/>
                  </a:lnTo>
                  <a:lnTo>
                    <a:pt x="8" y="280"/>
                  </a:lnTo>
                  <a:lnTo>
                    <a:pt x="12" y="276"/>
                  </a:lnTo>
                  <a:lnTo>
                    <a:pt x="12" y="280"/>
                  </a:lnTo>
                  <a:lnTo>
                    <a:pt x="12" y="276"/>
                  </a:lnTo>
                  <a:lnTo>
                    <a:pt x="14" y="276"/>
                  </a:lnTo>
                  <a:lnTo>
                    <a:pt x="18" y="276"/>
                  </a:lnTo>
                  <a:lnTo>
                    <a:pt x="22" y="272"/>
                  </a:lnTo>
                  <a:lnTo>
                    <a:pt x="18" y="276"/>
                  </a:lnTo>
                  <a:lnTo>
                    <a:pt x="14" y="276"/>
                  </a:lnTo>
                  <a:lnTo>
                    <a:pt x="14" y="272"/>
                  </a:lnTo>
                  <a:lnTo>
                    <a:pt x="18" y="272"/>
                  </a:lnTo>
                  <a:lnTo>
                    <a:pt x="18" y="268"/>
                  </a:lnTo>
                  <a:lnTo>
                    <a:pt x="18" y="264"/>
                  </a:lnTo>
                  <a:lnTo>
                    <a:pt x="22" y="264"/>
                  </a:lnTo>
                  <a:lnTo>
                    <a:pt x="22" y="262"/>
                  </a:lnTo>
                  <a:lnTo>
                    <a:pt x="26" y="262"/>
                  </a:lnTo>
                  <a:lnTo>
                    <a:pt x="26" y="264"/>
                  </a:lnTo>
                  <a:lnTo>
                    <a:pt x="26" y="268"/>
                  </a:lnTo>
                  <a:lnTo>
                    <a:pt x="26" y="264"/>
                  </a:lnTo>
                  <a:lnTo>
                    <a:pt x="26" y="262"/>
                  </a:lnTo>
                  <a:lnTo>
                    <a:pt x="30" y="262"/>
                  </a:lnTo>
                  <a:lnTo>
                    <a:pt x="30" y="258"/>
                  </a:lnTo>
                  <a:lnTo>
                    <a:pt x="34" y="262"/>
                  </a:lnTo>
                  <a:lnTo>
                    <a:pt x="34" y="258"/>
                  </a:lnTo>
                  <a:lnTo>
                    <a:pt x="30" y="258"/>
                  </a:lnTo>
                  <a:lnTo>
                    <a:pt x="34" y="258"/>
                  </a:lnTo>
                  <a:lnTo>
                    <a:pt x="30" y="258"/>
                  </a:lnTo>
                  <a:lnTo>
                    <a:pt x="26" y="262"/>
                  </a:lnTo>
                  <a:lnTo>
                    <a:pt x="22" y="262"/>
                  </a:lnTo>
                  <a:lnTo>
                    <a:pt x="18" y="262"/>
                  </a:lnTo>
                  <a:lnTo>
                    <a:pt x="18" y="264"/>
                  </a:lnTo>
                  <a:lnTo>
                    <a:pt x="14" y="268"/>
                  </a:lnTo>
                  <a:lnTo>
                    <a:pt x="14" y="272"/>
                  </a:lnTo>
                  <a:lnTo>
                    <a:pt x="14" y="268"/>
                  </a:lnTo>
                  <a:lnTo>
                    <a:pt x="12" y="268"/>
                  </a:lnTo>
                  <a:lnTo>
                    <a:pt x="12" y="264"/>
                  </a:lnTo>
                  <a:lnTo>
                    <a:pt x="14" y="262"/>
                  </a:lnTo>
                  <a:lnTo>
                    <a:pt x="12" y="262"/>
                  </a:lnTo>
                  <a:lnTo>
                    <a:pt x="12" y="264"/>
                  </a:lnTo>
                  <a:lnTo>
                    <a:pt x="12" y="268"/>
                  </a:lnTo>
                  <a:lnTo>
                    <a:pt x="8" y="268"/>
                  </a:lnTo>
                  <a:lnTo>
                    <a:pt x="8" y="264"/>
                  </a:lnTo>
                  <a:lnTo>
                    <a:pt x="8" y="262"/>
                  </a:lnTo>
                  <a:lnTo>
                    <a:pt x="8" y="258"/>
                  </a:lnTo>
                  <a:lnTo>
                    <a:pt x="8" y="262"/>
                  </a:lnTo>
                  <a:lnTo>
                    <a:pt x="12" y="262"/>
                  </a:lnTo>
                  <a:lnTo>
                    <a:pt x="14" y="262"/>
                  </a:lnTo>
                  <a:lnTo>
                    <a:pt x="14" y="258"/>
                  </a:lnTo>
                  <a:lnTo>
                    <a:pt x="14" y="254"/>
                  </a:lnTo>
                  <a:lnTo>
                    <a:pt x="12" y="254"/>
                  </a:lnTo>
                  <a:lnTo>
                    <a:pt x="12" y="258"/>
                  </a:lnTo>
                  <a:lnTo>
                    <a:pt x="8" y="258"/>
                  </a:lnTo>
                  <a:lnTo>
                    <a:pt x="4" y="254"/>
                  </a:lnTo>
                  <a:lnTo>
                    <a:pt x="8" y="258"/>
                  </a:lnTo>
                  <a:lnTo>
                    <a:pt x="4" y="254"/>
                  </a:lnTo>
                  <a:lnTo>
                    <a:pt x="8" y="254"/>
                  </a:lnTo>
                  <a:lnTo>
                    <a:pt x="8" y="258"/>
                  </a:lnTo>
                  <a:lnTo>
                    <a:pt x="12" y="258"/>
                  </a:lnTo>
                  <a:lnTo>
                    <a:pt x="12" y="254"/>
                  </a:lnTo>
                  <a:lnTo>
                    <a:pt x="8" y="254"/>
                  </a:lnTo>
                  <a:lnTo>
                    <a:pt x="8" y="250"/>
                  </a:lnTo>
                  <a:lnTo>
                    <a:pt x="12" y="250"/>
                  </a:lnTo>
                  <a:lnTo>
                    <a:pt x="8" y="250"/>
                  </a:lnTo>
                  <a:lnTo>
                    <a:pt x="4" y="250"/>
                  </a:lnTo>
                  <a:lnTo>
                    <a:pt x="4" y="246"/>
                  </a:lnTo>
                  <a:lnTo>
                    <a:pt x="8" y="246"/>
                  </a:lnTo>
                  <a:lnTo>
                    <a:pt x="12" y="246"/>
                  </a:lnTo>
                  <a:lnTo>
                    <a:pt x="14" y="246"/>
                  </a:lnTo>
                  <a:lnTo>
                    <a:pt x="18" y="246"/>
                  </a:lnTo>
                  <a:lnTo>
                    <a:pt x="22" y="246"/>
                  </a:lnTo>
                  <a:lnTo>
                    <a:pt x="26" y="246"/>
                  </a:lnTo>
                  <a:lnTo>
                    <a:pt x="26" y="242"/>
                  </a:lnTo>
                  <a:lnTo>
                    <a:pt x="30" y="242"/>
                  </a:lnTo>
                  <a:lnTo>
                    <a:pt x="30" y="246"/>
                  </a:lnTo>
                  <a:lnTo>
                    <a:pt x="34" y="246"/>
                  </a:lnTo>
                  <a:lnTo>
                    <a:pt x="34" y="250"/>
                  </a:lnTo>
                  <a:lnTo>
                    <a:pt x="34" y="246"/>
                  </a:lnTo>
                  <a:lnTo>
                    <a:pt x="38" y="246"/>
                  </a:lnTo>
                  <a:lnTo>
                    <a:pt x="38" y="242"/>
                  </a:lnTo>
                  <a:lnTo>
                    <a:pt x="38" y="238"/>
                  </a:lnTo>
                  <a:lnTo>
                    <a:pt x="42" y="238"/>
                  </a:lnTo>
                  <a:lnTo>
                    <a:pt x="42" y="236"/>
                  </a:lnTo>
                  <a:lnTo>
                    <a:pt x="38" y="238"/>
                  </a:lnTo>
                  <a:lnTo>
                    <a:pt x="38" y="242"/>
                  </a:lnTo>
                  <a:lnTo>
                    <a:pt x="34" y="242"/>
                  </a:lnTo>
                  <a:lnTo>
                    <a:pt x="30" y="246"/>
                  </a:lnTo>
                  <a:lnTo>
                    <a:pt x="30" y="242"/>
                  </a:lnTo>
                  <a:lnTo>
                    <a:pt x="26" y="242"/>
                  </a:lnTo>
                  <a:lnTo>
                    <a:pt x="26" y="238"/>
                  </a:lnTo>
                  <a:lnTo>
                    <a:pt x="26" y="242"/>
                  </a:lnTo>
                  <a:lnTo>
                    <a:pt x="22" y="246"/>
                  </a:lnTo>
                  <a:lnTo>
                    <a:pt x="22" y="242"/>
                  </a:lnTo>
                  <a:lnTo>
                    <a:pt x="18" y="242"/>
                  </a:lnTo>
                  <a:lnTo>
                    <a:pt x="14" y="242"/>
                  </a:lnTo>
                  <a:lnTo>
                    <a:pt x="12" y="242"/>
                  </a:lnTo>
                  <a:lnTo>
                    <a:pt x="12" y="246"/>
                  </a:lnTo>
                  <a:lnTo>
                    <a:pt x="8" y="246"/>
                  </a:lnTo>
                  <a:lnTo>
                    <a:pt x="8" y="242"/>
                  </a:lnTo>
                  <a:lnTo>
                    <a:pt x="4" y="242"/>
                  </a:lnTo>
                  <a:lnTo>
                    <a:pt x="8" y="242"/>
                  </a:lnTo>
                  <a:lnTo>
                    <a:pt x="4" y="242"/>
                  </a:lnTo>
                  <a:lnTo>
                    <a:pt x="8" y="238"/>
                  </a:lnTo>
                  <a:lnTo>
                    <a:pt x="12" y="238"/>
                  </a:lnTo>
                  <a:lnTo>
                    <a:pt x="8" y="238"/>
                  </a:lnTo>
                  <a:lnTo>
                    <a:pt x="4" y="238"/>
                  </a:lnTo>
                  <a:lnTo>
                    <a:pt x="8" y="236"/>
                  </a:lnTo>
                  <a:lnTo>
                    <a:pt x="8" y="238"/>
                  </a:lnTo>
                  <a:lnTo>
                    <a:pt x="12" y="238"/>
                  </a:lnTo>
                  <a:lnTo>
                    <a:pt x="14" y="238"/>
                  </a:lnTo>
                  <a:lnTo>
                    <a:pt x="14" y="236"/>
                  </a:lnTo>
                  <a:lnTo>
                    <a:pt x="12" y="236"/>
                  </a:lnTo>
                  <a:lnTo>
                    <a:pt x="12" y="238"/>
                  </a:lnTo>
                  <a:lnTo>
                    <a:pt x="8" y="236"/>
                  </a:lnTo>
                  <a:lnTo>
                    <a:pt x="4" y="236"/>
                  </a:lnTo>
                  <a:lnTo>
                    <a:pt x="8" y="232"/>
                  </a:lnTo>
                  <a:lnTo>
                    <a:pt x="4" y="232"/>
                  </a:lnTo>
                  <a:lnTo>
                    <a:pt x="8" y="228"/>
                  </a:lnTo>
                  <a:lnTo>
                    <a:pt x="12" y="228"/>
                  </a:lnTo>
                  <a:lnTo>
                    <a:pt x="14" y="228"/>
                  </a:lnTo>
                  <a:lnTo>
                    <a:pt x="18" y="228"/>
                  </a:lnTo>
                  <a:lnTo>
                    <a:pt x="22" y="228"/>
                  </a:lnTo>
                  <a:lnTo>
                    <a:pt x="26" y="228"/>
                  </a:lnTo>
                  <a:lnTo>
                    <a:pt x="30" y="228"/>
                  </a:lnTo>
                  <a:lnTo>
                    <a:pt x="26" y="228"/>
                  </a:lnTo>
                  <a:lnTo>
                    <a:pt x="22" y="228"/>
                  </a:lnTo>
                  <a:lnTo>
                    <a:pt x="18" y="228"/>
                  </a:lnTo>
                  <a:lnTo>
                    <a:pt x="14" y="228"/>
                  </a:lnTo>
                  <a:lnTo>
                    <a:pt x="12" y="228"/>
                  </a:lnTo>
                  <a:lnTo>
                    <a:pt x="8" y="228"/>
                  </a:lnTo>
                  <a:lnTo>
                    <a:pt x="4" y="228"/>
                  </a:lnTo>
                  <a:lnTo>
                    <a:pt x="8" y="224"/>
                  </a:lnTo>
                  <a:lnTo>
                    <a:pt x="8" y="222"/>
                  </a:lnTo>
                  <a:lnTo>
                    <a:pt x="4" y="222"/>
                  </a:lnTo>
                  <a:lnTo>
                    <a:pt x="8" y="222"/>
                  </a:lnTo>
                  <a:lnTo>
                    <a:pt x="12" y="224"/>
                  </a:lnTo>
                  <a:lnTo>
                    <a:pt x="12" y="222"/>
                  </a:lnTo>
                  <a:lnTo>
                    <a:pt x="8" y="222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8" y="222"/>
                  </a:lnTo>
                  <a:lnTo>
                    <a:pt x="22" y="224"/>
                  </a:lnTo>
                  <a:lnTo>
                    <a:pt x="18" y="224"/>
                  </a:lnTo>
                  <a:lnTo>
                    <a:pt x="18" y="222"/>
                  </a:lnTo>
                  <a:lnTo>
                    <a:pt x="14" y="222"/>
                  </a:lnTo>
                  <a:lnTo>
                    <a:pt x="18" y="222"/>
                  </a:lnTo>
                  <a:lnTo>
                    <a:pt x="18" y="218"/>
                  </a:lnTo>
                  <a:lnTo>
                    <a:pt x="22" y="218"/>
                  </a:lnTo>
                  <a:lnTo>
                    <a:pt x="26" y="222"/>
                  </a:lnTo>
                  <a:lnTo>
                    <a:pt x="26" y="218"/>
                  </a:lnTo>
                  <a:lnTo>
                    <a:pt x="22" y="218"/>
                  </a:lnTo>
                  <a:lnTo>
                    <a:pt x="26" y="214"/>
                  </a:lnTo>
                  <a:lnTo>
                    <a:pt x="30" y="218"/>
                  </a:lnTo>
                  <a:lnTo>
                    <a:pt x="34" y="218"/>
                  </a:lnTo>
                  <a:lnTo>
                    <a:pt x="34" y="222"/>
                  </a:lnTo>
                  <a:lnTo>
                    <a:pt x="30" y="222"/>
                  </a:lnTo>
                  <a:lnTo>
                    <a:pt x="30" y="224"/>
                  </a:lnTo>
                  <a:lnTo>
                    <a:pt x="34" y="224"/>
                  </a:lnTo>
                  <a:lnTo>
                    <a:pt x="34" y="222"/>
                  </a:lnTo>
                  <a:lnTo>
                    <a:pt x="30" y="222"/>
                  </a:lnTo>
                  <a:lnTo>
                    <a:pt x="34" y="222"/>
                  </a:lnTo>
                  <a:lnTo>
                    <a:pt x="34" y="218"/>
                  </a:lnTo>
                  <a:lnTo>
                    <a:pt x="38" y="218"/>
                  </a:lnTo>
                  <a:lnTo>
                    <a:pt x="38" y="222"/>
                  </a:lnTo>
                  <a:lnTo>
                    <a:pt x="38" y="218"/>
                  </a:lnTo>
                  <a:lnTo>
                    <a:pt x="34" y="218"/>
                  </a:lnTo>
                  <a:lnTo>
                    <a:pt x="30" y="218"/>
                  </a:lnTo>
                  <a:lnTo>
                    <a:pt x="30" y="214"/>
                  </a:lnTo>
                  <a:lnTo>
                    <a:pt x="26" y="214"/>
                  </a:lnTo>
                  <a:lnTo>
                    <a:pt x="22" y="214"/>
                  </a:lnTo>
                  <a:lnTo>
                    <a:pt x="26" y="214"/>
                  </a:lnTo>
                  <a:lnTo>
                    <a:pt x="22" y="214"/>
                  </a:lnTo>
                  <a:lnTo>
                    <a:pt x="22" y="210"/>
                  </a:lnTo>
                  <a:lnTo>
                    <a:pt x="26" y="210"/>
                  </a:lnTo>
                  <a:lnTo>
                    <a:pt x="30" y="210"/>
                  </a:lnTo>
                  <a:lnTo>
                    <a:pt x="34" y="210"/>
                  </a:lnTo>
                  <a:lnTo>
                    <a:pt x="38" y="210"/>
                  </a:lnTo>
                  <a:lnTo>
                    <a:pt x="42" y="214"/>
                  </a:lnTo>
                  <a:lnTo>
                    <a:pt x="42" y="210"/>
                  </a:lnTo>
                  <a:lnTo>
                    <a:pt x="42" y="214"/>
                  </a:lnTo>
                  <a:lnTo>
                    <a:pt x="38" y="214"/>
                  </a:lnTo>
                  <a:lnTo>
                    <a:pt x="38" y="210"/>
                  </a:lnTo>
                  <a:lnTo>
                    <a:pt x="42" y="210"/>
                  </a:lnTo>
                  <a:lnTo>
                    <a:pt x="44" y="210"/>
                  </a:lnTo>
                  <a:lnTo>
                    <a:pt x="44" y="206"/>
                  </a:lnTo>
                  <a:lnTo>
                    <a:pt x="48" y="210"/>
                  </a:lnTo>
                  <a:lnTo>
                    <a:pt x="48" y="206"/>
                  </a:lnTo>
                  <a:lnTo>
                    <a:pt x="44" y="206"/>
                  </a:lnTo>
                  <a:lnTo>
                    <a:pt x="42" y="210"/>
                  </a:lnTo>
                  <a:lnTo>
                    <a:pt x="38" y="210"/>
                  </a:lnTo>
                  <a:lnTo>
                    <a:pt x="38" y="206"/>
                  </a:lnTo>
                  <a:lnTo>
                    <a:pt x="42" y="206"/>
                  </a:lnTo>
                  <a:lnTo>
                    <a:pt x="38" y="206"/>
                  </a:lnTo>
                  <a:lnTo>
                    <a:pt x="34" y="206"/>
                  </a:lnTo>
                  <a:lnTo>
                    <a:pt x="30" y="210"/>
                  </a:lnTo>
                  <a:lnTo>
                    <a:pt x="30" y="206"/>
                  </a:lnTo>
                  <a:lnTo>
                    <a:pt x="34" y="206"/>
                  </a:lnTo>
                  <a:lnTo>
                    <a:pt x="30" y="202"/>
                  </a:lnTo>
                  <a:lnTo>
                    <a:pt x="34" y="202"/>
                  </a:lnTo>
                  <a:lnTo>
                    <a:pt x="38" y="202"/>
                  </a:lnTo>
                  <a:lnTo>
                    <a:pt x="42" y="202"/>
                  </a:lnTo>
                  <a:lnTo>
                    <a:pt x="44" y="202"/>
                  </a:lnTo>
                  <a:lnTo>
                    <a:pt x="42" y="202"/>
                  </a:lnTo>
                  <a:lnTo>
                    <a:pt x="44" y="202"/>
                  </a:lnTo>
                  <a:lnTo>
                    <a:pt x="48" y="202"/>
                  </a:lnTo>
                  <a:lnTo>
                    <a:pt x="48" y="206"/>
                  </a:lnTo>
                  <a:lnTo>
                    <a:pt x="52" y="206"/>
                  </a:lnTo>
                  <a:lnTo>
                    <a:pt x="52" y="210"/>
                  </a:lnTo>
                  <a:lnTo>
                    <a:pt x="56" y="210"/>
                  </a:lnTo>
                  <a:lnTo>
                    <a:pt x="52" y="210"/>
                  </a:lnTo>
                  <a:lnTo>
                    <a:pt x="52" y="206"/>
                  </a:lnTo>
                  <a:lnTo>
                    <a:pt x="48" y="206"/>
                  </a:lnTo>
                  <a:lnTo>
                    <a:pt x="48" y="202"/>
                  </a:lnTo>
                  <a:lnTo>
                    <a:pt x="44" y="202"/>
                  </a:lnTo>
                  <a:lnTo>
                    <a:pt x="44" y="198"/>
                  </a:lnTo>
                  <a:lnTo>
                    <a:pt x="48" y="198"/>
                  </a:lnTo>
                  <a:lnTo>
                    <a:pt x="48" y="202"/>
                  </a:lnTo>
                  <a:lnTo>
                    <a:pt x="52" y="202"/>
                  </a:lnTo>
                  <a:lnTo>
                    <a:pt x="52" y="206"/>
                  </a:lnTo>
                  <a:lnTo>
                    <a:pt x="52" y="202"/>
                  </a:lnTo>
                  <a:lnTo>
                    <a:pt x="56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8" y="198"/>
                  </a:lnTo>
                  <a:lnTo>
                    <a:pt x="52" y="198"/>
                  </a:lnTo>
                  <a:lnTo>
                    <a:pt x="56" y="198"/>
                  </a:lnTo>
                  <a:lnTo>
                    <a:pt x="60" y="198"/>
                  </a:lnTo>
                  <a:lnTo>
                    <a:pt x="56" y="198"/>
                  </a:lnTo>
                  <a:lnTo>
                    <a:pt x="52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60" y="192"/>
                  </a:lnTo>
                  <a:lnTo>
                    <a:pt x="64" y="192"/>
                  </a:lnTo>
                  <a:lnTo>
                    <a:pt x="64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4" y="194"/>
                  </a:lnTo>
                  <a:lnTo>
                    <a:pt x="64" y="192"/>
                  </a:lnTo>
                  <a:lnTo>
                    <a:pt x="64" y="188"/>
                  </a:lnTo>
                  <a:lnTo>
                    <a:pt x="68" y="188"/>
                  </a:lnTo>
                  <a:lnTo>
                    <a:pt x="72" y="188"/>
                  </a:lnTo>
                  <a:lnTo>
                    <a:pt x="74" y="192"/>
                  </a:lnTo>
                  <a:lnTo>
                    <a:pt x="74" y="194"/>
                  </a:lnTo>
                  <a:lnTo>
                    <a:pt x="78" y="194"/>
                  </a:lnTo>
                  <a:lnTo>
                    <a:pt x="74" y="194"/>
                  </a:lnTo>
                  <a:lnTo>
                    <a:pt x="74" y="192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6" y="192"/>
                  </a:lnTo>
                  <a:lnTo>
                    <a:pt x="86" y="188"/>
                  </a:lnTo>
                  <a:lnTo>
                    <a:pt x="82" y="188"/>
                  </a:lnTo>
                  <a:lnTo>
                    <a:pt x="86" y="188"/>
                  </a:lnTo>
                  <a:lnTo>
                    <a:pt x="86" y="184"/>
                  </a:lnTo>
                  <a:lnTo>
                    <a:pt x="90" y="184"/>
                  </a:lnTo>
                  <a:lnTo>
                    <a:pt x="94" y="184"/>
                  </a:lnTo>
                  <a:lnTo>
                    <a:pt x="94" y="180"/>
                  </a:lnTo>
                  <a:lnTo>
                    <a:pt x="90" y="180"/>
                  </a:lnTo>
                  <a:lnTo>
                    <a:pt x="94" y="180"/>
                  </a:lnTo>
                  <a:lnTo>
                    <a:pt x="98" y="176"/>
                  </a:lnTo>
                  <a:lnTo>
                    <a:pt x="94" y="176"/>
                  </a:lnTo>
                  <a:lnTo>
                    <a:pt x="90" y="176"/>
                  </a:lnTo>
                  <a:lnTo>
                    <a:pt x="90" y="180"/>
                  </a:lnTo>
                  <a:lnTo>
                    <a:pt x="86" y="180"/>
                  </a:lnTo>
                  <a:lnTo>
                    <a:pt x="82" y="184"/>
                  </a:lnTo>
                  <a:lnTo>
                    <a:pt x="86" y="180"/>
                  </a:lnTo>
                  <a:lnTo>
                    <a:pt x="90" y="180"/>
                  </a:lnTo>
                  <a:lnTo>
                    <a:pt x="90" y="184"/>
                  </a:lnTo>
                  <a:lnTo>
                    <a:pt x="86" y="184"/>
                  </a:lnTo>
                  <a:lnTo>
                    <a:pt x="82" y="188"/>
                  </a:lnTo>
                  <a:lnTo>
                    <a:pt x="78" y="188"/>
                  </a:lnTo>
                  <a:lnTo>
                    <a:pt x="74" y="192"/>
                  </a:lnTo>
                  <a:lnTo>
                    <a:pt x="72" y="188"/>
                  </a:lnTo>
                  <a:lnTo>
                    <a:pt x="72" y="184"/>
                  </a:lnTo>
                  <a:lnTo>
                    <a:pt x="74" y="184"/>
                  </a:lnTo>
                  <a:lnTo>
                    <a:pt x="72" y="184"/>
                  </a:lnTo>
                  <a:lnTo>
                    <a:pt x="68" y="188"/>
                  </a:lnTo>
                  <a:lnTo>
                    <a:pt x="68" y="184"/>
                  </a:lnTo>
                  <a:lnTo>
                    <a:pt x="72" y="184"/>
                  </a:lnTo>
                  <a:lnTo>
                    <a:pt x="72" y="180"/>
                  </a:lnTo>
                  <a:lnTo>
                    <a:pt x="74" y="180"/>
                  </a:lnTo>
                  <a:lnTo>
                    <a:pt x="78" y="180"/>
                  </a:lnTo>
                  <a:lnTo>
                    <a:pt x="74" y="180"/>
                  </a:lnTo>
                  <a:lnTo>
                    <a:pt x="74" y="176"/>
                  </a:lnTo>
                  <a:lnTo>
                    <a:pt x="78" y="172"/>
                  </a:lnTo>
                  <a:lnTo>
                    <a:pt x="82" y="168"/>
                  </a:lnTo>
                  <a:lnTo>
                    <a:pt x="82" y="168"/>
                  </a:lnTo>
                  <a:lnTo>
                    <a:pt x="82" y="168"/>
                  </a:lnTo>
                  <a:close/>
                  <a:moveTo>
                    <a:pt x="284" y="4"/>
                  </a:moveTo>
                  <a:lnTo>
                    <a:pt x="284" y="0"/>
                  </a:lnTo>
                  <a:lnTo>
                    <a:pt x="284" y="4"/>
                  </a:lnTo>
                  <a:lnTo>
                    <a:pt x="284" y="4"/>
                  </a:lnTo>
                  <a:lnTo>
                    <a:pt x="284" y="4"/>
                  </a:lnTo>
                  <a:close/>
                  <a:moveTo>
                    <a:pt x="270" y="16"/>
                  </a:moveTo>
                  <a:lnTo>
                    <a:pt x="270" y="12"/>
                  </a:lnTo>
                  <a:lnTo>
                    <a:pt x="274" y="12"/>
                  </a:lnTo>
                  <a:lnTo>
                    <a:pt x="276" y="16"/>
                  </a:lnTo>
                  <a:lnTo>
                    <a:pt x="274" y="16"/>
                  </a:lnTo>
                  <a:lnTo>
                    <a:pt x="270" y="16"/>
                  </a:lnTo>
                  <a:lnTo>
                    <a:pt x="270" y="16"/>
                  </a:lnTo>
                  <a:lnTo>
                    <a:pt x="270" y="16"/>
                  </a:lnTo>
                  <a:close/>
                  <a:moveTo>
                    <a:pt x="258" y="22"/>
                  </a:moveTo>
                  <a:lnTo>
                    <a:pt x="254" y="22"/>
                  </a:lnTo>
                  <a:lnTo>
                    <a:pt x="250" y="22"/>
                  </a:lnTo>
                  <a:lnTo>
                    <a:pt x="250" y="20"/>
                  </a:lnTo>
                  <a:lnTo>
                    <a:pt x="254" y="20"/>
                  </a:lnTo>
                  <a:lnTo>
                    <a:pt x="258" y="22"/>
                  </a:lnTo>
                  <a:lnTo>
                    <a:pt x="258" y="22"/>
                  </a:lnTo>
                  <a:lnTo>
                    <a:pt x="258" y="22"/>
                  </a:lnTo>
                  <a:close/>
                  <a:moveTo>
                    <a:pt x="244" y="22"/>
                  </a:moveTo>
                  <a:lnTo>
                    <a:pt x="240" y="22"/>
                  </a:lnTo>
                  <a:lnTo>
                    <a:pt x="240" y="20"/>
                  </a:lnTo>
                  <a:lnTo>
                    <a:pt x="244" y="20"/>
                  </a:lnTo>
                  <a:lnTo>
                    <a:pt x="244" y="22"/>
                  </a:lnTo>
                  <a:lnTo>
                    <a:pt x="244" y="22"/>
                  </a:lnTo>
                  <a:lnTo>
                    <a:pt x="244" y="22"/>
                  </a:lnTo>
                  <a:close/>
                  <a:moveTo>
                    <a:pt x="206" y="26"/>
                  </a:moveTo>
                  <a:lnTo>
                    <a:pt x="202" y="26"/>
                  </a:lnTo>
                  <a:lnTo>
                    <a:pt x="206" y="22"/>
                  </a:lnTo>
                  <a:lnTo>
                    <a:pt x="206" y="26"/>
                  </a:lnTo>
                  <a:lnTo>
                    <a:pt x="206" y="26"/>
                  </a:lnTo>
                  <a:lnTo>
                    <a:pt x="206" y="26"/>
                  </a:lnTo>
                  <a:close/>
                  <a:moveTo>
                    <a:pt x="198" y="30"/>
                  </a:moveTo>
                  <a:lnTo>
                    <a:pt x="198" y="26"/>
                  </a:lnTo>
                  <a:lnTo>
                    <a:pt x="202" y="26"/>
                  </a:lnTo>
                  <a:lnTo>
                    <a:pt x="202" y="30"/>
                  </a:lnTo>
                  <a:lnTo>
                    <a:pt x="198" y="30"/>
                  </a:lnTo>
                  <a:lnTo>
                    <a:pt x="198" y="30"/>
                  </a:lnTo>
                  <a:lnTo>
                    <a:pt x="198" y="30"/>
                  </a:lnTo>
                  <a:close/>
                  <a:moveTo>
                    <a:pt x="228" y="30"/>
                  </a:moveTo>
                  <a:lnTo>
                    <a:pt x="232" y="30"/>
                  </a:lnTo>
                  <a:lnTo>
                    <a:pt x="228" y="30"/>
                  </a:lnTo>
                  <a:lnTo>
                    <a:pt x="228" y="30"/>
                  </a:lnTo>
                  <a:lnTo>
                    <a:pt x="228" y="30"/>
                  </a:lnTo>
                  <a:close/>
                  <a:moveTo>
                    <a:pt x="210" y="34"/>
                  </a:moveTo>
                  <a:lnTo>
                    <a:pt x="214" y="30"/>
                  </a:lnTo>
                  <a:lnTo>
                    <a:pt x="218" y="30"/>
                  </a:lnTo>
                  <a:lnTo>
                    <a:pt x="214" y="34"/>
                  </a:lnTo>
                  <a:lnTo>
                    <a:pt x="210" y="34"/>
                  </a:lnTo>
                  <a:lnTo>
                    <a:pt x="210" y="34"/>
                  </a:lnTo>
                  <a:lnTo>
                    <a:pt x="210" y="34"/>
                  </a:lnTo>
                  <a:close/>
                  <a:moveTo>
                    <a:pt x="354" y="38"/>
                  </a:moveTo>
                  <a:lnTo>
                    <a:pt x="354" y="34"/>
                  </a:lnTo>
                  <a:lnTo>
                    <a:pt x="358" y="34"/>
                  </a:lnTo>
                  <a:lnTo>
                    <a:pt x="354" y="38"/>
                  </a:lnTo>
                  <a:lnTo>
                    <a:pt x="354" y="38"/>
                  </a:lnTo>
                  <a:lnTo>
                    <a:pt x="354" y="38"/>
                  </a:lnTo>
                  <a:close/>
                  <a:moveTo>
                    <a:pt x="224" y="34"/>
                  </a:moveTo>
                  <a:lnTo>
                    <a:pt x="228" y="34"/>
                  </a:lnTo>
                  <a:lnTo>
                    <a:pt x="224" y="34"/>
                  </a:lnTo>
                  <a:lnTo>
                    <a:pt x="224" y="34"/>
                  </a:lnTo>
                  <a:lnTo>
                    <a:pt x="224" y="34"/>
                  </a:lnTo>
                  <a:close/>
                  <a:moveTo>
                    <a:pt x="202" y="42"/>
                  </a:moveTo>
                  <a:lnTo>
                    <a:pt x="202" y="38"/>
                  </a:lnTo>
                  <a:lnTo>
                    <a:pt x="202" y="42"/>
                  </a:lnTo>
                  <a:lnTo>
                    <a:pt x="202" y="42"/>
                  </a:lnTo>
                  <a:lnTo>
                    <a:pt x="202" y="42"/>
                  </a:lnTo>
                  <a:close/>
                  <a:moveTo>
                    <a:pt x="180" y="56"/>
                  </a:moveTo>
                  <a:lnTo>
                    <a:pt x="180" y="52"/>
                  </a:lnTo>
                  <a:lnTo>
                    <a:pt x="184" y="52"/>
                  </a:lnTo>
                  <a:lnTo>
                    <a:pt x="180" y="56"/>
                  </a:lnTo>
                  <a:lnTo>
                    <a:pt x="180" y="56"/>
                  </a:lnTo>
                  <a:lnTo>
                    <a:pt x="180" y="56"/>
                  </a:lnTo>
                  <a:close/>
                  <a:moveTo>
                    <a:pt x="168" y="60"/>
                  </a:moveTo>
                  <a:lnTo>
                    <a:pt x="164" y="56"/>
                  </a:lnTo>
                  <a:lnTo>
                    <a:pt x="168" y="56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68" y="60"/>
                  </a:lnTo>
                  <a:close/>
                  <a:moveTo>
                    <a:pt x="176" y="60"/>
                  </a:moveTo>
                  <a:lnTo>
                    <a:pt x="176" y="56"/>
                  </a:lnTo>
                  <a:lnTo>
                    <a:pt x="180" y="56"/>
                  </a:lnTo>
                  <a:lnTo>
                    <a:pt x="180" y="60"/>
                  </a:lnTo>
                  <a:lnTo>
                    <a:pt x="176" y="60"/>
                  </a:lnTo>
                  <a:lnTo>
                    <a:pt x="176" y="60"/>
                  </a:lnTo>
                  <a:lnTo>
                    <a:pt x="176" y="60"/>
                  </a:lnTo>
                  <a:close/>
                  <a:moveTo>
                    <a:pt x="172" y="64"/>
                  </a:moveTo>
                  <a:lnTo>
                    <a:pt x="172" y="60"/>
                  </a:lnTo>
                  <a:lnTo>
                    <a:pt x="176" y="60"/>
                  </a:lnTo>
                  <a:lnTo>
                    <a:pt x="172" y="60"/>
                  </a:lnTo>
                  <a:lnTo>
                    <a:pt x="172" y="64"/>
                  </a:lnTo>
                  <a:lnTo>
                    <a:pt x="172" y="64"/>
                  </a:lnTo>
                  <a:lnTo>
                    <a:pt x="172" y="64"/>
                  </a:lnTo>
                  <a:close/>
                  <a:moveTo>
                    <a:pt x="160" y="72"/>
                  </a:moveTo>
                  <a:lnTo>
                    <a:pt x="160" y="68"/>
                  </a:lnTo>
                  <a:lnTo>
                    <a:pt x="164" y="68"/>
                  </a:lnTo>
                  <a:lnTo>
                    <a:pt x="164" y="72"/>
                  </a:lnTo>
                  <a:lnTo>
                    <a:pt x="160" y="72"/>
                  </a:lnTo>
                  <a:lnTo>
                    <a:pt x="160" y="72"/>
                  </a:lnTo>
                  <a:lnTo>
                    <a:pt x="160" y="72"/>
                  </a:lnTo>
                  <a:close/>
                  <a:moveTo>
                    <a:pt x="134" y="76"/>
                  </a:moveTo>
                  <a:lnTo>
                    <a:pt x="130" y="76"/>
                  </a:lnTo>
                  <a:lnTo>
                    <a:pt x="130" y="72"/>
                  </a:lnTo>
                  <a:lnTo>
                    <a:pt x="134" y="72"/>
                  </a:lnTo>
                  <a:lnTo>
                    <a:pt x="134" y="76"/>
                  </a:lnTo>
                  <a:lnTo>
                    <a:pt x="134" y="76"/>
                  </a:lnTo>
                  <a:lnTo>
                    <a:pt x="134" y="76"/>
                  </a:lnTo>
                  <a:close/>
                  <a:moveTo>
                    <a:pt x="120" y="82"/>
                  </a:moveTo>
                  <a:lnTo>
                    <a:pt x="120" y="78"/>
                  </a:lnTo>
                  <a:lnTo>
                    <a:pt x="120" y="76"/>
                  </a:lnTo>
                  <a:lnTo>
                    <a:pt x="124" y="76"/>
                  </a:lnTo>
                  <a:lnTo>
                    <a:pt x="124" y="78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0" y="82"/>
                  </a:lnTo>
                  <a:close/>
                  <a:moveTo>
                    <a:pt x="116" y="86"/>
                  </a:moveTo>
                  <a:lnTo>
                    <a:pt x="116" y="82"/>
                  </a:lnTo>
                  <a:lnTo>
                    <a:pt x="116" y="78"/>
                  </a:lnTo>
                  <a:lnTo>
                    <a:pt x="120" y="78"/>
                  </a:lnTo>
                  <a:lnTo>
                    <a:pt x="120" y="82"/>
                  </a:lnTo>
                  <a:lnTo>
                    <a:pt x="116" y="82"/>
                  </a:lnTo>
                  <a:lnTo>
                    <a:pt x="116" y="86"/>
                  </a:lnTo>
                  <a:lnTo>
                    <a:pt x="116" y="86"/>
                  </a:lnTo>
                  <a:lnTo>
                    <a:pt x="116" y="86"/>
                  </a:lnTo>
                  <a:close/>
                  <a:moveTo>
                    <a:pt x="154" y="82"/>
                  </a:moveTo>
                  <a:lnTo>
                    <a:pt x="154" y="78"/>
                  </a:lnTo>
                  <a:lnTo>
                    <a:pt x="158" y="78"/>
                  </a:lnTo>
                  <a:lnTo>
                    <a:pt x="158" y="82"/>
                  </a:lnTo>
                  <a:lnTo>
                    <a:pt x="154" y="82"/>
                  </a:lnTo>
                  <a:lnTo>
                    <a:pt x="154" y="82"/>
                  </a:lnTo>
                  <a:lnTo>
                    <a:pt x="154" y="82"/>
                  </a:lnTo>
                  <a:close/>
                  <a:moveTo>
                    <a:pt x="146" y="82"/>
                  </a:moveTo>
                  <a:lnTo>
                    <a:pt x="150" y="82"/>
                  </a:lnTo>
                  <a:lnTo>
                    <a:pt x="146" y="82"/>
                  </a:lnTo>
                  <a:lnTo>
                    <a:pt x="146" y="82"/>
                  </a:lnTo>
                  <a:lnTo>
                    <a:pt x="146" y="82"/>
                  </a:lnTo>
                  <a:close/>
                  <a:moveTo>
                    <a:pt x="134" y="106"/>
                  </a:moveTo>
                  <a:lnTo>
                    <a:pt x="130" y="106"/>
                  </a:lnTo>
                  <a:lnTo>
                    <a:pt x="130" y="102"/>
                  </a:lnTo>
                  <a:lnTo>
                    <a:pt x="134" y="102"/>
                  </a:lnTo>
                  <a:lnTo>
                    <a:pt x="134" y="106"/>
                  </a:lnTo>
                  <a:lnTo>
                    <a:pt x="134" y="106"/>
                  </a:lnTo>
                  <a:lnTo>
                    <a:pt x="134" y="106"/>
                  </a:lnTo>
                  <a:close/>
                  <a:moveTo>
                    <a:pt x="102" y="138"/>
                  </a:moveTo>
                  <a:lnTo>
                    <a:pt x="104" y="138"/>
                  </a:lnTo>
                  <a:lnTo>
                    <a:pt x="102" y="138"/>
                  </a:lnTo>
                  <a:lnTo>
                    <a:pt x="102" y="138"/>
                  </a:lnTo>
                  <a:lnTo>
                    <a:pt x="102" y="138"/>
                  </a:lnTo>
                  <a:close/>
                  <a:moveTo>
                    <a:pt x="104" y="150"/>
                  </a:moveTo>
                  <a:lnTo>
                    <a:pt x="104" y="146"/>
                  </a:lnTo>
                  <a:lnTo>
                    <a:pt x="104" y="142"/>
                  </a:lnTo>
                  <a:lnTo>
                    <a:pt x="104" y="138"/>
                  </a:lnTo>
                  <a:lnTo>
                    <a:pt x="108" y="138"/>
                  </a:lnTo>
                  <a:lnTo>
                    <a:pt x="108" y="142"/>
                  </a:lnTo>
                  <a:lnTo>
                    <a:pt x="108" y="146"/>
                  </a:lnTo>
                  <a:lnTo>
                    <a:pt x="104" y="146"/>
                  </a:lnTo>
                  <a:lnTo>
                    <a:pt x="104" y="150"/>
                  </a:lnTo>
                  <a:lnTo>
                    <a:pt x="104" y="150"/>
                  </a:lnTo>
                  <a:lnTo>
                    <a:pt x="104" y="150"/>
                  </a:lnTo>
                  <a:close/>
                  <a:moveTo>
                    <a:pt x="104" y="154"/>
                  </a:moveTo>
                  <a:lnTo>
                    <a:pt x="102" y="154"/>
                  </a:lnTo>
                  <a:lnTo>
                    <a:pt x="104" y="150"/>
                  </a:lnTo>
                  <a:lnTo>
                    <a:pt x="108" y="150"/>
                  </a:lnTo>
                  <a:lnTo>
                    <a:pt x="108" y="154"/>
                  </a:lnTo>
                  <a:lnTo>
                    <a:pt x="104" y="154"/>
                  </a:lnTo>
                  <a:lnTo>
                    <a:pt x="104" y="154"/>
                  </a:lnTo>
                  <a:lnTo>
                    <a:pt x="104" y="154"/>
                  </a:lnTo>
                  <a:close/>
                  <a:moveTo>
                    <a:pt x="86" y="158"/>
                  </a:moveTo>
                  <a:lnTo>
                    <a:pt x="90" y="154"/>
                  </a:lnTo>
                  <a:lnTo>
                    <a:pt x="86" y="158"/>
                  </a:lnTo>
                  <a:lnTo>
                    <a:pt x="86" y="158"/>
                  </a:lnTo>
                  <a:lnTo>
                    <a:pt x="86" y="158"/>
                  </a:lnTo>
                  <a:close/>
                  <a:moveTo>
                    <a:pt x="90" y="158"/>
                  </a:moveTo>
                  <a:lnTo>
                    <a:pt x="86" y="158"/>
                  </a:lnTo>
                  <a:lnTo>
                    <a:pt x="90" y="154"/>
                  </a:lnTo>
                  <a:lnTo>
                    <a:pt x="94" y="158"/>
                  </a:lnTo>
                  <a:lnTo>
                    <a:pt x="90" y="158"/>
                  </a:lnTo>
                  <a:lnTo>
                    <a:pt x="90" y="158"/>
                  </a:lnTo>
                  <a:lnTo>
                    <a:pt x="90" y="158"/>
                  </a:lnTo>
                  <a:close/>
                  <a:moveTo>
                    <a:pt x="94" y="164"/>
                  </a:moveTo>
                  <a:lnTo>
                    <a:pt x="90" y="164"/>
                  </a:lnTo>
                  <a:lnTo>
                    <a:pt x="90" y="162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4" y="164"/>
                  </a:lnTo>
                  <a:close/>
                  <a:moveTo>
                    <a:pt x="52" y="194"/>
                  </a:moveTo>
                  <a:lnTo>
                    <a:pt x="52" y="192"/>
                  </a:lnTo>
                  <a:lnTo>
                    <a:pt x="56" y="192"/>
                  </a:lnTo>
                  <a:lnTo>
                    <a:pt x="56" y="194"/>
                  </a:lnTo>
                  <a:lnTo>
                    <a:pt x="52" y="194"/>
                  </a:lnTo>
                  <a:lnTo>
                    <a:pt x="52" y="194"/>
                  </a:lnTo>
                  <a:lnTo>
                    <a:pt x="52" y="194"/>
                  </a:lnTo>
                  <a:close/>
                  <a:moveTo>
                    <a:pt x="52" y="198"/>
                  </a:moveTo>
                  <a:lnTo>
                    <a:pt x="48" y="194"/>
                  </a:lnTo>
                  <a:lnTo>
                    <a:pt x="52" y="194"/>
                  </a:lnTo>
                  <a:lnTo>
                    <a:pt x="56" y="198"/>
                  </a:lnTo>
                  <a:lnTo>
                    <a:pt x="52" y="198"/>
                  </a:lnTo>
                  <a:lnTo>
                    <a:pt x="52" y="198"/>
                  </a:lnTo>
                  <a:lnTo>
                    <a:pt x="52" y="198"/>
                  </a:lnTo>
                  <a:close/>
                  <a:moveTo>
                    <a:pt x="44" y="198"/>
                  </a:moveTo>
                  <a:lnTo>
                    <a:pt x="48" y="194"/>
                  </a:lnTo>
                  <a:lnTo>
                    <a:pt x="48" y="198"/>
                  </a:lnTo>
                  <a:lnTo>
                    <a:pt x="44" y="198"/>
                  </a:lnTo>
                  <a:lnTo>
                    <a:pt x="44" y="198"/>
                  </a:lnTo>
                  <a:lnTo>
                    <a:pt x="44" y="198"/>
                  </a:lnTo>
                  <a:close/>
                  <a:moveTo>
                    <a:pt x="44" y="202"/>
                  </a:moveTo>
                  <a:lnTo>
                    <a:pt x="42" y="202"/>
                  </a:lnTo>
                  <a:lnTo>
                    <a:pt x="42" y="198"/>
                  </a:lnTo>
                  <a:lnTo>
                    <a:pt x="44" y="198"/>
                  </a:lnTo>
                  <a:lnTo>
                    <a:pt x="44" y="202"/>
                  </a:lnTo>
                  <a:lnTo>
                    <a:pt x="44" y="202"/>
                  </a:lnTo>
                  <a:lnTo>
                    <a:pt x="44" y="202"/>
                  </a:lnTo>
                  <a:close/>
                  <a:moveTo>
                    <a:pt x="42" y="202"/>
                  </a:moveTo>
                  <a:lnTo>
                    <a:pt x="38" y="202"/>
                  </a:lnTo>
                  <a:lnTo>
                    <a:pt x="38" y="198"/>
                  </a:lnTo>
                  <a:lnTo>
                    <a:pt x="42" y="198"/>
                  </a:lnTo>
                  <a:lnTo>
                    <a:pt x="42" y="202"/>
                  </a:lnTo>
                  <a:lnTo>
                    <a:pt x="42" y="202"/>
                  </a:lnTo>
                  <a:lnTo>
                    <a:pt x="42" y="202"/>
                  </a:lnTo>
                  <a:close/>
                  <a:moveTo>
                    <a:pt x="26" y="210"/>
                  </a:moveTo>
                  <a:lnTo>
                    <a:pt x="30" y="206"/>
                  </a:lnTo>
                  <a:lnTo>
                    <a:pt x="30" y="210"/>
                  </a:lnTo>
                  <a:lnTo>
                    <a:pt x="26" y="210"/>
                  </a:lnTo>
                  <a:lnTo>
                    <a:pt x="26" y="210"/>
                  </a:lnTo>
                  <a:lnTo>
                    <a:pt x="26" y="210"/>
                  </a:lnTo>
                  <a:close/>
                  <a:moveTo>
                    <a:pt x="22" y="218"/>
                  </a:moveTo>
                  <a:lnTo>
                    <a:pt x="18" y="218"/>
                  </a:lnTo>
                  <a:lnTo>
                    <a:pt x="18" y="214"/>
                  </a:lnTo>
                  <a:lnTo>
                    <a:pt x="22" y="214"/>
                  </a:lnTo>
                  <a:lnTo>
                    <a:pt x="22" y="218"/>
                  </a:lnTo>
                  <a:lnTo>
                    <a:pt x="22" y="218"/>
                  </a:lnTo>
                  <a:lnTo>
                    <a:pt x="22" y="218"/>
                  </a:lnTo>
                  <a:close/>
                  <a:moveTo>
                    <a:pt x="14" y="222"/>
                  </a:moveTo>
                  <a:lnTo>
                    <a:pt x="14" y="218"/>
                  </a:lnTo>
                  <a:lnTo>
                    <a:pt x="14" y="214"/>
                  </a:lnTo>
                  <a:lnTo>
                    <a:pt x="18" y="214"/>
                  </a:lnTo>
                  <a:lnTo>
                    <a:pt x="18" y="218"/>
                  </a:lnTo>
                  <a:lnTo>
                    <a:pt x="14" y="218"/>
                  </a:lnTo>
                  <a:lnTo>
                    <a:pt x="14" y="222"/>
                  </a:lnTo>
                  <a:lnTo>
                    <a:pt x="14" y="222"/>
                  </a:lnTo>
                  <a:lnTo>
                    <a:pt x="14" y="222"/>
                  </a:lnTo>
                  <a:close/>
                  <a:moveTo>
                    <a:pt x="12" y="222"/>
                  </a:moveTo>
                  <a:lnTo>
                    <a:pt x="12" y="218"/>
                  </a:lnTo>
                  <a:lnTo>
                    <a:pt x="14" y="218"/>
                  </a:lnTo>
                  <a:lnTo>
                    <a:pt x="14" y="222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2" y="222"/>
                  </a:lnTo>
                  <a:close/>
                  <a:moveTo>
                    <a:pt x="4" y="232"/>
                  </a:moveTo>
                  <a:lnTo>
                    <a:pt x="4" y="228"/>
                  </a:lnTo>
                  <a:lnTo>
                    <a:pt x="0" y="228"/>
                  </a:lnTo>
                  <a:lnTo>
                    <a:pt x="4" y="228"/>
                  </a:lnTo>
                  <a:lnTo>
                    <a:pt x="8" y="228"/>
                  </a:lnTo>
                  <a:lnTo>
                    <a:pt x="4" y="228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close/>
                  <a:moveTo>
                    <a:pt x="0" y="246"/>
                  </a:moveTo>
                  <a:lnTo>
                    <a:pt x="0" y="242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0" y="246"/>
                  </a:lnTo>
                  <a:lnTo>
                    <a:pt x="0" y="246"/>
                  </a:lnTo>
                  <a:lnTo>
                    <a:pt x="0" y="246"/>
                  </a:lnTo>
                  <a:close/>
                  <a:moveTo>
                    <a:pt x="12" y="262"/>
                  </a:moveTo>
                  <a:lnTo>
                    <a:pt x="8" y="258"/>
                  </a:lnTo>
                  <a:lnTo>
                    <a:pt x="12" y="258"/>
                  </a:lnTo>
                  <a:lnTo>
                    <a:pt x="12" y="254"/>
                  </a:lnTo>
                  <a:lnTo>
                    <a:pt x="14" y="254"/>
                  </a:lnTo>
                  <a:lnTo>
                    <a:pt x="14" y="262"/>
                  </a:lnTo>
                  <a:lnTo>
                    <a:pt x="12" y="262"/>
                  </a:lnTo>
                  <a:lnTo>
                    <a:pt x="12" y="262"/>
                  </a:lnTo>
                  <a:lnTo>
                    <a:pt x="12" y="262"/>
                  </a:lnTo>
                  <a:close/>
                  <a:moveTo>
                    <a:pt x="296" y="8"/>
                  </a:moveTo>
                  <a:lnTo>
                    <a:pt x="292" y="4"/>
                  </a:lnTo>
                  <a:lnTo>
                    <a:pt x="296" y="4"/>
                  </a:lnTo>
                  <a:lnTo>
                    <a:pt x="292" y="4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4" y="4"/>
                  </a:lnTo>
                  <a:lnTo>
                    <a:pt x="300" y="4"/>
                  </a:lnTo>
                  <a:lnTo>
                    <a:pt x="304" y="4"/>
                  </a:lnTo>
                  <a:lnTo>
                    <a:pt x="300" y="4"/>
                  </a:lnTo>
                  <a:lnTo>
                    <a:pt x="296" y="8"/>
                  </a:lnTo>
                  <a:lnTo>
                    <a:pt x="296" y="8"/>
                  </a:lnTo>
                  <a:lnTo>
                    <a:pt x="296" y="8"/>
                  </a:lnTo>
                  <a:close/>
                  <a:moveTo>
                    <a:pt x="274" y="8"/>
                  </a:moveTo>
                  <a:lnTo>
                    <a:pt x="274" y="4"/>
                  </a:lnTo>
                  <a:lnTo>
                    <a:pt x="276" y="4"/>
                  </a:lnTo>
                  <a:lnTo>
                    <a:pt x="276" y="8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4" y="8"/>
                  </a:lnTo>
                  <a:close/>
                  <a:moveTo>
                    <a:pt x="248" y="20"/>
                  </a:moveTo>
                  <a:lnTo>
                    <a:pt x="248" y="16"/>
                  </a:lnTo>
                  <a:lnTo>
                    <a:pt x="244" y="16"/>
                  </a:lnTo>
                  <a:lnTo>
                    <a:pt x="244" y="12"/>
                  </a:lnTo>
                  <a:lnTo>
                    <a:pt x="248" y="12"/>
                  </a:lnTo>
                  <a:lnTo>
                    <a:pt x="248" y="16"/>
                  </a:lnTo>
                  <a:lnTo>
                    <a:pt x="250" y="12"/>
                  </a:lnTo>
                  <a:lnTo>
                    <a:pt x="254" y="12"/>
                  </a:lnTo>
                  <a:lnTo>
                    <a:pt x="254" y="16"/>
                  </a:lnTo>
                  <a:lnTo>
                    <a:pt x="258" y="16"/>
                  </a:lnTo>
                  <a:lnTo>
                    <a:pt x="258" y="12"/>
                  </a:lnTo>
                  <a:lnTo>
                    <a:pt x="254" y="12"/>
                  </a:lnTo>
                  <a:lnTo>
                    <a:pt x="258" y="12"/>
                  </a:lnTo>
                  <a:lnTo>
                    <a:pt x="262" y="12"/>
                  </a:lnTo>
                  <a:lnTo>
                    <a:pt x="266" y="12"/>
                  </a:lnTo>
                  <a:lnTo>
                    <a:pt x="266" y="8"/>
                  </a:lnTo>
                  <a:lnTo>
                    <a:pt x="262" y="8"/>
                  </a:lnTo>
                  <a:lnTo>
                    <a:pt x="266" y="8"/>
                  </a:lnTo>
                  <a:lnTo>
                    <a:pt x="266" y="12"/>
                  </a:lnTo>
                  <a:lnTo>
                    <a:pt x="262" y="12"/>
                  </a:lnTo>
                  <a:lnTo>
                    <a:pt x="262" y="16"/>
                  </a:lnTo>
                  <a:lnTo>
                    <a:pt x="258" y="16"/>
                  </a:lnTo>
                  <a:lnTo>
                    <a:pt x="254" y="16"/>
                  </a:lnTo>
                  <a:lnTo>
                    <a:pt x="250" y="20"/>
                  </a:lnTo>
                  <a:lnTo>
                    <a:pt x="248" y="16"/>
                  </a:lnTo>
                  <a:lnTo>
                    <a:pt x="248" y="20"/>
                  </a:lnTo>
                  <a:lnTo>
                    <a:pt x="248" y="20"/>
                  </a:lnTo>
                  <a:lnTo>
                    <a:pt x="248" y="20"/>
                  </a:lnTo>
                  <a:close/>
                  <a:moveTo>
                    <a:pt x="262" y="22"/>
                  </a:moveTo>
                  <a:lnTo>
                    <a:pt x="258" y="20"/>
                  </a:lnTo>
                  <a:lnTo>
                    <a:pt x="262" y="16"/>
                  </a:lnTo>
                  <a:lnTo>
                    <a:pt x="266" y="16"/>
                  </a:lnTo>
                  <a:lnTo>
                    <a:pt x="270" y="16"/>
                  </a:lnTo>
                  <a:lnTo>
                    <a:pt x="270" y="20"/>
                  </a:lnTo>
                  <a:lnTo>
                    <a:pt x="266" y="20"/>
                  </a:lnTo>
                  <a:lnTo>
                    <a:pt x="266" y="22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2" y="22"/>
                  </a:lnTo>
                  <a:close/>
                  <a:moveTo>
                    <a:pt x="218" y="30"/>
                  </a:moveTo>
                  <a:lnTo>
                    <a:pt x="214" y="30"/>
                  </a:lnTo>
                  <a:lnTo>
                    <a:pt x="214" y="26"/>
                  </a:lnTo>
                  <a:lnTo>
                    <a:pt x="214" y="22"/>
                  </a:lnTo>
                  <a:lnTo>
                    <a:pt x="210" y="22"/>
                  </a:lnTo>
                  <a:lnTo>
                    <a:pt x="214" y="22"/>
                  </a:lnTo>
                  <a:lnTo>
                    <a:pt x="214" y="26"/>
                  </a:lnTo>
                  <a:lnTo>
                    <a:pt x="218" y="26"/>
                  </a:lnTo>
                  <a:lnTo>
                    <a:pt x="218" y="30"/>
                  </a:lnTo>
                  <a:lnTo>
                    <a:pt x="218" y="30"/>
                  </a:lnTo>
                  <a:lnTo>
                    <a:pt x="218" y="30"/>
                  </a:lnTo>
                  <a:close/>
                  <a:moveTo>
                    <a:pt x="224" y="30"/>
                  </a:moveTo>
                  <a:lnTo>
                    <a:pt x="224" y="26"/>
                  </a:lnTo>
                  <a:lnTo>
                    <a:pt x="224" y="30"/>
                  </a:lnTo>
                  <a:lnTo>
                    <a:pt x="224" y="26"/>
                  </a:lnTo>
                  <a:lnTo>
                    <a:pt x="220" y="26"/>
                  </a:lnTo>
                  <a:lnTo>
                    <a:pt x="224" y="26"/>
                  </a:lnTo>
                  <a:lnTo>
                    <a:pt x="224" y="22"/>
                  </a:lnTo>
                  <a:lnTo>
                    <a:pt x="228" y="22"/>
                  </a:lnTo>
                  <a:lnTo>
                    <a:pt x="228" y="26"/>
                  </a:lnTo>
                  <a:lnTo>
                    <a:pt x="228" y="30"/>
                  </a:lnTo>
                  <a:lnTo>
                    <a:pt x="224" y="30"/>
                  </a:lnTo>
                  <a:lnTo>
                    <a:pt x="224" y="30"/>
                  </a:lnTo>
                  <a:lnTo>
                    <a:pt x="224" y="30"/>
                  </a:lnTo>
                  <a:close/>
                  <a:moveTo>
                    <a:pt x="210" y="26"/>
                  </a:moveTo>
                  <a:lnTo>
                    <a:pt x="206" y="26"/>
                  </a:lnTo>
                  <a:lnTo>
                    <a:pt x="210" y="26"/>
                  </a:lnTo>
                  <a:lnTo>
                    <a:pt x="210" y="26"/>
                  </a:lnTo>
                  <a:lnTo>
                    <a:pt x="210" y="26"/>
                  </a:lnTo>
                  <a:close/>
                  <a:moveTo>
                    <a:pt x="206" y="34"/>
                  </a:moveTo>
                  <a:lnTo>
                    <a:pt x="202" y="34"/>
                  </a:lnTo>
                  <a:lnTo>
                    <a:pt x="198" y="34"/>
                  </a:lnTo>
                  <a:lnTo>
                    <a:pt x="198" y="30"/>
                  </a:lnTo>
                  <a:lnTo>
                    <a:pt x="202" y="30"/>
                  </a:lnTo>
                  <a:lnTo>
                    <a:pt x="206" y="30"/>
                  </a:lnTo>
                  <a:lnTo>
                    <a:pt x="206" y="26"/>
                  </a:lnTo>
                  <a:lnTo>
                    <a:pt x="206" y="30"/>
                  </a:lnTo>
                  <a:lnTo>
                    <a:pt x="210" y="30"/>
                  </a:lnTo>
                  <a:lnTo>
                    <a:pt x="214" y="30"/>
                  </a:lnTo>
                  <a:lnTo>
                    <a:pt x="210" y="34"/>
                  </a:lnTo>
                  <a:lnTo>
                    <a:pt x="206" y="34"/>
                  </a:lnTo>
                  <a:lnTo>
                    <a:pt x="206" y="34"/>
                  </a:lnTo>
                  <a:lnTo>
                    <a:pt x="206" y="34"/>
                  </a:lnTo>
                  <a:close/>
                  <a:moveTo>
                    <a:pt x="194" y="38"/>
                  </a:moveTo>
                  <a:lnTo>
                    <a:pt x="198" y="38"/>
                  </a:lnTo>
                  <a:lnTo>
                    <a:pt x="194" y="38"/>
                  </a:lnTo>
                  <a:lnTo>
                    <a:pt x="194" y="34"/>
                  </a:lnTo>
                  <a:lnTo>
                    <a:pt x="194" y="38"/>
                  </a:lnTo>
                  <a:lnTo>
                    <a:pt x="198" y="38"/>
                  </a:lnTo>
                  <a:lnTo>
                    <a:pt x="198" y="34"/>
                  </a:lnTo>
                  <a:lnTo>
                    <a:pt x="202" y="34"/>
                  </a:lnTo>
                  <a:lnTo>
                    <a:pt x="202" y="38"/>
                  </a:lnTo>
                  <a:lnTo>
                    <a:pt x="198" y="38"/>
                  </a:lnTo>
                  <a:lnTo>
                    <a:pt x="198" y="42"/>
                  </a:lnTo>
                  <a:lnTo>
                    <a:pt x="202" y="42"/>
                  </a:lnTo>
                  <a:lnTo>
                    <a:pt x="198" y="42"/>
                  </a:lnTo>
                  <a:lnTo>
                    <a:pt x="194" y="42"/>
                  </a:lnTo>
                  <a:lnTo>
                    <a:pt x="190" y="42"/>
                  </a:lnTo>
                  <a:lnTo>
                    <a:pt x="188" y="42"/>
                  </a:lnTo>
                  <a:lnTo>
                    <a:pt x="190" y="38"/>
                  </a:lnTo>
                  <a:lnTo>
                    <a:pt x="190" y="42"/>
                  </a:lnTo>
                  <a:lnTo>
                    <a:pt x="190" y="38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4" y="38"/>
                  </a:lnTo>
                  <a:close/>
                  <a:moveTo>
                    <a:pt x="172" y="50"/>
                  </a:moveTo>
                  <a:lnTo>
                    <a:pt x="176" y="50"/>
                  </a:lnTo>
                  <a:lnTo>
                    <a:pt x="172" y="50"/>
                  </a:lnTo>
                  <a:lnTo>
                    <a:pt x="176" y="50"/>
                  </a:lnTo>
                  <a:lnTo>
                    <a:pt x="176" y="46"/>
                  </a:lnTo>
                  <a:lnTo>
                    <a:pt x="172" y="46"/>
                  </a:lnTo>
                  <a:lnTo>
                    <a:pt x="176" y="46"/>
                  </a:lnTo>
                  <a:lnTo>
                    <a:pt x="180" y="46"/>
                  </a:lnTo>
                  <a:lnTo>
                    <a:pt x="176" y="46"/>
                  </a:lnTo>
                  <a:lnTo>
                    <a:pt x="176" y="42"/>
                  </a:lnTo>
                  <a:lnTo>
                    <a:pt x="180" y="46"/>
                  </a:lnTo>
                  <a:lnTo>
                    <a:pt x="180" y="42"/>
                  </a:lnTo>
                  <a:lnTo>
                    <a:pt x="184" y="42"/>
                  </a:lnTo>
                  <a:lnTo>
                    <a:pt x="184" y="46"/>
                  </a:lnTo>
                  <a:lnTo>
                    <a:pt x="184" y="42"/>
                  </a:lnTo>
                  <a:lnTo>
                    <a:pt x="180" y="42"/>
                  </a:lnTo>
                  <a:lnTo>
                    <a:pt x="184" y="42"/>
                  </a:lnTo>
                  <a:lnTo>
                    <a:pt x="188" y="42"/>
                  </a:lnTo>
                  <a:lnTo>
                    <a:pt x="190" y="46"/>
                  </a:lnTo>
                  <a:lnTo>
                    <a:pt x="188" y="46"/>
                  </a:lnTo>
                  <a:lnTo>
                    <a:pt x="188" y="50"/>
                  </a:lnTo>
                  <a:lnTo>
                    <a:pt x="188" y="52"/>
                  </a:lnTo>
                  <a:lnTo>
                    <a:pt x="184" y="52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76" y="52"/>
                  </a:lnTo>
                  <a:lnTo>
                    <a:pt x="176" y="56"/>
                  </a:lnTo>
                  <a:lnTo>
                    <a:pt x="176" y="52"/>
                  </a:lnTo>
                  <a:lnTo>
                    <a:pt x="172" y="52"/>
                  </a:lnTo>
                  <a:lnTo>
                    <a:pt x="176" y="52"/>
                  </a:lnTo>
                  <a:lnTo>
                    <a:pt x="176" y="50"/>
                  </a:lnTo>
                  <a:lnTo>
                    <a:pt x="176" y="52"/>
                  </a:lnTo>
                  <a:lnTo>
                    <a:pt x="172" y="50"/>
                  </a:lnTo>
                  <a:lnTo>
                    <a:pt x="172" y="50"/>
                  </a:lnTo>
                  <a:lnTo>
                    <a:pt x="172" y="50"/>
                  </a:lnTo>
                  <a:close/>
                  <a:moveTo>
                    <a:pt x="154" y="60"/>
                  </a:moveTo>
                  <a:lnTo>
                    <a:pt x="154" y="56"/>
                  </a:lnTo>
                  <a:lnTo>
                    <a:pt x="154" y="52"/>
                  </a:lnTo>
                  <a:lnTo>
                    <a:pt x="158" y="52"/>
                  </a:lnTo>
                  <a:lnTo>
                    <a:pt x="158" y="50"/>
                  </a:lnTo>
                  <a:lnTo>
                    <a:pt x="160" y="50"/>
                  </a:lnTo>
                  <a:lnTo>
                    <a:pt x="160" y="52"/>
                  </a:lnTo>
                  <a:lnTo>
                    <a:pt x="158" y="52"/>
                  </a:lnTo>
                  <a:lnTo>
                    <a:pt x="158" y="56"/>
                  </a:lnTo>
                  <a:lnTo>
                    <a:pt x="154" y="56"/>
                  </a:lnTo>
                  <a:lnTo>
                    <a:pt x="154" y="60"/>
                  </a:lnTo>
                  <a:lnTo>
                    <a:pt x="154" y="60"/>
                  </a:lnTo>
                  <a:lnTo>
                    <a:pt x="154" y="60"/>
                  </a:lnTo>
                  <a:close/>
                  <a:moveTo>
                    <a:pt x="138" y="64"/>
                  </a:moveTo>
                  <a:lnTo>
                    <a:pt x="138" y="60"/>
                  </a:lnTo>
                  <a:lnTo>
                    <a:pt x="142" y="60"/>
                  </a:lnTo>
                  <a:lnTo>
                    <a:pt x="146" y="60"/>
                  </a:lnTo>
                  <a:lnTo>
                    <a:pt x="150" y="60"/>
                  </a:lnTo>
                  <a:lnTo>
                    <a:pt x="146" y="60"/>
                  </a:lnTo>
                  <a:lnTo>
                    <a:pt x="146" y="56"/>
                  </a:lnTo>
                  <a:lnTo>
                    <a:pt x="150" y="56"/>
                  </a:lnTo>
                  <a:lnTo>
                    <a:pt x="150" y="60"/>
                  </a:lnTo>
                  <a:lnTo>
                    <a:pt x="150" y="64"/>
                  </a:lnTo>
                  <a:lnTo>
                    <a:pt x="146" y="68"/>
                  </a:lnTo>
                  <a:lnTo>
                    <a:pt x="142" y="68"/>
                  </a:lnTo>
                  <a:lnTo>
                    <a:pt x="142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46" y="60"/>
                  </a:lnTo>
                  <a:lnTo>
                    <a:pt x="146" y="64"/>
                  </a:lnTo>
                  <a:lnTo>
                    <a:pt x="142" y="64"/>
                  </a:lnTo>
                  <a:lnTo>
                    <a:pt x="138" y="64"/>
                  </a:lnTo>
                  <a:lnTo>
                    <a:pt x="138" y="64"/>
                  </a:lnTo>
                  <a:lnTo>
                    <a:pt x="138" y="64"/>
                  </a:lnTo>
                  <a:close/>
                  <a:moveTo>
                    <a:pt x="168" y="68"/>
                  </a:moveTo>
                  <a:lnTo>
                    <a:pt x="164" y="68"/>
                  </a:lnTo>
                  <a:lnTo>
                    <a:pt x="160" y="68"/>
                  </a:lnTo>
                  <a:lnTo>
                    <a:pt x="160" y="72"/>
                  </a:lnTo>
                  <a:lnTo>
                    <a:pt x="158" y="72"/>
                  </a:lnTo>
                  <a:lnTo>
                    <a:pt x="154" y="72"/>
                  </a:lnTo>
                  <a:lnTo>
                    <a:pt x="150" y="72"/>
                  </a:lnTo>
                  <a:lnTo>
                    <a:pt x="154" y="72"/>
                  </a:lnTo>
                  <a:lnTo>
                    <a:pt x="154" y="68"/>
                  </a:lnTo>
                  <a:lnTo>
                    <a:pt x="154" y="72"/>
                  </a:lnTo>
                  <a:lnTo>
                    <a:pt x="150" y="72"/>
                  </a:lnTo>
                  <a:lnTo>
                    <a:pt x="146" y="76"/>
                  </a:lnTo>
                  <a:lnTo>
                    <a:pt x="146" y="72"/>
                  </a:lnTo>
                  <a:lnTo>
                    <a:pt x="150" y="68"/>
                  </a:lnTo>
                  <a:lnTo>
                    <a:pt x="154" y="64"/>
                  </a:lnTo>
                  <a:lnTo>
                    <a:pt x="158" y="64"/>
                  </a:lnTo>
                  <a:lnTo>
                    <a:pt x="154" y="64"/>
                  </a:lnTo>
                  <a:lnTo>
                    <a:pt x="154" y="60"/>
                  </a:lnTo>
                  <a:lnTo>
                    <a:pt x="154" y="64"/>
                  </a:lnTo>
                  <a:lnTo>
                    <a:pt x="154" y="60"/>
                  </a:lnTo>
                  <a:lnTo>
                    <a:pt x="154" y="56"/>
                  </a:lnTo>
                  <a:lnTo>
                    <a:pt x="158" y="56"/>
                  </a:lnTo>
                  <a:lnTo>
                    <a:pt x="158" y="60"/>
                  </a:lnTo>
                  <a:lnTo>
                    <a:pt x="160" y="60"/>
                  </a:lnTo>
                  <a:lnTo>
                    <a:pt x="160" y="64"/>
                  </a:lnTo>
                  <a:lnTo>
                    <a:pt x="158" y="64"/>
                  </a:lnTo>
                  <a:lnTo>
                    <a:pt x="158" y="68"/>
                  </a:lnTo>
                  <a:lnTo>
                    <a:pt x="158" y="64"/>
                  </a:lnTo>
                  <a:lnTo>
                    <a:pt x="160" y="64"/>
                  </a:lnTo>
                  <a:lnTo>
                    <a:pt x="160" y="60"/>
                  </a:lnTo>
                  <a:lnTo>
                    <a:pt x="164" y="60"/>
                  </a:lnTo>
                  <a:lnTo>
                    <a:pt x="168" y="60"/>
                  </a:lnTo>
                  <a:lnTo>
                    <a:pt x="168" y="64"/>
                  </a:lnTo>
                  <a:lnTo>
                    <a:pt x="168" y="68"/>
                  </a:lnTo>
                  <a:lnTo>
                    <a:pt x="168" y="68"/>
                  </a:lnTo>
                  <a:lnTo>
                    <a:pt x="168" y="68"/>
                  </a:lnTo>
                  <a:close/>
                  <a:moveTo>
                    <a:pt x="134" y="76"/>
                  </a:moveTo>
                  <a:lnTo>
                    <a:pt x="134" y="72"/>
                  </a:lnTo>
                  <a:lnTo>
                    <a:pt x="138" y="72"/>
                  </a:lnTo>
                  <a:lnTo>
                    <a:pt x="142" y="72"/>
                  </a:lnTo>
                  <a:lnTo>
                    <a:pt x="146" y="72"/>
                  </a:lnTo>
                  <a:lnTo>
                    <a:pt x="146" y="68"/>
                  </a:lnTo>
                  <a:lnTo>
                    <a:pt x="150" y="68"/>
                  </a:lnTo>
                  <a:lnTo>
                    <a:pt x="146" y="72"/>
                  </a:lnTo>
                  <a:lnTo>
                    <a:pt x="142" y="76"/>
                  </a:lnTo>
                  <a:lnTo>
                    <a:pt x="138" y="76"/>
                  </a:lnTo>
                  <a:lnTo>
                    <a:pt x="134" y="76"/>
                  </a:lnTo>
                  <a:lnTo>
                    <a:pt x="134" y="76"/>
                  </a:lnTo>
                  <a:lnTo>
                    <a:pt x="134" y="76"/>
                  </a:lnTo>
                  <a:close/>
                  <a:moveTo>
                    <a:pt x="124" y="78"/>
                  </a:moveTo>
                  <a:lnTo>
                    <a:pt x="124" y="76"/>
                  </a:lnTo>
                  <a:lnTo>
                    <a:pt x="128" y="76"/>
                  </a:lnTo>
                  <a:lnTo>
                    <a:pt x="130" y="76"/>
                  </a:lnTo>
                  <a:lnTo>
                    <a:pt x="134" y="76"/>
                  </a:lnTo>
                  <a:lnTo>
                    <a:pt x="130" y="76"/>
                  </a:lnTo>
                  <a:lnTo>
                    <a:pt x="130" y="78"/>
                  </a:lnTo>
                  <a:lnTo>
                    <a:pt x="128" y="78"/>
                  </a:lnTo>
                  <a:lnTo>
                    <a:pt x="124" y="78"/>
                  </a:lnTo>
                  <a:lnTo>
                    <a:pt x="124" y="78"/>
                  </a:lnTo>
                  <a:lnTo>
                    <a:pt x="124" y="78"/>
                  </a:lnTo>
                  <a:close/>
                  <a:moveTo>
                    <a:pt x="108" y="132"/>
                  </a:moveTo>
                  <a:lnTo>
                    <a:pt x="108" y="128"/>
                  </a:lnTo>
                  <a:lnTo>
                    <a:pt x="108" y="124"/>
                  </a:lnTo>
                  <a:lnTo>
                    <a:pt x="112" y="124"/>
                  </a:lnTo>
                  <a:lnTo>
                    <a:pt x="112" y="128"/>
                  </a:lnTo>
                  <a:lnTo>
                    <a:pt x="108" y="128"/>
                  </a:lnTo>
                  <a:lnTo>
                    <a:pt x="108" y="132"/>
                  </a:lnTo>
                  <a:lnTo>
                    <a:pt x="108" y="132"/>
                  </a:lnTo>
                  <a:lnTo>
                    <a:pt x="108" y="132"/>
                  </a:lnTo>
                  <a:close/>
                  <a:moveTo>
                    <a:pt x="108" y="132"/>
                  </a:moveTo>
                  <a:lnTo>
                    <a:pt x="112" y="132"/>
                  </a:lnTo>
                  <a:lnTo>
                    <a:pt x="112" y="128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2" y="132"/>
                  </a:lnTo>
                  <a:lnTo>
                    <a:pt x="108" y="132"/>
                  </a:lnTo>
                  <a:lnTo>
                    <a:pt x="108" y="132"/>
                  </a:lnTo>
                  <a:lnTo>
                    <a:pt x="108" y="132"/>
                  </a:lnTo>
                  <a:close/>
                  <a:moveTo>
                    <a:pt x="52" y="188"/>
                  </a:moveTo>
                  <a:lnTo>
                    <a:pt x="48" y="188"/>
                  </a:lnTo>
                  <a:lnTo>
                    <a:pt x="48" y="184"/>
                  </a:lnTo>
                  <a:lnTo>
                    <a:pt x="52" y="184"/>
                  </a:lnTo>
                  <a:lnTo>
                    <a:pt x="56" y="184"/>
                  </a:lnTo>
                  <a:lnTo>
                    <a:pt x="60" y="184"/>
                  </a:lnTo>
                  <a:lnTo>
                    <a:pt x="56" y="184"/>
                  </a:lnTo>
                  <a:lnTo>
                    <a:pt x="56" y="188"/>
                  </a:lnTo>
                  <a:lnTo>
                    <a:pt x="52" y="188"/>
                  </a:lnTo>
                  <a:lnTo>
                    <a:pt x="52" y="188"/>
                  </a:lnTo>
                  <a:lnTo>
                    <a:pt x="52" y="188"/>
                  </a:lnTo>
                  <a:close/>
                  <a:moveTo>
                    <a:pt x="52" y="192"/>
                  </a:moveTo>
                  <a:lnTo>
                    <a:pt x="48" y="192"/>
                  </a:lnTo>
                  <a:lnTo>
                    <a:pt x="52" y="192"/>
                  </a:lnTo>
                  <a:lnTo>
                    <a:pt x="52" y="188"/>
                  </a:lnTo>
                  <a:lnTo>
                    <a:pt x="56" y="188"/>
                  </a:lnTo>
                  <a:lnTo>
                    <a:pt x="60" y="188"/>
                  </a:lnTo>
                  <a:lnTo>
                    <a:pt x="64" y="188"/>
                  </a:lnTo>
                  <a:lnTo>
                    <a:pt x="60" y="188"/>
                  </a:lnTo>
                  <a:lnTo>
                    <a:pt x="60" y="192"/>
                  </a:lnTo>
                  <a:lnTo>
                    <a:pt x="56" y="192"/>
                  </a:lnTo>
                  <a:lnTo>
                    <a:pt x="52" y="192"/>
                  </a:lnTo>
                  <a:lnTo>
                    <a:pt x="52" y="192"/>
                  </a:lnTo>
                  <a:lnTo>
                    <a:pt x="52" y="192"/>
                  </a:lnTo>
                  <a:close/>
                  <a:moveTo>
                    <a:pt x="44" y="194"/>
                  </a:moveTo>
                  <a:lnTo>
                    <a:pt x="44" y="192"/>
                  </a:lnTo>
                  <a:lnTo>
                    <a:pt x="48" y="192"/>
                  </a:lnTo>
                  <a:lnTo>
                    <a:pt x="48" y="194"/>
                  </a:lnTo>
                  <a:lnTo>
                    <a:pt x="44" y="194"/>
                  </a:lnTo>
                  <a:lnTo>
                    <a:pt x="44" y="194"/>
                  </a:lnTo>
                  <a:lnTo>
                    <a:pt x="44" y="194"/>
                  </a:lnTo>
                  <a:close/>
                  <a:moveTo>
                    <a:pt x="8" y="258"/>
                  </a:moveTo>
                  <a:lnTo>
                    <a:pt x="4" y="258"/>
                  </a:lnTo>
                  <a:lnTo>
                    <a:pt x="4" y="254"/>
                  </a:lnTo>
                  <a:lnTo>
                    <a:pt x="0" y="254"/>
                  </a:lnTo>
                  <a:lnTo>
                    <a:pt x="4" y="254"/>
                  </a:lnTo>
                  <a:lnTo>
                    <a:pt x="4" y="258"/>
                  </a:lnTo>
                  <a:lnTo>
                    <a:pt x="8" y="258"/>
                  </a:lnTo>
                  <a:lnTo>
                    <a:pt x="8" y="258"/>
                  </a:lnTo>
                  <a:lnTo>
                    <a:pt x="8" y="258"/>
                  </a:lnTo>
                  <a:close/>
                  <a:moveTo>
                    <a:pt x="8" y="258"/>
                  </a:moveTo>
                  <a:lnTo>
                    <a:pt x="4" y="258"/>
                  </a:lnTo>
                  <a:lnTo>
                    <a:pt x="8" y="258"/>
                  </a:lnTo>
                  <a:lnTo>
                    <a:pt x="8" y="258"/>
                  </a:lnTo>
                  <a:lnTo>
                    <a:pt x="8" y="258"/>
                  </a:lnTo>
                  <a:close/>
                  <a:moveTo>
                    <a:pt x="8" y="262"/>
                  </a:moveTo>
                  <a:lnTo>
                    <a:pt x="4" y="262"/>
                  </a:lnTo>
                  <a:lnTo>
                    <a:pt x="4" y="258"/>
                  </a:lnTo>
                  <a:lnTo>
                    <a:pt x="8" y="258"/>
                  </a:lnTo>
                  <a:lnTo>
                    <a:pt x="8" y="262"/>
                  </a:lnTo>
                  <a:lnTo>
                    <a:pt x="8" y="262"/>
                  </a:lnTo>
                  <a:lnTo>
                    <a:pt x="8" y="262"/>
                  </a:lnTo>
                  <a:close/>
                  <a:moveTo>
                    <a:pt x="4" y="264"/>
                  </a:moveTo>
                  <a:lnTo>
                    <a:pt x="4" y="262"/>
                  </a:lnTo>
                  <a:lnTo>
                    <a:pt x="4" y="264"/>
                  </a:lnTo>
                  <a:lnTo>
                    <a:pt x="4" y="264"/>
                  </a:lnTo>
                  <a:lnTo>
                    <a:pt x="4" y="264"/>
                  </a:lnTo>
                  <a:close/>
                  <a:moveTo>
                    <a:pt x="12" y="272"/>
                  </a:moveTo>
                  <a:lnTo>
                    <a:pt x="8" y="272"/>
                  </a:lnTo>
                  <a:lnTo>
                    <a:pt x="12" y="268"/>
                  </a:lnTo>
                  <a:lnTo>
                    <a:pt x="12" y="272"/>
                  </a:lnTo>
                  <a:lnTo>
                    <a:pt x="12" y="272"/>
                  </a:lnTo>
                  <a:lnTo>
                    <a:pt x="12" y="272"/>
                  </a:lnTo>
                  <a:close/>
                  <a:moveTo>
                    <a:pt x="8" y="276"/>
                  </a:moveTo>
                  <a:lnTo>
                    <a:pt x="8" y="272"/>
                  </a:lnTo>
                  <a:lnTo>
                    <a:pt x="12" y="272"/>
                  </a:lnTo>
                  <a:lnTo>
                    <a:pt x="12" y="276"/>
                  </a:lnTo>
                  <a:lnTo>
                    <a:pt x="8" y="276"/>
                  </a:lnTo>
                  <a:lnTo>
                    <a:pt x="8" y="276"/>
                  </a:lnTo>
                  <a:lnTo>
                    <a:pt x="8" y="276"/>
                  </a:lnTo>
                  <a:close/>
                  <a:moveTo>
                    <a:pt x="8" y="280"/>
                  </a:moveTo>
                  <a:lnTo>
                    <a:pt x="4" y="280"/>
                  </a:lnTo>
                  <a:lnTo>
                    <a:pt x="4" y="276"/>
                  </a:lnTo>
                  <a:lnTo>
                    <a:pt x="4" y="272"/>
                  </a:lnTo>
                  <a:lnTo>
                    <a:pt x="8" y="272"/>
                  </a:lnTo>
                  <a:lnTo>
                    <a:pt x="8" y="276"/>
                  </a:lnTo>
                  <a:lnTo>
                    <a:pt x="8" y="280"/>
                  </a:lnTo>
                  <a:lnTo>
                    <a:pt x="8" y="280"/>
                  </a:lnTo>
                  <a:lnTo>
                    <a:pt x="8" y="280"/>
                  </a:lnTo>
                  <a:close/>
                  <a:moveTo>
                    <a:pt x="8" y="292"/>
                  </a:moveTo>
                  <a:lnTo>
                    <a:pt x="4" y="288"/>
                  </a:lnTo>
                  <a:lnTo>
                    <a:pt x="8" y="288"/>
                  </a:lnTo>
                  <a:lnTo>
                    <a:pt x="8" y="284"/>
                  </a:lnTo>
                  <a:lnTo>
                    <a:pt x="8" y="288"/>
                  </a:lnTo>
                  <a:lnTo>
                    <a:pt x="8" y="292"/>
                  </a:lnTo>
                  <a:lnTo>
                    <a:pt x="8" y="292"/>
                  </a:lnTo>
                  <a:lnTo>
                    <a:pt x="8" y="29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45" name="Freeform 117"/>
            <p:cNvSpPr/>
            <p:nvPr/>
          </p:nvSpPr>
          <p:spPr>
            <a:xfrm>
              <a:off x="4808160" y="2946600"/>
              <a:ext cx="225000" cy="196560"/>
            </a:xfrm>
            <a:custGeom>
              <a:avLst/>
              <a:gdLst/>
              <a:ahLst/>
              <a:rect l="l" t="t" r="r" b="b"/>
              <a:pathLst>
                <a:path w="142" h="124">
                  <a:moveTo>
                    <a:pt x="118" y="112"/>
                  </a:moveTo>
                  <a:lnTo>
                    <a:pt x="118" y="116"/>
                  </a:lnTo>
                  <a:lnTo>
                    <a:pt x="118" y="120"/>
                  </a:lnTo>
                  <a:lnTo>
                    <a:pt x="122" y="124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2" y="120"/>
                  </a:lnTo>
                  <a:lnTo>
                    <a:pt x="108" y="116"/>
                  </a:lnTo>
                  <a:lnTo>
                    <a:pt x="104" y="116"/>
                  </a:lnTo>
                  <a:lnTo>
                    <a:pt x="100" y="116"/>
                  </a:lnTo>
                  <a:lnTo>
                    <a:pt x="96" y="116"/>
                  </a:lnTo>
                  <a:lnTo>
                    <a:pt x="96" y="120"/>
                  </a:lnTo>
                  <a:lnTo>
                    <a:pt x="92" y="120"/>
                  </a:lnTo>
                  <a:lnTo>
                    <a:pt x="92" y="116"/>
                  </a:lnTo>
                  <a:lnTo>
                    <a:pt x="90" y="116"/>
                  </a:lnTo>
                  <a:lnTo>
                    <a:pt x="86" y="116"/>
                  </a:lnTo>
                  <a:lnTo>
                    <a:pt x="82" y="120"/>
                  </a:lnTo>
                  <a:lnTo>
                    <a:pt x="78" y="120"/>
                  </a:lnTo>
                  <a:lnTo>
                    <a:pt x="78" y="116"/>
                  </a:lnTo>
                  <a:lnTo>
                    <a:pt x="74" y="116"/>
                  </a:lnTo>
                  <a:lnTo>
                    <a:pt x="74" y="112"/>
                  </a:lnTo>
                  <a:lnTo>
                    <a:pt x="70" y="112"/>
                  </a:lnTo>
                  <a:lnTo>
                    <a:pt x="70" y="116"/>
                  </a:lnTo>
                  <a:lnTo>
                    <a:pt x="66" y="116"/>
                  </a:lnTo>
                  <a:lnTo>
                    <a:pt x="66" y="112"/>
                  </a:lnTo>
                  <a:lnTo>
                    <a:pt x="62" y="112"/>
                  </a:lnTo>
                  <a:lnTo>
                    <a:pt x="62" y="108"/>
                  </a:lnTo>
                  <a:lnTo>
                    <a:pt x="62" y="104"/>
                  </a:lnTo>
                  <a:lnTo>
                    <a:pt x="60" y="104"/>
                  </a:lnTo>
                  <a:lnTo>
                    <a:pt x="56" y="104"/>
                  </a:lnTo>
                  <a:lnTo>
                    <a:pt x="56" y="102"/>
                  </a:lnTo>
                  <a:lnTo>
                    <a:pt x="52" y="104"/>
                  </a:lnTo>
                  <a:lnTo>
                    <a:pt x="48" y="102"/>
                  </a:lnTo>
                  <a:lnTo>
                    <a:pt x="48" y="98"/>
                  </a:lnTo>
                  <a:lnTo>
                    <a:pt x="44" y="98"/>
                  </a:lnTo>
                  <a:lnTo>
                    <a:pt x="40" y="98"/>
                  </a:lnTo>
                  <a:lnTo>
                    <a:pt x="40" y="94"/>
                  </a:lnTo>
                  <a:lnTo>
                    <a:pt x="36" y="94"/>
                  </a:lnTo>
                  <a:lnTo>
                    <a:pt x="36" y="98"/>
                  </a:lnTo>
                  <a:lnTo>
                    <a:pt x="40" y="102"/>
                  </a:lnTo>
                  <a:lnTo>
                    <a:pt x="36" y="98"/>
                  </a:lnTo>
                  <a:lnTo>
                    <a:pt x="36" y="102"/>
                  </a:lnTo>
                  <a:lnTo>
                    <a:pt x="32" y="102"/>
                  </a:lnTo>
                  <a:lnTo>
                    <a:pt x="32" y="98"/>
                  </a:lnTo>
                  <a:lnTo>
                    <a:pt x="30" y="98"/>
                  </a:lnTo>
                  <a:lnTo>
                    <a:pt x="30" y="94"/>
                  </a:lnTo>
                  <a:lnTo>
                    <a:pt x="30" y="90"/>
                  </a:lnTo>
                  <a:lnTo>
                    <a:pt x="26" y="90"/>
                  </a:lnTo>
                  <a:lnTo>
                    <a:pt x="22" y="90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4" y="82"/>
                  </a:lnTo>
                  <a:lnTo>
                    <a:pt x="10" y="82"/>
                  </a:lnTo>
                  <a:lnTo>
                    <a:pt x="10" y="86"/>
                  </a:lnTo>
                  <a:lnTo>
                    <a:pt x="6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10" y="74"/>
                  </a:lnTo>
                  <a:lnTo>
                    <a:pt x="10" y="72"/>
                  </a:lnTo>
                  <a:lnTo>
                    <a:pt x="6" y="72"/>
                  </a:lnTo>
                  <a:lnTo>
                    <a:pt x="6" y="68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6" y="60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6" y="52"/>
                  </a:lnTo>
                  <a:lnTo>
                    <a:pt x="6" y="48"/>
                  </a:lnTo>
                  <a:lnTo>
                    <a:pt x="4" y="48"/>
                  </a:lnTo>
                  <a:lnTo>
                    <a:pt x="4" y="46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10" y="20"/>
                  </a:lnTo>
                  <a:lnTo>
                    <a:pt x="14" y="16"/>
                  </a:lnTo>
                  <a:lnTo>
                    <a:pt x="18" y="16"/>
                  </a:lnTo>
                  <a:lnTo>
                    <a:pt x="22" y="16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6" y="8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62" y="4"/>
                  </a:lnTo>
                  <a:lnTo>
                    <a:pt x="62" y="8"/>
                  </a:lnTo>
                  <a:lnTo>
                    <a:pt x="62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2" y="12"/>
                  </a:lnTo>
                  <a:lnTo>
                    <a:pt x="66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4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6" y="12"/>
                  </a:lnTo>
                  <a:lnTo>
                    <a:pt x="100" y="12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2" y="12"/>
                  </a:lnTo>
                  <a:lnTo>
                    <a:pt x="116" y="12"/>
                  </a:lnTo>
                  <a:lnTo>
                    <a:pt x="118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6"/>
                  </a:lnTo>
                  <a:lnTo>
                    <a:pt x="130" y="20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4" y="30"/>
                  </a:lnTo>
                  <a:lnTo>
                    <a:pt x="134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38" y="46"/>
                  </a:lnTo>
                  <a:lnTo>
                    <a:pt x="138" y="48"/>
                  </a:lnTo>
                  <a:lnTo>
                    <a:pt x="134" y="48"/>
                  </a:lnTo>
                  <a:lnTo>
                    <a:pt x="130" y="48"/>
                  </a:lnTo>
                  <a:lnTo>
                    <a:pt x="130" y="52"/>
                  </a:lnTo>
                  <a:lnTo>
                    <a:pt x="126" y="52"/>
                  </a:lnTo>
                  <a:lnTo>
                    <a:pt x="126" y="56"/>
                  </a:lnTo>
                  <a:lnTo>
                    <a:pt x="130" y="56"/>
                  </a:lnTo>
                  <a:lnTo>
                    <a:pt x="134" y="60"/>
                  </a:lnTo>
                  <a:lnTo>
                    <a:pt x="134" y="64"/>
                  </a:lnTo>
                  <a:lnTo>
                    <a:pt x="130" y="68"/>
                  </a:lnTo>
                  <a:lnTo>
                    <a:pt x="130" y="72"/>
                  </a:lnTo>
                  <a:lnTo>
                    <a:pt x="134" y="72"/>
                  </a:lnTo>
                  <a:lnTo>
                    <a:pt x="134" y="74"/>
                  </a:lnTo>
                  <a:lnTo>
                    <a:pt x="134" y="78"/>
                  </a:lnTo>
                  <a:lnTo>
                    <a:pt x="138" y="82"/>
                  </a:lnTo>
                  <a:lnTo>
                    <a:pt x="138" y="86"/>
                  </a:lnTo>
                  <a:lnTo>
                    <a:pt x="142" y="86"/>
                  </a:lnTo>
                  <a:lnTo>
                    <a:pt x="138" y="86"/>
                  </a:lnTo>
                  <a:lnTo>
                    <a:pt x="138" y="90"/>
                  </a:lnTo>
                  <a:lnTo>
                    <a:pt x="142" y="94"/>
                  </a:lnTo>
                  <a:lnTo>
                    <a:pt x="138" y="94"/>
                  </a:lnTo>
                  <a:lnTo>
                    <a:pt x="134" y="94"/>
                  </a:lnTo>
                  <a:lnTo>
                    <a:pt x="134" y="98"/>
                  </a:lnTo>
                  <a:lnTo>
                    <a:pt x="130" y="98"/>
                  </a:lnTo>
                  <a:lnTo>
                    <a:pt x="130" y="102"/>
                  </a:lnTo>
                  <a:lnTo>
                    <a:pt x="126" y="102"/>
                  </a:lnTo>
                  <a:lnTo>
                    <a:pt x="126" y="104"/>
                  </a:lnTo>
                  <a:lnTo>
                    <a:pt x="118" y="112"/>
                  </a:lnTo>
                  <a:lnTo>
                    <a:pt x="118" y="112"/>
                  </a:lnTo>
                  <a:lnTo>
                    <a:pt x="118" y="11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46" name="Freeform 118"/>
            <p:cNvSpPr/>
            <p:nvPr/>
          </p:nvSpPr>
          <p:spPr>
            <a:xfrm>
              <a:off x="4941360" y="3165480"/>
              <a:ext cx="212400" cy="149040"/>
            </a:xfrm>
            <a:custGeom>
              <a:avLst/>
              <a:gdLst/>
              <a:ahLst/>
              <a:rect l="l" t="t" r="r" b="b"/>
              <a:pathLst>
                <a:path w="134" h="94">
                  <a:moveTo>
                    <a:pt x="56" y="94"/>
                  </a:moveTo>
                  <a:lnTo>
                    <a:pt x="56" y="94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0" y="94"/>
                  </a:lnTo>
                  <a:lnTo>
                    <a:pt x="50" y="94"/>
                  </a:lnTo>
                  <a:lnTo>
                    <a:pt x="50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26" y="76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4" y="8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102" y="12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2" y="20"/>
                  </a:lnTo>
                  <a:lnTo>
                    <a:pt x="106" y="20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12" y="26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112" y="34"/>
                  </a:lnTo>
                  <a:lnTo>
                    <a:pt x="112" y="34"/>
                  </a:lnTo>
                  <a:lnTo>
                    <a:pt x="112" y="34"/>
                  </a:lnTo>
                  <a:lnTo>
                    <a:pt x="112" y="34"/>
                  </a:lnTo>
                  <a:lnTo>
                    <a:pt x="112" y="38"/>
                  </a:lnTo>
                  <a:lnTo>
                    <a:pt x="112" y="42"/>
                  </a:lnTo>
                  <a:lnTo>
                    <a:pt x="112" y="46"/>
                  </a:lnTo>
                  <a:lnTo>
                    <a:pt x="112" y="46"/>
                  </a:lnTo>
                  <a:lnTo>
                    <a:pt x="112" y="46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52"/>
                  </a:lnTo>
                  <a:lnTo>
                    <a:pt x="112" y="52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6" y="64"/>
                  </a:lnTo>
                  <a:lnTo>
                    <a:pt x="120" y="64"/>
                  </a:lnTo>
                  <a:lnTo>
                    <a:pt x="120" y="64"/>
                  </a:lnTo>
                  <a:lnTo>
                    <a:pt x="120" y="60"/>
                  </a:lnTo>
                  <a:lnTo>
                    <a:pt x="122" y="60"/>
                  </a:lnTo>
                  <a:lnTo>
                    <a:pt x="126" y="60"/>
                  </a:lnTo>
                  <a:lnTo>
                    <a:pt x="126" y="60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34" y="60"/>
                  </a:lnTo>
                  <a:lnTo>
                    <a:pt x="134" y="60"/>
                  </a:lnTo>
                  <a:lnTo>
                    <a:pt x="134" y="64"/>
                  </a:lnTo>
                  <a:lnTo>
                    <a:pt x="134" y="64"/>
                  </a:lnTo>
                  <a:lnTo>
                    <a:pt x="130" y="64"/>
                  </a:lnTo>
                  <a:lnTo>
                    <a:pt x="130" y="64"/>
                  </a:lnTo>
                  <a:lnTo>
                    <a:pt x="134" y="64"/>
                  </a:lnTo>
                  <a:lnTo>
                    <a:pt x="130" y="68"/>
                  </a:lnTo>
                  <a:lnTo>
                    <a:pt x="130" y="72"/>
                  </a:lnTo>
                  <a:lnTo>
                    <a:pt x="130" y="72"/>
                  </a:lnTo>
                  <a:lnTo>
                    <a:pt x="130" y="72"/>
                  </a:lnTo>
                  <a:lnTo>
                    <a:pt x="130" y="72"/>
                  </a:lnTo>
                  <a:lnTo>
                    <a:pt x="126" y="72"/>
                  </a:lnTo>
                  <a:lnTo>
                    <a:pt x="126" y="72"/>
                  </a:lnTo>
                  <a:lnTo>
                    <a:pt x="126" y="72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0" y="76"/>
                  </a:lnTo>
                  <a:lnTo>
                    <a:pt x="120" y="76"/>
                  </a:lnTo>
                  <a:lnTo>
                    <a:pt x="120" y="76"/>
                  </a:lnTo>
                  <a:lnTo>
                    <a:pt x="120" y="76"/>
                  </a:lnTo>
                  <a:lnTo>
                    <a:pt x="120" y="76"/>
                  </a:lnTo>
                  <a:lnTo>
                    <a:pt x="120" y="76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0" y="76"/>
                  </a:lnTo>
                  <a:lnTo>
                    <a:pt x="120" y="76"/>
                  </a:lnTo>
                  <a:lnTo>
                    <a:pt x="120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0" y="86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16" y="90"/>
                  </a:lnTo>
                  <a:lnTo>
                    <a:pt x="116" y="94"/>
                  </a:lnTo>
                  <a:lnTo>
                    <a:pt x="116" y="94"/>
                  </a:lnTo>
                  <a:lnTo>
                    <a:pt x="116" y="94"/>
                  </a:lnTo>
                  <a:lnTo>
                    <a:pt x="116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0"/>
                  </a:lnTo>
                  <a:lnTo>
                    <a:pt x="108" y="90"/>
                  </a:lnTo>
                  <a:lnTo>
                    <a:pt x="108" y="90"/>
                  </a:lnTo>
                  <a:lnTo>
                    <a:pt x="108" y="90"/>
                  </a:lnTo>
                  <a:lnTo>
                    <a:pt x="108" y="90"/>
                  </a:lnTo>
                  <a:lnTo>
                    <a:pt x="108" y="86"/>
                  </a:lnTo>
                  <a:lnTo>
                    <a:pt x="108" y="90"/>
                  </a:lnTo>
                  <a:lnTo>
                    <a:pt x="108" y="90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90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2" y="90"/>
                  </a:lnTo>
                  <a:lnTo>
                    <a:pt x="82" y="90"/>
                  </a:lnTo>
                  <a:lnTo>
                    <a:pt x="82" y="90"/>
                  </a:lnTo>
                  <a:lnTo>
                    <a:pt x="80" y="90"/>
                  </a:lnTo>
                  <a:lnTo>
                    <a:pt x="80" y="94"/>
                  </a:lnTo>
                  <a:lnTo>
                    <a:pt x="80" y="94"/>
                  </a:lnTo>
                  <a:lnTo>
                    <a:pt x="80" y="94"/>
                  </a:lnTo>
                  <a:lnTo>
                    <a:pt x="80" y="94"/>
                  </a:lnTo>
                  <a:lnTo>
                    <a:pt x="76" y="94"/>
                  </a:lnTo>
                  <a:lnTo>
                    <a:pt x="76" y="94"/>
                  </a:lnTo>
                  <a:lnTo>
                    <a:pt x="76" y="94"/>
                  </a:lnTo>
                  <a:lnTo>
                    <a:pt x="76" y="94"/>
                  </a:lnTo>
                  <a:lnTo>
                    <a:pt x="76" y="94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8" y="94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6" y="9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47" name="Freeform 119"/>
            <p:cNvSpPr/>
            <p:nvPr/>
          </p:nvSpPr>
          <p:spPr>
            <a:xfrm>
              <a:off x="4899960" y="3235320"/>
              <a:ext cx="101160" cy="136080"/>
            </a:xfrm>
            <a:custGeom>
              <a:avLst/>
              <a:gdLst/>
              <a:ahLst/>
              <a:rect l="l" t="t" r="r" b="b"/>
              <a:pathLst>
                <a:path w="64" h="86">
                  <a:moveTo>
                    <a:pt x="0" y="72"/>
                  </a:move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46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60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56" y="42"/>
                  </a:lnTo>
                  <a:lnTo>
                    <a:pt x="56" y="46"/>
                  </a:lnTo>
                  <a:lnTo>
                    <a:pt x="56" y="50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56" y="64"/>
                  </a:lnTo>
                  <a:lnTo>
                    <a:pt x="56" y="68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60" y="72"/>
                  </a:lnTo>
                  <a:lnTo>
                    <a:pt x="60" y="72"/>
                  </a:lnTo>
                  <a:lnTo>
                    <a:pt x="60" y="76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0" y="76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34" y="78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0" y="76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6" y="76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6" y="82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6" y="86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6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0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48" name="Freeform 120"/>
            <p:cNvSpPr/>
            <p:nvPr/>
          </p:nvSpPr>
          <p:spPr>
            <a:xfrm>
              <a:off x="4865040" y="3124440"/>
              <a:ext cx="129960" cy="60120"/>
            </a:xfrm>
            <a:custGeom>
              <a:avLst/>
              <a:gdLst/>
              <a:ahLst/>
              <a:rect l="l" t="t" r="r" b="b"/>
              <a:pathLst>
                <a:path w="82" h="38">
                  <a:moveTo>
                    <a:pt x="30" y="30"/>
                  </a:move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2" y="38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49" name="Freeform 121"/>
            <p:cNvSpPr/>
            <p:nvPr/>
          </p:nvSpPr>
          <p:spPr>
            <a:xfrm>
              <a:off x="4789080" y="3213000"/>
              <a:ext cx="69480" cy="47160"/>
            </a:xfrm>
            <a:custGeom>
              <a:avLst/>
              <a:gdLst/>
              <a:ahLst/>
              <a:rect l="l" t="t" r="r" b="b"/>
              <a:pathLst>
                <a:path w="44" h="30">
                  <a:moveTo>
                    <a:pt x="26" y="26"/>
                  </a:move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38" y="8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0" y="12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4" y="16"/>
                  </a:lnTo>
                  <a:lnTo>
                    <a:pt x="34" y="20"/>
                  </a:lnTo>
                  <a:lnTo>
                    <a:pt x="34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50" name="Freeform 122"/>
            <p:cNvSpPr/>
            <p:nvPr/>
          </p:nvSpPr>
          <p:spPr>
            <a:xfrm>
              <a:off x="4722120" y="1917720"/>
              <a:ext cx="520200" cy="282240"/>
            </a:xfrm>
            <a:custGeom>
              <a:avLst/>
              <a:gdLst/>
              <a:ahLst/>
              <a:rect l="l" t="t" r="r" b="b"/>
              <a:pathLst>
                <a:path w="328" h="178">
                  <a:moveTo>
                    <a:pt x="146" y="4"/>
                  </a:moveTo>
                  <a:lnTo>
                    <a:pt x="146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0" y="4"/>
                  </a:lnTo>
                  <a:lnTo>
                    <a:pt x="146" y="4"/>
                  </a:lnTo>
                  <a:lnTo>
                    <a:pt x="146" y="4"/>
                  </a:lnTo>
                  <a:lnTo>
                    <a:pt x="146" y="4"/>
                  </a:lnTo>
                  <a:close/>
                  <a:moveTo>
                    <a:pt x="150" y="4"/>
                  </a:moveTo>
                  <a:lnTo>
                    <a:pt x="154" y="0"/>
                  </a:lnTo>
                  <a:lnTo>
                    <a:pt x="154" y="4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4"/>
                  </a:lnTo>
                  <a:close/>
                  <a:moveTo>
                    <a:pt x="136" y="6"/>
                  </a:moveTo>
                  <a:lnTo>
                    <a:pt x="132" y="6"/>
                  </a:lnTo>
                  <a:lnTo>
                    <a:pt x="136" y="6"/>
                  </a:lnTo>
                  <a:lnTo>
                    <a:pt x="136" y="6"/>
                  </a:lnTo>
                  <a:lnTo>
                    <a:pt x="136" y="6"/>
                  </a:lnTo>
                  <a:close/>
                  <a:moveTo>
                    <a:pt x="196" y="10"/>
                  </a:moveTo>
                  <a:lnTo>
                    <a:pt x="196" y="6"/>
                  </a:lnTo>
                  <a:lnTo>
                    <a:pt x="196" y="10"/>
                  </a:lnTo>
                  <a:lnTo>
                    <a:pt x="198" y="10"/>
                  </a:lnTo>
                  <a:lnTo>
                    <a:pt x="196" y="10"/>
                  </a:lnTo>
                  <a:lnTo>
                    <a:pt x="196" y="10"/>
                  </a:lnTo>
                  <a:lnTo>
                    <a:pt x="196" y="10"/>
                  </a:lnTo>
                  <a:close/>
                  <a:moveTo>
                    <a:pt x="112" y="14"/>
                  </a:moveTo>
                  <a:lnTo>
                    <a:pt x="108" y="14"/>
                  </a:lnTo>
                  <a:lnTo>
                    <a:pt x="108" y="10"/>
                  </a:lnTo>
                  <a:lnTo>
                    <a:pt x="112" y="10"/>
                  </a:lnTo>
                  <a:lnTo>
                    <a:pt x="116" y="10"/>
                  </a:lnTo>
                  <a:lnTo>
                    <a:pt x="116" y="14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4"/>
                  </a:lnTo>
                  <a:close/>
                  <a:moveTo>
                    <a:pt x="298" y="18"/>
                  </a:moveTo>
                  <a:lnTo>
                    <a:pt x="296" y="18"/>
                  </a:lnTo>
                  <a:lnTo>
                    <a:pt x="298" y="18"/>
                  </a:lnTo>
                  <a:lnTo>
                    <a:pt x="302" y="18"/>
                  </a:lnTo>
                  <a:lnTo>
                    <a:pt x="306" y="18"/>
                  </a:lnTo>
                  <a:lnTo>
                    <a:pt x="310" y="18"/>
                  </a:lnTo>
                  <a:lnTo>
                    <a:pt x="314" y="18"/>
                  </a:lnTo>
                  <a:lnTo>
                    <a:pt x="318" y="18"/>
                  </a:lnTo>
                  <a:lnTo>
                    <a:pt x="318" y="14"/>
                  </a:lnTo>
                  <a:lnTo>
                    <a:pt x="322" y="14"/>
                  </a:lnTo>
                  <a:lnTo>
                    <a:pt x="326" y="14"/>
                  </a:lnTo>
                  <a:lnTo>
                    <a:pt x="328" y="14"/>
                  </a:lnTo>
                  <a:lnTo>
                    <a:pt x="326" y="14"/>
                  </a:lnTo>
                  <a:lnTo>
                    <a:pt x="326" y="18"/>
                  </a:lnTo>
                  <a:lnTo>
                    <a:pt x="322" y="18"/>
                  </a:lnTo>
                  <a:lnTo>
                    <a:pt x="318" y="18"/>
                  </a:lnTo>
                  <a:lnTo>
                    <a:pt x="314" y="18"/>
                  </a:lnTo>
                  <a:lnTo>
                    <a:pt x="310" y="18"/>
                  </a:lnTo>
                  <a:lnTo>
                    <a:pt x="306" y="18"/>
                  </a:lnTo>
                  <a:lnTo>
                    <a:pt x="298" y="18"/>
                  </a:lnTo>
                  <a:lnTo>
                    <a:pt x="298" y="18"/>
                  </a:lnTo>
                  <a:lnTo>
                    <a:pt x="298" y="18"/>
                  </a:lnTo>
                  <a:close/>
                  <a:moveTo>
                    <a:pt x="248" y="18"/>
                  </a:moveTo>
                  <a:lnTo>
                    <a:pt x="250" y="18"/>
                  </a:lnTo>
                  <a:lnTo>
                    <a:pt x="248" y="18"/>
                  </a:lnTo>
                  <a:lnTo>
                    <a:pt x="244" y="18"/>
                  </a:lnTo>
                  <a:lnTo>
                    <a:pt x="248" y="18"/>
                  </a:lnTo>
                  <a:lnTo>
                    <a:pt x="248" y="18"/>
                  </a:lnTo>
                  <a:lnTo>
                    <a:pt x="248" y="18"/>
                  </a:lnTo>
                  <a:close/>
                  <a:moveTo>
                    <a:pt x="8" y="30"/>
                  </a:moveTo>
                  <a:lnTo>
                    <a:pt x="4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close/>
                  <a:moveTo>
                    <a:pt x="4" y="34"/>
                  </a:moveTo>
                  <a:lnTo>
                    <a:pt x="4" y="30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close/>
                  <a:moveTo>
                    <a:pt x="136" y="40"/>
                  </a:moveTo>
                  <a:lnTo>
                    <a:pt x="132" y="40"/>
                  </a:lnTo>
                  <a:lnTo>
                    <a:pt x="128" y="40"/>
                  </a:lnTo>
                  <a:lnTo>
                    <a:pt x="132" y="40"/>
                  </a:lnTo>
                  <a:lnTo>
                    <a:pt x="136" y="40"/>
                  </a:lnTo>
                  <a:lnTo>
                    <a:pt x="138" y="40"/>
                  </a:lnTo>
                  <a:lnTo>
                    <a:pt x="136" y="40"/>
                  </a:lnTo>
                  <a:lnTo>
                    <a:pt x="136" y="40"/>
                  </a:lnTo>
                  <a:lnTo>
                    <a:pt x="136" y="40"/>
                  </a:lnTo>
                  <a:close/>
                  <a:moveTo>
                    <a:pt x="138" y="52"/>
                  </a:moveTo>
                  <a:lnTo>
                    <a:pt x="136" y="52"/>
                  </a:lnTo>
                  <a:lnTo>
                    <a:pt x="136" y="48"/>
                  </a:lnTo>
                  <a:lnTo>
                    <a:pt x="138" y="48"/>
                  </a:lnTo>
                  <a:lnTo>
                    <a:pt x="142" y="48"/>
                  </a:lnTo>
                  <a:lnTo>
                    <a:pt x="146" y="48"/>
                  </a:lnTo>
                  <a:lnTo>
                    <a:pt x="146" y="52"/>
                  </a:lnTo>
                  <a:lnTo>
                    <a:pt x="142" y="52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52"/>
                  </a:lnTo>
                  <a:close/>
                  <a:moveTo>
                    <a:pt x="250" y="56"/>
                  </a:moveTo>
                  <a:lnTo>
                    <a:pt x="248" y="56"/>
                  </a:lnTo>
                  <a:lnTo>
                    <a:pt x="250" y="52"/>
                  </a:lnTo>
                  <a:lnTo>
                    <a:pt x="254" y="52"/>
                  </a:lnTo>
                  <a:lnTo>
                    <a:pt x="258" y="52"/>
                  </a:lnTo>
                  <a:lnTo>
                    <a:pt x="262" y="52"/>
                  </a:lnTo>
                  <a:lnTo>
                    <a:pt x="262" y="56"/>
                  </a:lnTo>
                  <a:lnTo>
                    <a:pt x="266" y="56"/>
                  </a:lnTo>
                  <a:lnTo>
                    <a:pt x="268" y="56"/>
                  </a:lnTo>
                  <a:lnTo>
                    <a:pt x="268" y="52"/>
                  </a:lnTo>
                  <a:lnTo>
                    <a:pt x="272" y="52"/>
                  </a:lnTo>
                  <a:lnTo>
                    <a:pt x="272" y="56"/>
                  </a:lnTo>
                  <a:lnTo>
                    <a:pt x="268" y="56"/>
                  </a:lnTo>
                  <a:lnTo>
                    <a:pt x="266" y="56"/>
                  </a:lnTo>
                  <a:lnTo>
                    <a:pt x="262" y="56"/>
                  </a:lnTo>
                  <a:lnTo>
                    <a:pt x="258" y="56"/>
                  </a:lnTo>
                  <a:lnTo>
                    <a:pt x="254" y="56"/>
                  </a:lnTo>
                  <a:lnTo>
                    <a:pt x="250" y="56"/>
                  </a:lnTo>
                  <a:lnTo>
                    <a:pt x="250" y="56"/>
                  </a:lnTo>
                  <a:lnTo>
                    <a:pt x="250" y="56"/>
                  </a:lnTo>
                  <a:close/>
                  <a:moveTo>
                    <a:pt x="228" y="64"/>
                  </a:moveTo>
                  <a:lnTo>
                    <a:pt x="228" y="60"/>
                  </a:lnTo>
                  <a:lnTo>
                    <a:pt x="224" y="60"/>
                  </a:lnTo>
                  <a:lnTo>
                    <a:pt x="224" y="56"/>
                  </a:lnTo>
                  <a:lnTo>
                    <a:pt x="228" y="56"/>
                  </a:lnTo>
                  <a:lnTo>
                    <a:pt x="228" y="60"/>
                  </a:lnTo>
                  <a:lnTo>
                    <a:pt x="232" y="60"/>
                  </a:lnTo>
                  <a:lnTo>
                    <a:pt x="236" y="60"/>
                  </a:lnTo>
                  <a:lnTo>
                    <a:pt x="232" y="60"/>
                  </a:lnTo>
                  <a:lnTo>
                    <a:pt x="232" y="64"/>
                  </a:lnTo>
                  <a:lnTo>
                    <a:pt x="228" y="64"/>
                  </a:lnTo>
                  <a:lnTo>
                    <a:pt x="228" y="64"/>
                  </a:lnTo>
                  <a:lnTo>
                    <a:pt x="228" y="64"/>
                  </a:lnTo>
                  <a:close/>
                  <a:moveTo>
                    <a:pt x="206" y="122"/>
                  </a:moveTo>
                  <a:lnTo>
                    <a:pt x="206" y="118"/>
                  </a:lnTo>
                  <a:lnTo>
                    <a:pt x="210" y="118"/>
                  </a:lnTo>
                  <a:lnTo>
                    <a:pt x="210" y="114"/>
                  </a:lnTo>
                  <a:lnTo>
                    <a:pt x="214" y="114"/>
                  </a:lnTo>
                  <a:lnTo>
                    <a:pt x="210" y="118"/>
                  </a:lnTo>
                  <a:lnTo>
                    <a:pt x="206" y="122"/>
                  </a:lnTo>
                  <a:lnTo>
                    <a:pt x="206" y="122"/>
                  </a:lnTo>
                  <a:lnTo>
                    <a:pt x="206" y="122"/>
                  </a:lnTo>
                  <a:close/>
                  <a:moveTo>
                    <a:pt x="120" y="178"/>
                  </a:moveTo>
                  <a:lnTo>
                    <a:pt x="116" y="174"/>
                  </a:lnTo>
                  <a:lnTo>
                    <a:pt x="120" y="174"/>
                  </a:lnTo>
                  <a:lnTo>
                    <a:pt x="124" y="174"/>
                  </a:lnTo>
                  <a:lnTo>
                    <a:pt x="124" y="178"/>
                  </a:lnTo>
                  <a:lnTo>
                    <a:pt x="120" y="178"/>
                  </a:lnTo>
                  <a:lnTo>
                    <a:pt x="120" y="178"/>
                  </a:lnTo>
                  <a:lnTo>
                    <a:pt x="120" y="178"/>
                  </a:lnTo>
                  <a:close/>
                  <a:moveTo>
                    <a:pt x="236" y="22"/>
                  </a:moveTo>
                  <a:lnTo>
                    <a:pt x="236" y="26"/>
                  </a:lnTo>
                  <a:lnTo>
                    <a:pt x="232" y="26"/>
                  </a:lnTo>
                  <a:lnTo>
                    <a:pt x="232" y="30"/>
                  </a:lnTo>
                  <a:lnTo>
                    <a:pt x="228" y="30"/>
                  </a:lnTo>
                  <a:lnTo>
                    <a:pt x="224" y="30"/>
                  </a:lnTo>
                  <a:lnTo>
                    <a:pt x="222" y="34"/>
                  </a:lnTo>
                  <a:lnTo>
                    <a:pt x="218" y="34"/>
                  </a:lnTo>
                  <a:lnTo>
                    <a:pt x="218" y="36"/>
                  </a:lnTo>
                  <a:lnTo>
                    <a:pt x="222" y="36"/>
                  </a:lnTo>
                  <a:lnTo>
                    <a:pt x="218" y="36"/>
                  </a:lnTo>
                  <a:lnTo>
                    <a:pt x="218" y="40"/>
                  </a:lnTo>
                  <a:lnTo>
                    <a:pt x="214" y="40"/>
                  </a:lnTo>
                  <a:lnTo>
                    <a:pt x="210" y="40"/>
                  </a:lnTo>
                  <a:lnTo>
                    <a:pt x="206" y="40"/>
                  </a:lnTo>
                  <a:lnTo>
                    <a:pt x="202" y="40"/>
                  </a:lnTo>
                  <a:lnTo>
                    <a:pt x="198" y="40"/>
                  </a:lnTo>
                  <a:lnTo>
                    <a:pt x="196" y="40"/>
                  </a:lnTo>
                  <a:lnTo>
                    <a:pt x="196" y="44"/>
                  </a:lnTo>
                  <a:lnTo>
                    <a:pt x="192" y="44"/>
                  </a:lnTo>
                  <a:lnTo>
                    <a:pt x="188" y="44"/>
                  </a:lnTo>
                  <a:lnTo>
                    <a:pt x="184" y="44"/>
                  </a:lnTo>
                  <a:lnTo>
                    <a:pt x="180" y="44"/>
                  </a:lnTo>
                  <a:lnTo>
                    <a:pt x="176" y="44"/>
                  </a:lnTo>
                  <a:lnTo>
                    <a:pt x="172" y="44"/>
                  </a:lnTo>
                  <a:lnTo>
                    <a:pt x="172" y="40"/>
                  </a:lnTo>
                  <a:lnTo>
                    <a:pt x="176" y="40"/>
                  </a:lnTo>
                  <a:lnTo>
                    <a:pt x="172" y="40"/>
                  </a:lnTo>
                  <a:lnTo>
                    <a:pt x="168" y="40"/>
                  </a:lnTo>
                  <a:lnTo>
                    <a:pt x="166" y="40"/>
                  </a:lnTo>
                  <a:lnTo>
                    <a:pt x="162" y="40"/>
                  </a:lnTo>
                  <a:lnTo>
                    <a:pt x="158" y="40"/>
                  </a:lnTo>
                  <a:lnTo>
                    <a:pt x="154" y="40"/>
                  </a:lnTo>
                  <a:lnTo>
                    <a:pt x="150" y="40"/>
                  </a:lnTo>
                  <a:lnTo>
                    <a:pt x="146" y="40"/>
                  </a:lnTo>
                  <a:lnTo>
                    <a:pt x="146" y="36"/>
                  </a:lnTo>
                  <a:lnTo>
                    <a:pt x="142" y="36"/>
                  </a:lnTo>
                  <a:lnTo>
                    <a:pt x="138" y="36"/>
                  </a:lnTo>
                  <a:lnTo>
                    <a:pt x="136" y="36"/>
                  </a:lnTo>
                  <a:lnTo>
                    <a:pt x="132" y="36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38" y="34"/>
                  </a:lnTo>
                  <a:lnTo>
                    <a:pt x="142" y="34"/>
                  </a:lnTo>
                  <a:lnTo>
                    <a:pt x="146" y="34"/>
                  </a:lnTo>
                  <a:lnTo>
                    <a:pt x="150" y="34"/>
                  </a:lnTo>
                  <a:lnTo>
                    <a:pt x="146" y="34"/>
                  </a:lnTo>
                  <a:lnTo>
                    <a:pt x="142" y="34"/>
                  </a:lnTo>
                  <a:lnTo>
                    <a:pt x="150" y="30"/>
                  </a:lnTo>
                  <a:lnTo>
                    <a:pt x="154" y="30"/>
                  </a:lnTo>
                  <a:lnTo>
                    <a:pt x="158" y="30"/>
                  </a:lnTo>
                  <a:lnTo>
                    <a:pt x="162" y="30"/>
                  </a:lnTo>
                  <a:lnTo>
                    <a:pt x="166" y="30"/>
                  </a:lnTo>
                  <a:lnTo>
                    <a:pt x="168" y="30"/>
                  </a:lnTo>
                  <a:lnTo>
                    <a:pt x="166" y="30"/>
                  </a:lnTo>
                  <a:lnTo>
                    <a:pt x="162" y="30"/>
                  </a:lnTo>
                  <a:lnTo>
                    <a:pt x="158" y="30"/>
                  </a:lnTo>
                  <a:lnTo>
                    <a:pt x="162" y="30"/>
                  </a:lnTo>
                  <a:lnTo>
                    <a:pt x="162" y="26"/>
                  </a:lnTo>
                  <a:lnTo>
                    <a:pt x="158" y="26"/>
                  </a:lnTo>
                  <a:lnTo>
                    <a:pt x="154" y="26"/>
                  </a:lnTo>
                  <a:lnTo>
                    <a:pt x="150" y="26"/>
                  </a:lnTo>
                  <a:lnTo>
                    <a:pt x="146" y="30"/>
                  </a:lnTo>
                  <a:lnTo>
                    <a:pt x="142" y="30"/>
                  </a:lnTo>
                  <a:lnTo>
                    <a:pt x="138" y="30"/>
                  </a:lnTo>
                  <a:lnTo>
                    <a:pt x="136" y="30"/>
                  </a:lnTo>
                  <a:lnTo>
                    <a:pt x="128" y="30"/>
                  </a:lnTo>
                  <a:lnTo>
                    <a:pt x="120" y="30"/>
                  </a:lnTo>
                  <a:lnTo>
                    <a:pt x="116" y="30"/>
                  </a:lnTo>
                  <a:lnTo>
                    <a:pt x="112" y="30"/>
                  </a:lnTo>
                  <a:lnTo>
                    <a:pt x="108" y="26"/>
                  </a:lnTo>
                  <a:lnTo>
                    <a:pt x="112" y="22"/>
                  </a:lnTo>
                  <a:lnTo>
                    <a:pt x="116" y="22"/>
                  </a:lnTo>
                  <a:lnTo>
                    <a:pt x="112" y="22"/>
                  </a:lnTo>
                  <a:lnTo>
                    <a:pt x="108" y="22"/>
                  </a:lnTo>
                  <a:lnTo>
                    <a:pt x="108" y="18"/>
                  </a:lnTo>
                  <a:lnTo>
                    <a:pt x="108" y="22"/>
                  </a:lnTo>
                  <a:lnTo>
                    <a:pt x="112" y="18"/>
                  </a:lnTo>
                  <a:lnTo>
                    <a:pt x="108" y="18"/>
                  </a:lnTo>
                  <a:lnTo>
                    <a:pt x="106" y="18"/>
                  </a:lnTo>
                  <a:lnTo>
                    <a:pt x="108" y="18"/>
                  </a:lnTo>
                  <a:lnTo>
                    <a:pt x="112" y="18"/>
                  </a:lnTo>
                  <a:lnTo>
                    <a:pt x="116" y="18"/>
                  </a:lnTo>
                  <a:lnTo>
                    <a:pt x="120" y="18"/>
                  </a:lnTo>
                  <a:lnTo>
                    <a:pt x="124" y="18"/>
                  </a:lnTo>
                  <a:lnTo>
                    <a:pt x="128" y="18"/>
                  </a:lnTo>
                  <a:lnTo>
                    <a:pt x="124" y="18"/>
                  </a:lnTo>
                  <a:lnTo>
                    <a:pt x="124" y="14"/>
                  </a:lnTo>
                  <a:lnTo>
                    <a:pt x="120" y="14"/>
                  </a:lnTo>
                  <a:lnTo>
                    <a:pt x="120" y="10"/>
                  </a:lnTo>
                  <a:lnTo>
                    <a:pt x="124" y="10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2" y="10"/>
                  </a:lnTo>
                  <a:lnTo>
                    <a:pt x="136" y="10"/>
                  </a:lnTo>
                  <a:lnTo>
                    <a:pt x="132" y="10"/>
                  </a:lnTo>
                  <a:lnTo>
                    <a:pt x="128" y="10"/>
                  </a:lnTo>
                  <a:lnTo>
                    <a:pt x="128" y="6"/>
                  </a:lnTo>
                  <a:lnTo>
                    <a:pt x="132" y="6"/>
                  </a:lnTo>
                  <a:lnTo>
                    <a:pt x="136" y="6"/>
                  </a:lnTo>
                  <a:lnTo>
                    <a:pt x="136" y="10"/>
                  </a:lnTo>
                  <a:lnTo>
                    <a:pt x="138" y="10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46" y="14"/>
                  </a:lnTo>
                  <a:lnTo>
                    <a:pt x="150" y="14"/>
                  </a:lnTo>
                  <a:lnTo>
                    <a:pt x="154" y="14"/>
                  </a:lnTo>
                  <a:lnTo>
                    <a:pt x="158" y="14"/>
                  </a:lnTo>
                  <a:lnTo>
                    <a:pt x="162" y="14"/>
                  </a:lnTo>
                  <a:lnTo>
                    <a:pt x="162" y="18"/>
                  </a:lnTo>
                  <a:lnTo>
                    <a:pt x="158" y="18"/>
                  </a:lnTo>
                  <a:lnTo>
                    <a:pt x="162" y="18"/>
                  </a:lnTo>
                  <a:lnTo>
                    <a:pt x="166" y="18"/>
                  </a:lnTo>
                  <a:lnTo>
                    <a:pt x="166" y="22"/>
                  </a:lnTo>
                  <a:lnTo>
                    <a:pt x="168" y="22"/>
                  </a:lnTo>
                  <a:lnTo>
                    <a:pt x="168" y="18"/>
                  </a:lnTo>
                  <a:lnTo>
                    <a:pt x="168" y="14"/>
                  </a:lnTo>
                  <a:lnTo>
                    <a:pt x="172" y="14"/>
                  </a:lnTo>
                  <a:lnTo>
                    <a:pt x="168" y="14"/>
                  </a:lnTo>
                  <a:lnTo>
                    <a:pt x="168" y="10"/>
                  </a:lnTo>
                  <a:lnTo>
                    <a:pt x="172" y="10"/>
                  </a:lnTo>
                  <a:lnTo>
                    <a:pt x="172" y="14"/>
                  </a:lnTo>
                  <a:lnTo>
                    <a:pt x="176" y="10"/>
                  </a:lnTo>
                  <a:lnTo>
                    <a:pt x="176" y="6"/>
                  </a:lnTo>
                  <a:lnTo>
                    <a:pt x="180" y="6"/>
                  </a:lnTo>
                  <a:lnTo>
                    <a:pt x="180" y="10"/>
                  </a:lnTo>
                  <a:lnTo>
                    <a:pt x="184" y="10"/>
                  </a:lnTo>
                  <a:lnTo>
                    <a:pt x="180" y="10"/>
                  </a:lnTo>
                  <a:lnTo>
                    <a:pt x="184" y="10"/>
                  </a:lnTo>
                  <a:lnTo>
                    <a:pt x="180" y="14"/>
                  </a:lnTo>
                  <a:lnTo>
                    <a:pt x="176" y="14"/>
                  </a:lnTo>
                  <a:lnTo>
                    <a:pt x="176" y="18"/>
                  </a:lnTo>
                  <a:lnTo>
                    <a:pt x="180" y="18"/>
                  </a:lnTo>
                  <a:lnTo>
                    <a:pt x="184" y="14"/>
                  </a:lnTo>
                  <a:lnTo>
                    <a:pt x="184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92" y="14"/>
                  </a:lnTo>
                  <a:lnTo>
                    <a:pt x="196" y="14"/>
                  </a:lnTo>
                  <a:lnTo>
                    <a:pt x="198" y="14"/>
                  </a:lnTo>
                  <a:lnTo>
                    <a:pt x="196" y="10"/>
                  </a:lnTo>
                  <a:lnTo>
                    <a:pt x="198" y="10"/>
                  </a:lnTo>
                  <a:lnTo>
                    <a:pt x="198" y="14"/>
                  </a:lnTo>
                  <a:lnTo>
                    <a:pt x="202" y="14"/>
                  </a:lnTo>
                  <a:lnTo>
                    <a:pt x="202" y="10"/>
                  </a:lnTo>
                  <a:lnTo>
                    <a:pt x="202" y="14"/>
                  </a:lnTo>
                  <a:lnTo>
                    <a:pt x="206" y="14"/>
                  </a:lnTo>
                  <a:lnTo>
                    <a:pt x="210" y="14"/>
                  </a:lnTo>
                  <a:lnTo>
                    <a:pt x="214" y="14"/>
                  </a:lnTo>
                  <a:lnTo>
                    <a:pt x="218" y="14"/>
                  </a:lnTo>
                  <a:lnTo>
                    <a:pt x="218" y="18"/>
                  </a:lnTo>
                  <a:lnTo>
                    <a:pt x="222" y="18"/>
                  </a:lnTo>
                  <a:lnTo>
                    <a:pt x="224" y="18"/>
                  </a:lnTo>
                  <a:lnTo>
                    <a:pt x="228" y="18"/>
                  </a:lnTo>
                  <a:lnTo>
                    <a:pt x="232" y="18"/>
                  </a:lnTo>
                  <a:lnTo>
                    <a:pt x="236" y="18"/>
                  </a:lnTo>
                  <a:lnTo>
                    <a:pt x="236" y="22"/>
                  </a:lnTo>
                  <a:lnTo>
                    <a:pt x="236" y="22"/>
                  </a:lnTo>
                  <a:lnTo>
                    <a:pt x="236" y="22"/>
                  </a:lnTo>
                  <a:close/>
                  <a:moveTo>
                    <a:pt x="56" y="104"/>
                  </a:moveTo>
                  <a:lnTo>
                    <a:pt x="52" y="100"/>
                  </a:lnTo>
                  <a:lnTo>
                    <a:pt x="52" y="96"/>
                  </a:lnTo>
                  <a:lnTo>
                    <a:pt x="50" y="96"/>
                  </a:lnTo>
                  <a:lnTo>
                    <a:pt x="50" y="92"/>
                  </a:lnTo>
                  <a:lnTo>
                    <a:pt x="52" y="92"/>
                  </a:lnTo>
                  <a:lnTo>
                    <a:pt x="56" y="92"/>
                  </a:lnTo>
                  <a:lnTo>
                    <a:pt x="60" y="92"/>
                  </a:lnTo>
                  <a:lnTo>
                    <a:pt x="64" y="92"/>
                  </a:lnTo>
                  <a:lnTo>
                    <a:pt x="68" y="92"/>
                  </a:lnTo>
                  <a:lnTo>
                    <a:pt x="72" y="92"/>
                  </a:lnTo>
                  <a:lnTo>
                    <a:pt x="76" y="92"/>
                  </a:lnTo>
                  <a:lnTo>
                    <a:pt x="80" y="92"/>
                  </a:lnTo>
                  <a:lnTo>
                    <a:pt x="80" y="96"/>
                  </a:lnTo>
                  <a:lnTo>
                    <a:pt x="82" y="96"/>
                  </a:lnTo>
                  <a:lnTo>
                    <a:pt x="82" y="92"/>
                  </a:lnTo>
                  <a:lnTo>
                    <a:pt x="80" y="92"/>
                  </a:lnTo>
                  <a:lnTo>
                    <a:pt x="76" y="92"/>
                  </a:lnTo>
                  <a:lnTo>
                    <a:pt x="72" y="92"/>
                  </a:lnTo>
                  <a:lnTo>
                    <a:pt x="68" y="88"/>
                  </a:lnTo>
                  <a:lnTo>
                    <a:pt x="64" y="88"/>
                  </a:lnTo>
                  <a:lnTo>
                    <a:pt x="60" y="88"/>
                  </a:lnTo>
                  <a:lnTo>
                    <a:pt x="64" y="88"/>
                  </a:lnTo>
                  <a:lnTo>
                    <a:pt x="68" y="88"/>
                  </a:lnTo>
                  <a:lnTo>
                    <a:pt x="72" y="86"/>
                  </a:lnTo>
                  <a:lnTo>
                    <a:pt x="76" y="86"/>
                  </a:lnTo>
                  <a:lnTo>
                    <a:pt x="80" y="86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0" y="82"/>
                  </a:lnTo>
                  <a:lnTo>
                    <a:pt x="94" y="82"/>
                  </a:lnTo>
                  <a:lnTo>
                    <a:pt x="90" y="82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2" y="86"/>
                  </a:lnTo>
                  <a:lnTo>
                    <a:pt x="80" y="86"/>
                  </a:lnTo>
                  <a:lnTo>
                    <a:pt x="76" y="86"/>
                  </a:lnTo>
                  <a:lnTo>
                    <a:pt x="72" y="82"/>
                  </a:lnTo>
                  <a:lnTo>
                    <a:pt x="68" y="82"/>
                  </a:lnTo>
                  <a:lnTo>
                    <a:pt x="68" y="86"/>
                  </a:lnTo>
                  <a:lnTo>
                    <a:pt x="64" y="86"/>
                  </a:lnTo>
                  <a:lnTo>
                    <a:pt x="60" y="86"/>
                  </a:lnTo>
                  <a:lnTo>
                    <a:pt x="56" y="86"/>
                  </a:lnTo>
                  <a:lnTo>
                    <a:pt x="52" y="86"/>
                  </a:lnTo>
                  <a:lnTo>
                    <a:pt x="50" y="86"/>
                  </a:lnTo>
                  <a:lnTo>
                    <a:pt x="50" y="88"/>
                  </a:lnTo>
                  <a:lnTo>
                    <a:pt x="46" y="86"/>
                  </a:lnTo>
                  <a:lnTo>
                    <a:pt x="46" y="82"/>
                  </a:lnTo>
                  <a:lnTo>
                    <a:pt x="46" y="78"/>
                  </a:lnTo>
                  <a:lnTo>
                    <a:pt x="50" y="78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2"/>
                  </a:lnTo>
                  <a:lnTo>
                    <a:pt x="52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4" y="78"/>
                  </a:lnTo>
                  <a:lnTo>
                    <a:pt x="64" y="74"/>
                  </a:lnTo>
                  <a:lnTo>
                    <a:pt x="68" y="74"/>
                  </a:lnTo>
                  <a:lnTo>
                    <a:pt x="72" y="74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76" y="70"/>
                  </a:lnTo>
                  <a:lnTo>
                    <a:pt x="80" y="70"/>
                  </a:lnTo>
                  <a:lnTo>
                    <a:pt x="82" y="70"/>
                  </a:lnTo>
                  <a:lnTo>
                    <a:pt x="86" y="70"/>
                  </a:lnTo>
                  <a:lnTo>
                    <a:pt x="90" y="70"/>
                  </a:lnTo>
                  <a:lnTo>
                    <a:pt x="94" y="70"/>
                  </a:lnTo>
                  <a:lnTo>
                    <a:pt x="98" y="66"/>
                  </a:lnTo>
                  <a:lnTo>
                    <a:pt x="94" y="66"/>
                  </a:lnTo>
                  <a:lnTo>
                    <a:pt x="90" y="66"/>
                  </a:lnTo>
                  <a:lnTo>
                    <a:pt x="90" y="70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82" y="64"/>
                  </a:lnTo>
                  <a:lnTo>
                    <a:pt x="86" y="64"/>
                  </a:lnTo>
                  <a:lnTo>
                    <a:pt x="90" y="64"/>
                  </a:lnTo>
                  <a:lnTo>
                    <a:pt x="90" y="60"/>
                  </a:lnTo>
                  <a:lnTo>
                    <a:pt x="86" y="60"/>
                  </a:lnTo>
                  <a:lnTo>
                    <a:pt x="82" y="60"/>
                  </a:lnTo>
                  <a:lnTo>
                    <a:pt x="82" y="64"/>
                  </a:lnTo>
                  <a:lnTo>
                    <a:pt x="80" y="64"/>
                  </a:lnTo>
                  <a:lnTo>
                    <a:pt x="80" y="66"/>
                  </a:lnTo>
                  <a:lnTo>
                    <a:pt x="76" y="66"/>
                  </a:lnTo>
                  <a:lnTo>
                    <a:pt x="72" y="66"/>
                  </a:lnTo>
                  <a:lnTo>
                    <a:pt x="68" y="66"/>
                  </a:lnTo>
                  <a:lnTo>
                    <a:pt x="68" y="64"/>
                  </a:lnTo>
                  <a:lnTo>
                    <a:pt x="72" y="64"/>
                  </a:lnTo>
                  <a:lnTo>
                    <a:pt x="72" y="60"/>
                  </a:lnTo>
                  <a:lnTo>
                    <a:pt x="72" y="56"/>
                  </a:lnTo>
                  <a:lnTo>
                    <a:pt x="68" y="56"/>
                  </a:lnTo>
                  <a:lnTo>
                    <a:pt x="68" y="60"/>
                  </a:lnTo>
                  <a:lnTo>
                    <a:pt x="64" y="64"/>
                  </a:lnTo>
                  <a:lnTo>
                    <a:pt x="60" y="64"/>
                  </a:lnTo>
                  <a:lnTo>
                    <a:pt x="60" y="60"/>
                  </a:lnTo>
                  <a:lnTo>
                    <a:pt x="56" y="60"/>
                  </a:lnTo>
                  <a:lnTo>
                    <a:pt x="56" y="64"/>
                  </a:lnTo>
                  <a:lnTo>
                    <a:pt x="56" y="66"/>
                  </a:lnTo>
                  <a:lnTo>
                    <a:pt x="60" y="66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0" y="70"/>
                  </a:lnTo>
                  <a:lnTo>
                    <a:pt x="46" y="70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46" y="74"/>
                  </a:lnTo>
                  <a:lnTo>
                    <a:pt x="42" y="74"/>
                  </a:lnTo>
                  <a:lnTo>
                    <a:pt x="38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0" y="70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8" y="66"/>
                  </a:lnTo>
                  <a:lnTo>
                    <a:pt x="38" y="64"/>
                  </a:lnTo>
                  <a:lnTo>
                    <a:pt x="34" y="64"/>
                  </a:lnTo>
                  <a:lnTo>
                    <a:pt x="30" y="64"/>
                  </a:lnTo>
                  <a:lnTo>
                    <a:pt x="26" y="64"/>
                  </a:lnTo>
                  <a:lnTo>
                    <a:pt x="22" y="64"/>
                  </a:lnTo>
                  <a:lnTo>
                    <a:pt x="20" y="64"/>
                  </a:lnTo>
                  <a:lnTo>
                    <a:pt x="16" y="60"/>
                  </a:lnTo>
                  <a:lnTo>
                    <a:pt x="16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2" y="52"/>
                  </a:lnTo>
                  <a:lnTo>
                    <a:pt x="16" y="52"/>
                  </a:lnTo>
                  <a:lnTo>
                    <a:pt x="20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2"/>
                  </a:lnTo>
                  <a:lnTo>
                    <a:pt x="22" y="52"/>
                  </a:lnTo>
                  <a:lnTo>
                    <a:pt x="20" y="52"/>
                  </a:lnTo>
                  <a:lnTo>
                    <a:pt x="20" y="48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2" y="40"/>
                  </a:lnTo>
                  <a:lnTo>
                    <a:pt x="20" y="44"/>
                  </a:lnTo>
                  <a:lnTo>
                    <a:pt x="16" y="44"/>
                  </a:lnTo>
                  <a:lnTo>
                    <a:pt x="16" y="40"/>
                  </a:lnTo>
                  <a:lnTo>
                    <a:pt x="16" y="44"/>
                  </a:lnTo>
                  <a:lnTo>
                    <a:pt x="16" y="48"/>
                  </a:lnTo>
                  <a:lnTo>
                    <a:pt x="12" y="48"/>
                  </a:lnTo>
                  <a:lnTo>
                    <a:pt x="8" y="48"/>
                  </a:lnTo>
                  <a:lnTo>
                    <a:pt x="8" y="44"/>
                  </a:lnTo>
                  <a:lnTo>
                    <a:pt x="4" y="40"/>
                  </a:lnTo>
                  <a:lnTo>
                    <a:pt x="4" y="36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6" y="30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30"/>
                  </a:lnTo>
                  <a:lnTo>
                    <a:pt x="22" y="30"/>
                  </a:lnTo>
                  <a:lnTo>
                    <a:pt x="22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30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42" y="26"/>
                  </a:lnTo>
                  <a:lnTo>
                    <a:pt x="46" y="26"/>
                  </a:lnTo>
                  <a:lnTo>
                    <a:pt x="50" y="26"/>
                  </a:lnTo>
                  <a:lnTo>
                    <a:pt x="50" y="30"/>
                  </a:lnTo>
                  <a:lnTo>
                    <a:pt x="46" y="30"/>
                  </a:lnTo>
                  <a:lnTo>
                    <a:pt x="42" y="30"/>
                  </a:lnTo>
                  <a:lnTo>
                    <a:pt x="38" y="30"/>
                  </a:lnTo>
                  <a:lnTo>
                    <a:pt x="34" y="30"/>
                  </a:lnTo>
                  <a:lnTo>
                    <a:pt x="34" y="34"/>
                  </a:lnTo>
                  <a:lnTo>
                    <a:pt x="30" y="34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4" y="34"/>
                  </a:lnTo>
                  <a:lnTo>
                    <a:pt x="38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38" y="36"/>
                  </a:lnTo>
                  <a:lnTo>
                    <a:pt x="42" y="36"/>
                  </a:lnTo>
                  <a:lnTo>
                    <a:pt x="46" y="36"/>
                  </a:lnTo>
                  <a:lnTo>
                    <a:pt x="50" y="40"/>
                  </a:lnTo>
                  <a:lnTo>
                    <a:pt x="50" y="44"/>
                  </a:lnTo>
                  <a:lnTo>
                    <a:pt x="52" y="44"/>
                  </a:lnTo>
                  <a:lnTo>
                    <a:pt x="52" y="40"/>
                  </a:lnTo>
                  <a:lnTo>
                    <a:pt x="50" y="36"/>
                  </a:lnTo>
                  <a:lnTo>
                    <a:pt x="50" y="34"/>
                  </a:lnTo>
                  <a:lnTo>
                    <a:pt x="52" y="34"/>
                  </a:lnTo>
                  <a:lnTo>
                    <a:pt x="56" y="30"/>
                  </a:lnTo>
                  <a:lnTo>
                    <a:pt x="60" y="30"/>
                  </a:lnTo>
                  <a:lnTo>
                    <a:pt x="64" y="30"/>
                  </a:lnTo>
                  <a:lnTo>
                    <a:pt x="64" y="34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72" y="40"/>
                  </a:lnTo>
                  <a:lnTo>
                    <a:pt x="72" y="44"/>
                  </a:lnTo>
                  <a:lnTo>
                    <a:pt x="76" y="44"/>
                  </a:lnTo>
                  <a:lnTo>
                    <a:pt x="76" y="48"/>
                  </a:lnTo>
                  <a:lnTo>
                    <a:pt x="80" y="48"/>
                  </a:lnTo>
                  <a:lnTo>
                    <a:pt x="80" y="52"/>
                  </a:lnTo>
                  <a:lnTo>
                    <a:pt x="82" y="52"/>
                  </a:lnTo>
                  <a:lnTo>
                    <a:pt x="82" y="56"/>
                  </a:lnTo>
                  <a:lnTo>
                    <a:pt x="86" y="52"/>
                  </a:lnTo>
                  <a:lnTo>
                    <a:pt x="82" y="52"/>
                  </a:lnTo>
                  <a:lnTo>
                    <a:pt x="82" y="48"/>
                  </a:lnTo>
                  <a:lnTo>
                    <a:pt x="80" y="48"/>
                  </a:lnTo>
                  <a:lnTo>
                    <a:pt x="80" y="44"/>
                  </a:lnTo>
                  <a:lnTo>
                    <a:pt x="80" y="40"/>
                  </a:lnTo>
                  <a:lnTo>
                    <a:pt x="76" y="40"/>
                  </a:lnTo>
                  <a:lnTo>
                    <a:pt x="76" y="36"/>
                  </a:lnTo>
                  <a:lnTo>
                    <a:pt x="76" y="34"/>
                  </a:lnTo>
                  <a:lnTo>
                    <a:pt x="76" y="30"/>
                  </a:lnTo>
                  <a:lnTo>
                    <a:pt x="72" y="30"/>
                  </a:lnTo>
                  <a:lnTo>
                    <a:pt x="72" y="26"/>
                  </a:lnTo>
                  <a:lnTo>
                    <a:pt x="76" y="26"/>
                  </a:lnTo>
                  <a:lnTo>
                    <a:pt x="80" y="26"/>
                  </a:lnTo>
                  <a:lnTo>
                    <a:pt x="80" y="22"/>
                  </a:lnTo>
                  <a:lnTo>
                    <a:pt x="82" y="22"/>
                  </a:lnTo>
                  <a:lnTo>
                    <a:pt x="86" y="22"/>
                  </a:lnTo>
                  <a:lnTo>
                    <a:pt x="86" y="26"/>
                  </a:lnTo>
                  <a:lnTo>
                    <a:pt x="90" y="26"/>
                  </a:lnTo>
                  <a:lnTo>
                    <a:pt x="90" y="22"/>
                  </a:lnTo>
                  <a:lnTo>
                    <a:pt x="94" y="22"/>
                  </a:lnTo>
                  <a:lnTo>
                    <a:pt x="94" y="26"/>
                  </a:lnTo>
                  <a:lnTo>
                    <a:pt x="98" y="26"/>
                  </a:lnTo>
                  <a:lnTo>
                    <a:pt x="102" y="26"/>
                  </a:lnTo>
                  <a:lnTo>
                    <a:pt x="106" y="30"/>
                  </a:lnTo>
                  <a:lnTo>
                    <a:pt x="108" y="30"/>
                  </a:lnTo>
                  <a:lnTo>
                    <a:pt x="106" y="30"/>
                  </a:lnTo>
                  <a:lnTo>
                    <a:pt x="106" y="34"/>
                  </a:lnTo>
                  <a:lnTo>
                    <a:pt x="102" y="36"/>
                  </a:lnTo>
                  <a:lnTo>
                    <a:pt x="102" y="40"/>
                  </a:lnTo>
                  <a:lnTo>
                    <a:pt x="106" y="40"/>
                  </a:lnTo>
                  <a:lnTo>
                    <a:pt x="106" y="36"/>
                  </a:lnTo>
                  <a:lnTo>
                    <a:pt x="108" y="34"/>
                  </a:lnTo>
                  <a:lnTo>
                    <a:pt x="112" y="34"/>
                  </a:lnTo>
                  <a:lnTo>
                    <a:pt x="116" y="34"/>
                  </a:lnTo>
                  <a:lnTo>
                    <a:pt x="116" y="36"/>
                  </a:lnTo>
                  <a:lnTo>
                    <a:pt x="120" y="36"/>
                  </a:lnTo>
                  <a:lnTo>
                    <a:pt x="120" y="40"/>
                  </a:lnTo>
                  <a:lnTo>
                    <a:pt x="120" y="44"/>
                  </a:lnTo>
                  <a:lnTo>
                    <a:pt x="120" y="48"/>
                  </a:lnTo>
                  <a:lnTo>
                    <a:pt x="124" y="48"/>
                  </a:lnTo>
                  <a:lnTo>
                    <a:pt x="124" y="44"/>
                  </a:lnTo>
                  <a:lnTo>
                    <a:pt x="132" y="48"/>
                  </a:lnTo>
                  <a:lnTo>
                    <a:pt x="136" y="52"/>
                  </a:lnTo>
                  <a:lnTo>
                    <a:pt x="138" y="52"/>
                  </a:lnTo>
                  <a:lnTo>
                    <a:pt x="142" y="52"/>
                  </a:lnTo>
                  <a:lnTo>
                    <a:pt x="146" y="52"/>
                  </a:lnTo>
                  <a:lnTo>
                    <a:pt x="150" y="52"/>
                  </a:lnTo>
                  <a:lnTo>
                    <a:pt x="150" y="56"/>
                  </a:lnTo>
                  <a:lnTo>
                    <a:pt x="154" y="56"/>
                  </a:lnTo>
                  <a:lnTo>
                    <a:pt x="158" y="56"/>
                  </a:lnTo>
                  <a:lnTo>
                    <a:pt x="158" y="60"/>
                  </a:lnTo>
                  <a:lnTo>
                    <a:pt x="154" y="60"/>
                  </a:lnTo>
                  <a:lnTo>
                    <a:pt x="150" y="60"/>
                  </a:lnTo>
                  <a:lnTo>
                    <a:pt x="150" y="64"/>
                  </a:lnTo>
                  <a:lnTo>
                    <a:pt x="146" y="60"/>
                  </a:lnTo>
                  <a:lnTo>
                    <a:pt x="142" y="60"/>
                  </a:lnTo>
                  <a:lnTo>
                    <a:pt x="142" y="64"/>
                  </a:lnTo>
                  <a:lnTo>
                    <a:pt x="138" y="64"/>
                  </a:lnTo>
                  <a:lnTo>
                    <a:pt x="136" y="64"/>
                  </a:lnTo>
                  <a:lnTo>
                    <a:pt x="132" y="64"/>
                  </a:lnTo>
                  <a:lnTo>
                    <a:pt x="128" y="64"/>
                  </a:lnTo>
                  <a:lnTo>
                    <a:pt x="132" y="64"/>
                  </a:lnTo>
                  <a:lnTo>
                    <a:pt x="132" y="66"/>
                  </a:lnTo>
                  <a:lnTo>
                    <a:pt x="128" y="66"/>
                  </a:lnTo>
                  <a:lnTo>
                    <a:pt x="124" y="66"/>
                  </a:lnTo>
                  <a:lnTo>
                    <a:pt x="120" y="66"/>
                  </a:lnTo>
                  <a:lnTo>
                    <a:pt x="120" y="70"/>
                  </a:lnTo>
                  <a:lnTo>
                    <a:pt x="120" y="74"/>
                  </a:lnTo>
                  <a:lnTo>
                    <a:pt x="120" y="78"/>
                  </a:lnTo>
                  <a:lnTo>
                    <a:pt x="116" y="78"/>
                  </a:lnTo>
                  <a:lnTo>
                    <a:pt x="112" y="78"/>
                  </a:lnTo>
                  <a:lnTo>
                    <a:pt x="112" y="82"/>
                  </a:lnTo>
                  <a:lnTo>
                    <a:pt x="112" y="86"/>
                  </a:lnTo>
                  <a:lnTo>
                    <a:pt x="112" y="88"/>
                  </a:lnTo>
                  <a:lnTo>
                    <a:pt x="108" y="92"/>
                  </a:lnTo>
                  <a:lnTo>
                    <a:pt x="106" y="92"/>
                  </a:lnTo>
                  <a:lnTo>
                    <a:pt x="102" y="92"/>
                  </a:lnTo>
                  <a:lnTo>
                    <a:pt x="102" y="96"/>
                  </a:lnTo>
                  <a:lnTo>
                    <a:pt x="98" y="100"/>
                  </a:lnTo>
                  <a:lnTo>
                    <a:pt x="98" y="104"/>
                  </a:lnTo>
                  <a:lnTo>
                    <a:pt x="98" y="108"/>
                  </a:lnTo>
                  <a:lnTo>
                    <a:pt x="94" y="108"/>
                  </a:lnTo>
                  <a:lnTo>
                    <a:pt x="98" y="108"/>
                  </a:lnTo>
                  <a:lnTo>
                    <a:pt x="94" y="110"/>
                  </a:lnTo>
                  <a:lnTo>
                    <a:pt x="90" y="110"/>
                  </a:lnTo>
                  <a:lnTo>
                    <a:pt x="90" y="114"/>
                  </a:lnTo>
                  <a:lnTo>
                    <a:pt x="94" y="114"/>
                  </a:lnTo>
                  <a:lnTo>
                    <a:pt x="94" y="118"/>
                  </a:lnTo>
                  <a:lnTo>
                    <a:pt x="90" y="118"/>
                  </a:lnTo>
                  <a:lnTo>
                    <a:pt x="86" y="118"/>
                  </a:lnTo>
                  <a:lnTo>
                    <a:pt x="82" y="118"/>
                  </a:lnTo>
                  <a:lnTo>
                    <a:pt x="82" y="114"/>
                  </a:lnTo>
                  <a:lnTo>
                    <a:pt x="80" y="114"/>
                  </a:lnTo>
                  <a:lnTo>
                    <a:pt x="76" y="114"/>
                  </a:lnTo>
                  <a:lnTo>
                    <a:pt x="76" y="110"/>
                  </a:lnTo>
                  <a:lnTo>
                    <a:pt x="72" y="110"/>
                  </a:lnTo>
                  <a:lnTo>
                    <a:pt x="76" y="110"/>
                  </a:lnTo>
                  <a:lnTo>
                    <a:pt x="76" y="108"/>
                  </a:lnTo>
                  <a:lnTo>
                    <a:pt x="80" y="108"/>
                  </a:lnTo>
                  <a:lnTo>
                    <a:pt x="82" y="108"/>
                  </a:lnTo>
                  <a:lnTo>
                    <a:pt x="86" y="108"/>
                  </a:lnTo>
                  <a:lnTo>
                    <a:pt x="82" y="108"/>
                  </a:lnTo>
                  <a:lnTo>
                    <a:pt x="80" y="108"/>
                  </a:lnTo>
                  <a:lnTo>
                    <a:pt x="80" y="104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4" y="108"/>
                  </a:lnTo>
                  <a:lnTo>
                    <a:pt x="64" y="104"/>
                  </a:lnTo>
                  <a:lnTo>
                    <a:pt x="60" y="104"/>
                  </a:lnTo>
                  <a:lnTo>
                    <a:pt x="56" y="104"/>
                  </a:lnTo>
                  <a:lnTo>
                    <a:pt x="56" y="104"/>
                  </a:lnTo>
                  <a:lnTo>
                    <a:pt x="56" y="104"/>
                  </a:lnTo>
                  <a:close/>
                  <a:moveTo>
                    <a:pt x="22" y="74"/>
                  </a:moveTo>
                  <a:lnTo>
                    <a:pt x="20" y="74"/>
                  </a:lnTo>
                  <a:lnTo>
                    <a:pt x="20" y="70"/>
                  </a:lnTo>
                  <a:lnTo>
                    <a:pt x="16" y="70"/>
                  </a:lnTo>
                  <a:lnTo>
                    <a:pt x="16" y="66"/>
                  </a:lnTo>
                  <a:lnTo>
                    <a:pt x="12" y="66"/>
                  </a:lnTo>
                  <a:lnTo>
                    <a:pt x="8" y="66"/>
                  </a:lnTo>
                  <a:lnTo>
                    <a:pt x="8" y="64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8" y="60"/>
                  </a:lnTo>
                  <a:lnTo>
                    <a:pt x="12" y="64"/>
                  </a:lnTo>
                  <a:lnTo>
                    <a:pt x="16" y="64"/>
                  </a:lnTo>
                  <a:lnTo>
                    <a:pt x="16" y="66"/>
                  </a:lnTo>
                  <a:lnTo>
                    <a:pt x="20" y="66"/>
                  </a:lnTo>
                  <a:lnTo>
                    <a:pt x="22" y="70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74"/>
                  </a:lnTo>
                  <a:close/>
                  <a:moveTo>
                    <a:pt x="136" y="66"/>
                  </a:moveTo>
                  <a:lnTo>
                    <a:pt x="138" y="66"/>
                  </a:lnTo>
                  <a:lnTo>
                    <a:pt x="142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4" y="64"/>
                  </a:lnTo>
                  <a:lnTo>
                    <a:pt x="158" y="64"/>
                  </a:lnTo>
                  <a:lnTo>
                    <a:pt x="162" y="64"/>
                  </a:lnTo>
                  <a:lnTo>
                    <a:pt x="166" y="64"/>
                  </a:lnTo>
                  <a:lnTo>
                    <a:pt x="166" y="66"/>
                  </a:lnTo>
                  <a:lnTo>
                    <a:pt x="166" y="70"/>
                  </a:lnTo>
                  <a:lnTo>
                    <a:pt x="168" y="70"/>
                  </a:lnTo>
                  <a:lnTo>
                    <a:pt x="166" y="74"/>
                  </a:lnTo>
                  <a:lnTo>
                    <a:pt x="162" y="74"/>
                  </a:lnTo>
                  <a:lnTo>
                    <a:pt x="162" y="70"/>
                  </a:lnTo>
                  <a:lnTo>
                    <a:pt x="158" y="74"/>
                  </a:lnTo>
                  <a:lnTo>
                    <a:pt x="154" y="74"/>
                  </a:lnTo>
                  <a:lnTo>
                    <a:pt x="150" y="74"/>
                  </a:lnTo>
                  <a:lnTo>
                    <a:pt x="146" y="74"/>
                  </a:lnTo>
                  <a:lnTo>
                    <a:pt x="142" y="74"/>
                  </a:lnTo>
                  <a:lnTo>
                    <a:pt x="146" y="74"/>
                  </a:lnTo>
                  <a:lnTo>
                    <a:pt x="146" y="70"/>
                  </a:lnTo>
                  <a:lnTo>
                    <a:pt x="142" y="70"/>
                  </a:lnTo>
                  <a:lnTo>
                    <a:pt x="142" y="66"/>
                  </a:lnTo>
                  <a:lnTo>
                    <a:pt x="138" y="66"/>
                  </a:lnTo>
                  <a:lnTo>
                    <a:pt x="136" y="66"/>
                  </a:lnTo>
                  <a:lnTo>
                    <a:pt x="136" y="66"/>
                  </a:lnTo>
                  <a:lnTo>
                    <a:pt x="136" y="66"/>
                  </a:lnTo>
                  <a:close/>
                  <a:moveTo>
                    <a:pt x="172" y="100"/>
                  </a:moveTo>
                  <a:lnTo>
                    <a:pt x="168" y="100"/>
                  </a:lnTo>
                  <a:lnTo>
                    <a:pt x="168" y="96"/>
                  </a:lnTo>
                  <a:lnTo>
                    <a:pt x="172" y="92"/>
                  </a:lnTo>
                  <a:lnTo>
                    <a:pt x="168" y="92"/>
                  </a:lnTo>
                  <a:lnTo>
                    <a:pt x="166" y="92"/>
                  </a:lnTo>
                  <a:lnTo>
                    <a:pt x="162" y="92"/>
                  </a:lnTo>
                  <a:lnTo>
                    <a:pt x="158" y="92"/>
                  </a:lnTo>
                  <a:lnTo>
                    <a:pt x="154" y="92"/>
                  </a:lnTo>
                  <a:lnTo>
                    <a:pt x="154" y="96"/>
                  </a:lnTo>
                  <a:lnTo>
                    <a:pt x="150" y="96"/>
                  </a:lnTo>
                  <a:lnTo>
                    <a:pt x="146" y="96"/>
                  </a:lnTo>
                  <a:lnTo>
                    <a:pt x="146" y="92"/>
                  </a:lnTo>
                  <a:lnTo>
                    <a:pt x="150" y="92"/>
                  </a:lnTo>
                  <a:lnTo>
                    <a:pt x="150" y="88"/>
                  </a:lnTo>
                  <a:lnTo>
                    <a:pt x="154" y="88"/>
                  </a:lnTo>
                  <a:lnTo>
                    <a:pt x="154" y="86"/>
                  </a:lnTo>
                  <a:lnTo>
                    <a:pt x="158" y="82"/>
                  </a:lnTo>
                  <a:lnTo>
                    <a:pt x="154" y="82"/>
                  </a:lnTo>
                  <a:lnTo>
                    <a:pt x="150" y="78"/>
                  </a:lnTo>
                  <a:lnTo>
                    <a:pt x="146" y="78"/>
                  </a:lnTo>
                  <a:lnTo>
                    <a:pt x="146" y="74"/>
                  </a:lnTo>
                  <a:lnTo>
                    <a:pt x="150" y="74"/>
                  </a:lnTo>
                  <a:lnTo>
                    <a:pt x="154" y="74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6" y="74"/>
                  </a:lnTo>
                  <a:lnTo>
                    <a:pt x="168" y="74"/>
                  </a:lnTo>
                  <a:lnTo>
                    <a:pt x="176" y="74"/>
                  </a:lnTo>
                  <a:lnTo>
                    <a:pt x="180" y="74"/>
                  </a:lnTo>
                  <a:lnTo>
                    <a:pt x="184" y="74"/>
                  </a:lnTo>
                  <a:lnTo>
                    <a:pt x="184" y="78"/>
                  </a:lnTo>
                  <a:lnTo>
                    <a:pt x="180" y="78"/>
                  </a:lnTo>
                  <a:lnTo>
                    <a:pt x="176" y="78"/>
                  </a:lnTo>
                  <a:lnTo>
                    <a:pt x="180" y="78"/>
                  </a:lnTo>
                  <a:lnTo>
                    <a:pt x="180" y="82"/>
                  </a:lnTo>
                  <a:lnTo>
                    <a:pt x="184" y="82"/>
                  </a:lnTo>
                  <a:lnTo>
                    <a:pt x="188" y="82"/>
                  </a:lnTo>
                  <a:lnTo>
                    <a:pt x="188" y="86"/>
                  </a:lnTo>
                  <a:lnTo>
                    <a:pt x="192" y="86"/>
                  </a:lnTo>
                  <a:lnTo>
                    <a:pt x="192" y="82"/>
                  </a:lnTo>
                  <a:lnTo>
                    <a:pt x="196" y="82"/>
                  </a:lnTo>
                  <a:lnTo>
                    <a:pt x="198" y="86"/>
                  </a:lnTo>
                  <a:lnTo>
                    <a:pt x="202" y="86"/>
                  </a:lnTo>
                  <a:lnTo>
                    <a:pt x="206" y="86"/>
                  </a:lnTo>
                  <a:lnTo>
                    <a:pt x="202" y="86"/>
                  </a:lnTo>
                  <a:lnTo>
                    <a:pt x="198" y="88"/>
                  </a:lnTo>
                  <a:lnTo>
                    <a:pt x="196" y="88"/>
                  </a:lnTo>
                  <a:lnTo>
                    <a:pt x="192" y="88"/>
                  </a:lnTo>
                  <a:lnTo>
                    <a:pt x="192" y="92"/>
                  </a:lnTo>
                  <a:lnTo>
                    <a:pt x="188" y="96"/>
                  </a:lnTo>
                  <a:lnTo>
                    <a:pt x="184" y="96"/>
                  </a:lnTo>
                  <a:lnTo>
                    <a:pt x="180" y="96"/>
                  </a:lnTo>
                  <a:lnTo>
                    <a:pt x="176" y="96"/>
                  </a:lnTo>
                  <a:lnTo>
                    <a:pt x="176" y="100"/>
                  </a:lnTo>
                  <a:lnTo>
                    <a:pt x="172" y="100"/>
                  </a:lnTo>
                  <a:lnTo>
                    <a:pt x="172" y="100"/>
                  </a:lnTo>
                  <a:lnTo>
                    <a:pt x="172" y="10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51" name="Freeform 123"/>
            <p:cNvSpPr/>
            <p:nvPr/>
          </p:nvSpPr>
          <p:spPr>
            <a:xfrm>
              <a:off x="4735080" y="2419560"/>
              <a:ext cx="298080" cy="507600"/>
            </a:xfrm>
            <a:custGeom>
              <a:avLst/>
              <a:gdLst/>
              <a:ahLst/>
              <a:rect l="l" t="t" r="r" b="b"/>
              <a:pathLst>
                <a:path w="188" h="320">
                  <a:moveTo>
                    <a:pt x="90" y="234"/>
                  </a:moveTo>
                  <a:lnTo>
                    <a:pt x="94" y="234"/>
                  </a:lnTo>
                  <a:lnTo>
                    <a:pt x="98" y="234"/>
                  </a:lnTo>
                  <a:lnTo>
                    <a:pt x="98" y="232"/>
                  </a:lnTo>
                  <a:lnTo>
                    <a:pt x="98" y="234"/>
                  </a:lnTo>
                  <a:lnTo>
                    <a:pt x="102" y="234"/>
                  </a:lnTo>
                  <a:lnTo>
                    <a:pt x="102" y="232"/>
                  </a:lnTo>
                  <a:lnTo>
                    <a:pt x="106" y="232"/>
                  </a:lnTo>
                  <a:lnTo>
                    <a:pt x="106" y="234"/>
                  </a:lnTo>
                  <a:lnTo>
                    <a:pt x="106" y="232"/>
                  </a:lnTo>
                  <a:lnTo>
                    <a:pt x="108" y="232"/>
                  </a:lnTo>
                  <a:lnTo>
                    <a:pt x="108" y="234"/>
                  </a:lnTo>
                  <a:lnTo>
                    <a:pt x="106" y="234"/>
                  </a:lnTo>
                  <a:lnTo>
                    <a:pt x="102" y="234"/>
                  </a:lnTo>
                  <a:lnTo>
                    <a:pt x="102" y="238"/>
                  </a:lnTo>
                  <a:lnTo>
                    <a:pt x="98" y="238"/>
                  </a:lnTo>
                  <a:lnTo>
                    <a:pt x="98" y="242"/>
                  </a:lnTo>
                  <a:lnTo>
                    <a:pt x="94" y="238"/>
                  </a:lnTo>
                  <a:lnTo>
                    <a:pt x="94" y="242"/>
                  </a:lnTo>
                  <a:lnTo>
                    <a:pt x="90" y="246"/>
                  </a:lnTo>
                  <a:lnTo>
                    <a:pt x="86" y="246"/>
                  </a:lnTo>
                  <a:lnTo>
                    <a:pt x="86" y="250"/>
                  </a:lnTo>
                  <a:lnTo>
                    <a:pt x="82" y="250"/>
                  </a:lnTo>
                  <a:lnTo>
                    <a:pt x="78" y="250"/>
                  </a:lnTo>
                  <a:lnTo>
                    <a:pt x="76" y="250"/>
                  </a:lnTo>
                  <a:lnTo>
                    <a:pt x="72" y="250"/>
                  </a:lnTo>
                  <a:lnTo>
                    <a:pt x="76" y="250"/>
                  </a:lnTo>
                  <a:lnTo>
                    <a:pt x="78" y="250"/>
                  </a:lnTo>
                  <a:lnTo>
                    <a:pt x="82" y="250"/>
                  </a:lnTo>
                  <a:lnTo>
                    <a:pt x="82" y="254"/>
                  </a:lnTo>
                  <a:lnTo>
                    <a:pt x="78" y="254"/>
                  </a:lnTo>
                  <a:lnTo>
                    <a:pt x="76" y="254"/>
                  </a:lnTo>
                  <a:lnTo>
                    <a:pt x="78" y="254"/>
                  </a:lnTo>
                  <a:lnTo>
                    <a:pt x="82" y="254"/>
                  </a:lnTo>
                  <a:lnTo>
                    <a:pt x="82" y="258"/>
                  </a:lnTo>
                  <a:lnTo>
                    <a:pt x="82" y="262"/>
                  </a:lnTo>
                  <a:lnTo>
                    <a:pt x="78" y="262"/>
                  </a:lnTo>
                  <a:lnTo>
                    <a:pt x="82" y="262"/>
                  </a:lnTo>
                  <a:lnTo>
                    <a:pt x="78" y="264"/>
                  </a:lnTo>
                  <a:lnTo>
                    <a:pt x="82" y="264"/>
                  </a:lnTo>
                  <a:lnTo>
                    <a:pt x="78" y="264"/>
                  </a:lnTo>
                  <a:lnTo>
                    <a:pt x="78" y="268"/>
                  </a:lnTo>
                  <a:lnTo>
                    <a:pt x="76" y="264"/>
                  </a:lnTo>
                  <a:lnTo>
                    <a:pt x="78" y="268"/>
                  </a:lnTo>
                  <a:lnTo>
                    <a:pt x="78" y="272"/>
                  </a:lnTo>
                  <a:lnTo>
                    <a:pt x="78" y="276"/>
                  </a:lnTo>
                  <a:lnTo>
                    <a:pt x="78" y="280"/>
                  </a:lnTo>
                  <a:lnTo>
                    <a:pt x="76" y="280"/>
                  </a:lnTo>
                  <a:lnTo>
                    <a:pt x="78" y="284"/>
                  </a:lnTo>
                  <a:lnTo>
                    <a:pt x="76" y="288"/>
                  </a:lnTo>
                  <a:lnTo>
                    <a:pt x="76" y="292"/>
                  </a:lnTo>
                  <a:lnTo>
                    <a:pt x="76" y="294"/>
                  </a:lnTo>
                  <a:lnTo>
                    <a:pt x="72" y="298"/>
                  </a:lnTo>
                  <a:lnTo>
                    <a:pt x="72" y="302"/>
                  </a:lnTo>
                  <a:lnTo>
                    <a:pt x="68" y="306"/>
                  </a:lnTo>
                  <a:lnTo>
                    <a:pt x="64" y="302"/>
                  </a:lnTo>
                  <a:lnTo>
                    <a:pt x="60" y="306"/>
                  </a:lnTo>
                  <a:lnTo>
                    <a:pt x="56" y="302"/>
                  </a:lnTo>
                  <a:lnTo>
                    <a:pt x="52" y="302"/>
                  </a:lnTo>
                  <a:lnTo>
                    <a:pt x="52" y="306"/>
                  </a:lnTo>
                  <a:lnTo>
                    <a:pt x="48" y="306"/>
                  </a:lnTo>
                  <a:lnTo>
                    <a:pt x="48" y="310"/>
                  </a:lnTo>
                  <a:lnTo>
                    <a:pt x="46" y="310"/>
                  </a:lnTo>
                  <a:lnTo>
                    <a:pt x="46" y="314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46" y="318"/>
                  </a:lnTo>
                  <a:lnTo>
                    <a:pt x="46" y="320"/>
                  </a:lnTo>
                  <a:lnTo>
                    <a:pt x="42" y="320"/>
                  </a:lnTo>
                  <a:lnTo>
                    <a:pt x="38" y="320"/>
                  </a:lnTo>
                  <a:lnTo>
                    <a:pt x="34" y="320"/>
                  </a:lnTo>
                  <a:lnTo>
                    <a:pt x="30" y="320"/>
                  </a:lnTo>
                  <a:lnTo>
                    <a:pt x="26" y="320"/>
                  </a:lnTo>
                  <a:lnTo>
                    <a:pt x="26" y="318"/>
                  </a:lnTo>
                  <a:lnTo>
                    <a:pt x="30" y="314"/>
                  </a:lnTo>
                  <a:lnTo>
                    <a:pt x="26" y="310"/>
                  </a:lnTo>
                  <a:lnTo>
                    <a:pt x="22" y="306"/>
                  </a:lnTo>
                  <a:lnTo>
                    <a:pt x="18" y="302"/>
                  </a:lnTo>
                  <a:lnTo>
                    <a:pt x="22" y="302"/>
                  </a:lnTo>
                  <a:lnTo>
                    <a:pt x="26" y="302"/>
                  </a:lnTo>
                  <a:lnTo>
                    <a:pt x="22" y="298"/>
                  </a:lnTo>
                  <a:lnTo>
                    <a:pt x="26" y="298"/>
                  </a:lnTo>
                  <a:lnTo>
                    <a:pt x="26" y="294"/>
                  </a:lnTo>
                  <a:lnTo>
                    <a:pt x="22" y="294"/>
                  </a:lnTo>
                  <a:lnTo>
                    <a:pt x="22" y="292"/>
                  </a:lnTo>
                  <a:lnTo>
                    <a:pt x="22" y="288"/>
                  </a:lnTo>
                  <a:lnTo>
                    <a:pt x="18" y="288"/>
                  </a:lnTo>
                  <a:lnTo>
                    <a:pt x="18" y="284"/>
                  </a:lnTo>
                  <a:lnTo>
                    <a:pt x="16" y="284"/>
                  </a:lnTo>
                  <a:lnTo>
                    <a:pt x="16" y="280"/>
                  </a:lnTo>
                  <a:lnTo>
                    <a:pt x="16" y="276"/>
                  </a:lnTo>
                  <a:lnTo>
                    <a:pt x="12" y="276"/>
                  </a:lnTo>
                  <a:lnTo>
                    <a:pt x="12" y="272"/>
                  </a:lnTo>
                  <a:lnTo>
                    <a:pt x="12" y="268"/>
                  </a:lnTo>
                  <a:lnTo>
                    <a:pt x="8" y="268"/>
                  </a:lnTo>
                  <a:lnTo>
                    <a:pt x="8" y="264"/>
                  </a:lnTo>
                  <a:lnTo>
                    <a:pt x="12" y="264"/>
                  </a:lnTo>
                  <a:lnTo>
                    <a:pt x="12" y="262"/>
                  </a:lnTo>
                  <a:lnTo>
                    <a:pt x="12" y="258"/>
                  </a:lnTo>
                  <a:lnTo>
                    <a:pt x="8" y="258"/>
                  </a:lnTo>
                  <a:lnTo>
                    <a:pt x="4" y="258"/>
                  </a:lnTo>
                  <a:lnTo>
                    <a:pt x="4" y="254"/>
                  </a:lnTo>
                  <a:lnTo>
                    <a:pt x="4" y="250"/>
                  </a:lnTo>
                  <a:lnTo>
                    <a:pt x="4" y="246"/>
                  </a:lnTo>
                  <a:lnTo>
                    <a:pt x="0" y="246"/>
                  </a:lnTo>
                  <a:lnTo>
                    <a:pt x="4" y="246"/>
                  </a:lnTo>
                  <a:lnTo>
                    <a:pt x="4" y="242"/>
                  </a:lnTo>
                  <a:lnTo>
                    <a:pt x="0" y="242"/>
                  </a:lnTo>
                  <a:lnTo>
                    <a:pt x="0" y="238"/>
                  </a:lnTo>
                  <a:lnTo>
                    <a:pt x="4" y="238"/>
                  </a:lnTo>
                  <a:lnTo>
                    <a:pt x="4" y="242"/>
                  </a:lnTo>
                  <a:lnTo>
                    <a:pt x="8" y="242"/>
                  </a:lnTo>
                  <a:lnTo>
                    <a:pt x="12" y="238"/>
                  </a:lnTo>
                  <a:lnTo>
                    <a:pt x="12" y="234"/>
                  </a:lnTo>
                  <a:lnTo>
                    <a:pt x="12" y="232"/>
                  </a:lnTo>
                  <a:lnTo>
                    <a:pt x="8" y="228"/>
                  </a:lnTo>
                  <a:lnTo>
                    <a:pt x="12" y="228"/>
                  </a:lnTo>
                  <a:lnTo>
                    <a:pt x="12" y="224"/>
                  </a:lnTo>
                  <a:lnTo>
                    <a:pt x="12" y="220"/>
                  </a:lnTo>
                  <a:lnTo>
                    <a:pt x="16" y="220"/>
                  </a:lnTo>
                  <a:lnTo>
                    <a:pt x="18" y="220"/>
                  </a:lnTo>
                  <a:lnTo>
                    <a:pt x="18" y="216"/>
                  </a:lnTo>
                  <a:lnTo>
                    <a:pt x="18" y="212"/>
                  </a:lnTo>
                  <a:lnTo>
                    <a:pt x="22" y="208"/>
                  </a:lnTo>
                  <a:lnTo>
                    <a:pt x="22" y="206"/>
                  </a:lnTo>
                  <a:lnTo>
                    <a:pt x="18" y="206"/>
                  </a:lnTo>
                  <a:lnTo>
                    <a:pt x="18" y="202"/>
                  </a:lnTo>
                  <a:lnTo>
                    <a:pt x="18" y="198"/>
                  </a:lnTo>
                  <a:lnTo>
                    <a:pt x="16" y="194"/>
                  </a:lnTo>
                  <a:lnTo>
                    <a:pt x="18" y="194"/>
                  </a:lnTo>
                  <a:lnTo>
                    <a:pt x="22" y="194"/>
                  </a:lnTo>
                  <a:lnTo>
                    <a:pt x="22" y="190"/>
                  </a:lnTo>
                  <a:lnTo>
                    <a:pt x="26" y="190"/>
                  </a:lnTo>
                  <a:lnTo>
                    <a:pt x="26" y="186"/>
                  </a:lnTo>
                  <a:lnTo>
                    <a:pt x="22" y="186"/>
                  </a:lnTo>
                  <a:lnTo>
                    <a:pt x="22" y="182"/>
                  </a:lnTo>
                  <a:lnTo>
                    <a:pt x="18" y="182"/>
                  </a:lnTo>
                  <a:lnTo>
                    <a:pt x="16" y="178"/>
                  </a:lnTo>
                  <a:lnTo>
                    <a:pt x="16" y="176"/>
                  </a:lnTo>
                  <a:lnTo>
                    <a:pt x="16" y="172"/>
                  </a:lnTo>
                  <a:lnTo>
                    <a:pt x="18" y="168"/>
                  </a:lnTo>
                  <a:lnTo>
                    <a:pt x="18" y="164"/>
                  </a:lnTo>
                  <a:lnTo>
                    <a:pt x="16" y="164"/>
                  </a:lnTo>
                  <a:lnTo>
                    <a:pt x="16" y="162"/>
                  </a:lnTo>
                  <a:lnTo>
                    <a:pt x="16" y="158"/>
                  </a:lnTo>
                  <a:lnTo>
                    <a:pt x="16" y="154"/>
                  </a:lnTo>
                  <a:lnTo>
                    <a:pt x="16" y="150"/>
                  </a:lnTo>
                  <a:lnTo>
                    <a:pt x="16" y="146"/>
                  </a:lnTo>
                  <a:lnTo>
                    <a:pt x="12" y="142"/>
                  </a:lnTo>
                  <a:lnTo>
                    <a:pt x="16" y="142"/>
                  </a:lnTo>
                  <a:lnTo>
                    <a:pt x="16" y="138"/>
                  </a:lnTo>
                  <a:lnTo>
                    <a:pt x="16" y="134"/>
                  </a:lnTo>
                  <a:lnTo>
                    <a:pt x="18" y="132"/>
                  </a:lnTo>
                  <a:lnTo>
                    <a:pt x="22" y="128"/>
                  </a:lnTo>
                  <a:lnTo>
                    <a:pt x="26" y="124"/>
                  </a:lnTo>
                  <a:lnTo>
                    <a:pt x="30" y="124"/>
                  </a:lnTo>
                  <a:lnTo>
                    <a:pt x="42" y="124"/>
                  </a:lnTo>
                  <a:lnTo>
                    <a:pt x="46" y="120"/>
                  </a:lnTo>
                  <a:lnTo>
                    <a:pt x="46" y="116"/>
                  </a:lnTo>
                  <a:lnTo>
                    <a:pt x="46" y="112"/>
                  </a:lnTo>
                  <a:lnTo>
                    <a:pt x="42" y="112"/>
                  </a:lnTo>
                  <a:lnTo>
                    <a:pt x="38" y="112"/>
                  </a:lnTo>
                  <a:lnTo>
                    <a:pt x="38" y="108"/>
                  </a:lnTo>
                  <a:lnTo>
                    <a:pt x="42" y="108"/>
                  </a:lnTo>
                  <a:lnTo>
                    <a:pt x="42" y="106"/>
                  </a:lnTo>
                  <a:lnTo>
                    <a:pt x="42" y="102"/>
                  </a:lnTo>
                  <a:lnTo>
                    <a:pt x="46" y="102"/>
                  </a:lnTo>
                  <a:lnTo>
                    <a:pt x="46" y="98"/>
                  </a:lnTo>
                  <a:lnTo>
                    <a:pt x="48" y="94"/>
                  </a:lnTo>
                  <a:lnTo>
                    <a:pt x="48" y="90"/>
                  </a:lnTo>
                  <a:lnTo>
                    <a:pt x="48" y="86"/>
                  </a:lnTo>
                  <a:lnTo>
                    <a:pt x="48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8" y="76"/>
                  </a:lnTo>
                  <a:lnTo>
                    <a:pt x="52" y="76"/>
                  </a:lnTo>
                  <a:lnTo>
                    <a:pt x="56" y="76"/>
                  </a:lnTo>
                  <a:lnTo>
                    <a:pt x="64" y="72"/>
                  </a:lnTo>
                  <a:lnTo>
                    <a:pt x="60" y="68"/>
                  </a:lnTo>
                  <a:lnTo>
                    <a:pt x="60" y="64"/>
                  </a:lnTo>
                  <a:lnTo>
                    <a:pt x="64" y="64"/>
                  </a:lnTo>
                  <a:lnTo>
                    <a:pt x="68" y="60"/>
                  </a:lnTo>
                  <a:lnTo>
                    <a:pt x="72" y="56"/>
                  </a:lnTo>
                  <a:lnTo>
                    <a:pt x="76" y="52"/>
                  </a:lnTo>
                  <a:lnTo>
                    <a:pt x="76" y="48"/>
                  </a:lnTo>
                  <a:lnTo>
                    <a:pt x="76" y="46"/>
                  </a:lnTo>
                  <a:lnTo>
                    <a:pt x="72" y="46"/>
                  </a:lnTo>
                  <a:lnTo>
                    <a:pt x="72" y="42"/>
                  </a:lnTo>
                  <a:lnTo>
                    <a:pt x="76" y="42"/>
                  </a:lnTo>
                  <a:lnTo>
                    <a:pt x="78" y="38"/>
                  </a:lnTo>
                  <a:lnTo>
                    <a:pt x="78" y="34"/>
                  </a:lnTo>
                  <a:lnTo>
                    <a:pt x="78" y="30"/>
                  </a:lnTo>
                  <a:lnTo>
                    <a:pt x="86" y="26"/>
                  </a:lnTo>
                  <a:lnTo>
                    <a:pt x="90" y="26"/>
                  </a:lnTo>
                  <a:lnTo>
                    <a:pt x="94" y="26"/>
                  </a:lnTo>
                  <a:lnTo>
                    <a:pt x="94" y="30"/>
                  </a:lnTo>
                  <a:lnTo>
                    <a:pt x="98" y="30"/>
                  </a:lnTo>
                  <a:lnTo>
                    <a:pt x="98" y="26"/>
                  </a:lnTo>
                  <a:lnTo>
                    <a:pt x="102" y="22"/>
                  </a:lnTo>
                  <a:lnTo>
                    <a:pt x="102" y="20"/>
                  </a:lnTo>
                  <a:lnTo>
                    <a:pt x="98" y="20"/>
                  </a:lnTo>
                  <a:lnTo>
                    <a:pt x="102" y="16"/>
                  </a:lnTo>
                  <a:lnTo>
                    <a:pt x="106" y="16"/>
                  </a:lnTo>
                  <a:lnTo>
                    <a:pt x="108" y="16"/>
                  </a:lnTo>
                  <a:lnTo>
                    <a:pt x="112" y="16"/>
                  </a:lnTo>
                  <a:lnTo>
                    <a:pt x="120" y="20"/>
                  </a:lnTo>
                  <a:lnTo>
                    <a:pt x="124" y="20"/>
                  </a:lnTo>
                  <a:lnTo>
                    <a:pt x="128" y="20"/>
                  </a:lnTo>
                  <a:lnTo>
                    <a:pt x="132" y="16"/>
                  </a:lnTo>
                  <a:lnTo>
                    <a:pt x="128" y="16"/>
                  </a:lnTo>
                  <a:lnTo>
                    <a:pt x="132" y="12"/>
                  </a:lnTo>
                  <a:lnTo>
                    <a:pt x="132" y="8"/>
                  </a:lnTo>
                  <a:lnTo>
                    <a:pt x="132" y="4"/>
                  </a:lnTo>
                  <a:lnTo>
                    <a:pt x="128" y="0"/>
                  </a:lnTo>
                  <a:lnTo>
                    <a:pt x="134" y="0"/>
                  </a:lnTo>
                  <a:lnTo>
                    <a:pt x="138" y="4"/>
                  </a:lnTo>
                  <a:lnTo>
                    <a:pt x="142" y="8"/>
                  </a:lnTo>
                  <a:lnTo>
                    <a:pt x="146" y="8"/>
                  </a:lnTo>
                  <a:lnTo>
                    <a:pt x="146" y="12"/>
                  </a:lnTo>
                  <a:lnTo>
                    <a:pt x="150" y="12"/>
                  </a:lnTo>
                  <a:lnTo>
                    <a:pt x="150" y="16"/>
                  </a:lnTo>
                  <a:lnTo>
                    <a:pt x="154" y="16"/>
                  </a:lnTo>
                  <a:lnTo>
                    <a:pt x="158" y="16"/>
                  </a:lnTo>
                  <a:lnTo>
                    <a:pt x="162" y="16"/>
                  </a:lnTo>
                  <a:lnTo>
                    <a:pt x="164" y="20"/>
                  </a:lnTo>
                  <a:lnTo>
                    <a:pt x="168" y="20"/>
                  </a:lnTo>
                  <a:lnTo>
                    <a:pt x="176" y="26"/>
                  </a:lnTo>
                  <a:lnTo>
                    <a:pt x="180" y="30"/>
                  </a:lnTo>
                  <a:lnTo>
                    <a:pt x="176" y="30"/>
                  </a:lnTo>
                  <a:lnTo>
                    <a:pt x="176" y="34"/>
                  </a:lnTo>
                  <a:lnTo>
                    <a:pt x="176" y="38"/>
                  </a:lnTo>
                  <a:lnTo>
                    <a:pt x="176" y="42"/>
                  </a:lnTo>
                  <a:lnTo>
                    <a:pt x="180" y="42"/>
                  </a:lnTo>
                  <a:lnTo>
                    <a:pt x="180" y="46"/>
                  </a:lnTo>
                  <a:lnTo>
                    <a:pt x="176" y="48"/>
                  </a:lnTo>
                  <a:lnTo>
                    <a:pt x="180" y="52"/>
                  </a:lnTo>
                  <a:lnTo>
                    <a:pt x="184" y="56"/>
                  </a:lnTo>
                  <a:lnTo>
                    <a:pt x="184" y="60"/>
                  </a:lnTo>
                  <a:lnTo>
                    <a:pt x="184" y="64"/>
                  </a:lnTo>
                  <a:lnTo>
                    <a:pt x="180" y="64"/>
                  </a:lnTo>
                  <a:lnTo>
                    <a:pt x="180" y="68"/>
                  </a:lnTo>
                  <a:lnTo>
                    <a:pt x="180" y="72"/>
                  </a:lnTo>
                  <a:lnTo>
                    <a:pt x="180" y="76"/>
                  </a:lnTo>
                  <a:lnTo>
                    <a:pt x="184" y="76"/>
                  </a:lnTo>
                  <a:lnTo>
                    <a:pt x="188" y="82"/>
                  </a:lnTo>
                  <a:lnTo>
                    <a:pt x="184" y="82"/>
                  </a:lnTo>
                  <a:lnTo>
                    <a:pt x="180" y="82"/>
                  </a:lnTo>
                  <a:lnTo>
                    <a:pt x="176" y="82"/>
                  </a:lnTo>
                  <a:lnTo>
                    <a:pt x="172" y="82"/>
                  </a:lnTo>
                  <a:lnTo>
                    <a:pt x="172" y="86"/>
                  </a:lnTo>
                  <a:lnTo>
                    <a:pt x="168" y="82"/>
                  </a:lnTo>
                  <a:lnTo>
                    <a:pt x="164" y="82"/>
                  </a:lnTo>
                  <a:lnTo>
                    <a:pt x="164" y="78"/>
                  </a:lnTo>
                  <a:lnTo>
                    <a:pt x="164" y="82"/>
                  </a:lnTo>
                  <a:lnTo>
                    <a:pt x="162" y="82"/>
                  </a:lnTo>
                  <a:lnTo>
                    <a:pt x="158" y="86"/>
                  </a:lnTo>
                  <a:lnTo>
                    <a:pt x="162" y="86"/>
                  </a:lnTo>
                  <a:lnTo>
                    <a:pt x="162" y="90"/>
                  </a:lnTo>
                  <a:lnTo>
                    <a:pt x="158" y="86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86"/>
                  </a:lnTo>
                  <a:lnTo>
                    <a:pt x="158" y="86"/>
                  </a:lnTo>
                  <a:lnTo>
                    <a:pt x="158" y="90"/>
                  </a:lnTo>
                  <a:lnTo>
                    <a:pt x="154" y="90"/>
                  </a:lnTo>
                  <a:lnTo>
                    <a:pt x="158" y="90"/>
                  </a:lnTo>
                  <a:lnTo>
                    <a:pt x="154" y="94"/>
                  </a:lnTo>
                  <a:lnTo>
                    <a:pt x="150" y="94"/>
                  </a:lnTo>
                  <a:lnTo>
                    <a:pt x="150" y="90"/>
                  </a:lnTo>
                  <a:lnTo>
                    <a:pt x="146" y="94"/>
                  </a:lnTo>
                  <a:lnTo>
                    <a:pt x="150" y="94"/>
                  </a:lnTo>
                  <a:lnTo>
                    <a:pt x="150" y="98"/>
                  </a:lnTo>
                  <a:lnTo>
                    <a:pt x="150" y="94"/>
                  </a:lnTo>
                  <a:lnTo>
                    <a:pt x="146" y="94"/>
                  </a:lnTo>
                  <a:lnTo>
                    <a:pt x="150" y="94"/>
                  </a:lnTo>
                  <a:lnTo>
                    <a:pt x="150" y="98"/>
                  </a:lnTo>
                  <a:lnTo>
                    <a:pt x="150" y="102"/>
                  </a:lnTo>
                  <a:lnTo>
                    <a:pt x="146" y="102"/>
                  </a:lnTo>
                  <a:lnTo>
                    <a:pt x="142" y="106"/>
                  </a:lnTo>
                  <a:lnTo>
                    <a:pt x="142" y="108"/>
                  </a:lnTo>
                  <a:lnTo>
                    <a:pt x="146" y="106"/>
                  </a:lnTo>
                  <a:lnTo>
                    <a:pt x="146" y="108"/>
                  </a:lnTo>
                  <a:lnTo>
                    <a:pt x="142" y="108"/>
                  </a:lnTo>
                  <a:lnTo>
                    <a:pt x="146" y="112"/>
                  </a:lnTo>
                  <a:lnTo>
                    <a:pt x="150" y="112"/>
                  </a:lnTo>
                  <a:lnTo>
                    <a:pt x="150" y="116"/>
                  </a:lnTo>
                  <a:lnTo>
                    <a:pt x="146" y="116"/>
                  </a:lnTo>
                  <a:lnTo>
                    <a:pt x="146" y="120"/>
                  </a:lnTo>
                  <a:lnTo>
                    <a:pt x="142" y="124"/>
                  </a:lnTo>
                  <a:lnTo>
                    <a:pt x="138" y="124"/>
                  </a:lnTo>
                  <a:lnTo>
                    <a:pt x="138" y="128"/>
                  </a:lnTo>
                  <a:lnTo>
                    <a:pt x="134" y="132"/>
                  </a:lnTo>
                  <a:lnTo>
                    <a:pt x="132" y="132"/>
                  </a:lnTo>
                  <a:lnTo>
                    <a:pt x="132" y="134"/>
                  </a:lnTo>
                  <a:lnTo>
                    <a:pt x="128" y="134"/>
                  </a:lnTo>
                  <a:lnTo>
                    <a:pt x="124" y="134"/>
                  </a:lnTo>
                  <a:lnTo>
                    <a:pt x="124" y="138"/>
                  </a:lnTo>
                  <a:lnTo>
                    <a:pt x="120" y="138"/>
                  </a:lnTo>
                  <a:lnTo>
                    <a:pt x="120" y="134"/>
                  </a:lnTo>
                  <a:lnTo>
                    <a:pt x="120" y="138"/>
                  </a:lnTo>
                  <a:lnTo>
                    <a:pt x="116" y="138"/>
                  </a:lnTo>
                  <a:lnTo>
                    <a:pt x="116" y="142"/>
                  </a:lnTo>
                  <a:lnTo>
                    <a:pt x="112" y="142"/>
                  </a:lnTo>
                  <a:lnTo>
                    <a:pt x="116" y="142"/>
                  </a:lnTo>
                  <a:lnTo>
                    <a:pt x="112" y="146"/>
                  </a:lnTo>
                  <a:lnTo>
                    <a:pt x="112" y="142"/>
                  </a:lnTo>
                  <a:lnTo>
                    <a:pt x="108" y="142"/>
                  </a:lnTo>
                  <a:lnTo>
                    <a:pt x="112" y="142"/>
                  </a:lnTo>
                  <a:lnTo>
                    <a:pt x="112" y="146"/>
                  </a:lnTo>
                  <a:lnTo>
                    <a:pt x="108" y="146"/>
                  </a:lnTo>
                  <a:lnTo>
                    <a:pt x="106" y="146"/>
                  </a:lnTo>
                  <a:lnTo>
                    <a:pt x="106" y="150"/>
                  </a:lnTo>
                  <a:lnTo>
                    <a:pt x="102" y="150"/>
                  </a:lnTo>
                  <a:lnTo>
                    <a:pt x="106" y="150"/>
                  </a:lnTo>
                  <a:lnTo>
                    <a:pt x="106" y="154"/>
                  </a:lnTo>
                  <a:lnTo>
                    <a:pt x="102" y="154"/>
                  </a:lnTo>
                  <a:lnTo>
                    <a:pt x="98" y="154"/>
                  </a:lnTo>
                  <a:lnTo>
                    <a:pt x="98" y="150"/>
                  </a:lnTo>
                  <a:lnTo>
                    <a:pt x="94" y="150"/>
                  </a:lnTo>
                  <a:lnTo>
                    <a:pt x="98" y="150"/>
                  </a:lnTo>
                  <a:lnTo>
                    <a:pt x="98" y="154"/>
                  </a:lnTo>
                  <a:lnTo>
                    <a:pt x="98" y="158"/>
                  </a:lnTo>
                  <a:lnTo>
                    <a:pt x="98" y="162"/>
                  </a:lnTo>
                  <a:lnTo>
                    <a:pt x="94" y="162"/>
                  </a:lnTo>
                  <a:lnTo>
                    <a:pt x="90" y="162"/>
                  </a:lnTo>
                  <a:lnTo>
                    <a:pt x="90" y="164"/>
                  </a:lnTo>
                  <a:lnTo>
                    <a:pt x="94" y="168"/>
                  </a:lnTo>
                  <a:lnTo>
                    <a:pt x="90" y="168"/>
                  </a:lnTo>
                  <a:lnTo>
                    <a:pt x="90" y="172"/>
                  </a:lnTo>
                  <a:lnTo>
                    <a:pt x="90" y="176"/>
                  </a:lnTo>
                  <a:lnTo>
                    <a:pt x="90" y="178"/>
                  </a:lnTo>
                  <a:lnTo>
                    <a:pt x="94" y="178"/>
                  </a:lnTo>
                  <a:lnTo>
                    <a:pt x="90" y="178"/>
                  </a:lnTo>
                  <a:lnTo>
                    <a:pt x="86" y="178"/>
                  </a:lnTo>
                  <a:lnTo>
                    <a:pt x="90" y="178"/>
                  </a:lnTo>
                  <a:lnTo>
                    <a:pt x="86" y="178"/>
                  </a:lnTo>
                  <a:lnTo>
                    <a:pt x="86" y="182"/>
                  </a:lnTo>
                  <a:lnTo>
                    <a:pt x="86" y="186"/>
                  </a:lnTo>
                  <a:lnTo>
                    <a:pt x="86" y="190"/>
                  </a:lnTo>
                  <a:lnTo>
                    <a:pt x="86" y="194"/>
                  </a:lnTo>
                  <a:lnTo>
                    <a:pt x="86" y="198"/>
                  </a:lnTo>
                  <a:lnTo>
                    <a:pt x="90" y="198"/>
                  </a:lnTo>
                  <a:lnTo>
                    <a:pt x="90" y="202"/>
                  </a:lnTo>
                  <a:lnTo>
                    <a:pt x="90" y="206"/>
                  </a:lnTo>
                  <a:lnTo>
                    <a:pt x="90" y="202"/>
                  </a:lnTo>
                  <a:lnTo>
                    <a:pt x="94" y="202"/>
                  </a:lnTo>
                  <a:lnTo>
                    <a:pt x="94" y="206"/>
                  </a:lnTo>
                  <a:lnTo>
                    <a:pt x="98" y="206"/>
                  </a:lnTo>
                  <a:lnTo>
                    <a:pt x="102" y="208"/>
                  </a:lnTo>
                  <a:lnTo>
                    <a:pt x="106" y="208"/>
                  </a:lnTo>
                  <a:lnTo>
                    <a:pt x="106" y="212"/>
                  </a:lnTo>
                  <a:lnTo>
                    <a:pt x="108" y="212"/>
                  </a:lnTo>
                  <a:lnTo>
                    <a:pt x="106" y="212"/>
                  </a:lnTo>
                  <a:lnTo>
                    <a:pt x="106" y="216"/>
                  </a:lnTo>
                  <a:lnTo>
                    <a:pt x="108" y="216"/>
                  </a:lnTo>
                  <a:lnTo>
                    <a:pt x="112" y="220"/>
                  </a:lnTo>
                  <a:lnTo>
                    <a:pt x="112" y="224"/>
                  </a:lnTo>
                  <a:lnTo>
                    <a:pt x="108" y="224"/>
                  </a:lnTo>
                  <a:lnTo>
                    <a:pt x="108" y="228"/>
                  </a:lnTo>
                  <a:lnTo>
                    <a:pt x="106" y="232"/>
                  </a:lnTo>
                  <a:lnTo>
                    <a:pt x="102" y="232"/>
                  </a:lnTo>
                  <a:lnTo>
                    <a:pt x="106" y="232"/>
                  </a:lnTo>
                  <a:lnTo>
                    <a:pt x="102" y="232"/>
                  </a:lnTo>
                  <a:lnTo>
                    <a:pt x="98" y="232"/>
                  </a:lnTo>
                  <a:lnTo>
                    <a:pt x="94" y="232"/>
                  </a:lnTo>
                  <a:lnTo>
                    <a:pt x="98" y="228"/>
                  </a:lnTo>
                  <a:lnTo>
                    <a:pt x="94" y="228"/>
                  </a:lnTo>
                  <a:lnTo>
                    <a:pt x="94" y="224"/>
                  </a:lnTo>
                  <a:lnTo>
                    <a:pt x="94" y="228"/>
                  </a:lnTo>
                  <a:lnTo>
                    <a:pt x="94" y="224"/>
                  </a:lnTo>
                  <a:lnTo>
                    <a:pt x="90" y="224"/>
                  </a:lnTo>
                  <a:lnTo>
                    <a:pt x="94" y="228"/>
                  </a:lnTo>
                  <a:lnTo>
                    <a:pt x="90" y="228"/>
                  </a:lnTo>
                  <a:lnTo>
                    <a:pt x="90" y="224"/>
                  </a:lnTo>
                  <a:lnTo>
                    <a:pt x="94" y="224"/>
                  </a:lnTo>
                  <a:lnTo>
                    <a:pt x="94" y="228"/>
                  </a:lnTo>
                  <a:lnTo>
                    <a:pt x="94" y="232"/>
                  </a:lnTo>
                  <a:lnTo>
                    <a:pt x="90" y="228"/>
                  </a:lnTo>
                  <a:lnTo>
                    <a:pt x="94" y="228"/>
                  </a:lnTo>
                  <a:lnTo>
                    <a:pt x="90" y="228"/>
                  </a:lnTo>
                  <a:lnTo>
                    <a:pt x="90" y="232"/>
                  </a:lnTo>
                  <a:lnTo>
                    <a:pt x="86" y="228"/>
                  </a:lnTo>
                  <a:lnTo>
                    <a:pt x="82" y="228"/>
                  </a:lnTo>
                  <a:lnTo>
                    <a:pt x="78" y="228"/>
                  </a:lnTo>
                  <a:lnTo>
                    <a:pt x="76" y="232"/>
                  </a:lnTo>
                  <a:lnTo>
                    <a:pt x="72" y="232"/>
                  </a:lnTo>
                  <a:lnTo>
                    <a:pt x="76" y="232"/>
                  </a:lnTo>
                  <a:lnTo>
                    <a:pt x="78" y="232"/>
                  </a:lnTo>
                  <a:lnTo>
                    <a:pt x="82" y="232"/>
                  </a:lnTo>
                  <a:lnTo>
                    <a:pt x="78" y="232"/>
                  </a:lnTo>
                  <a:lnTo>
                    <a:pt x="82" y="232"/>
                  </a:lnTo>
                  <a:lnTo>
                    <a:pt x="86" y="232"/>
                  </a:lnTo>
                  <a:lnTo>
                    <a:pt x="90" y="232"/>
                  </a:lnTo>
                  <a:lnTo>
                    <a:pt x="90" y="234"/>
                  </a:lnTo>
                  <a:lnTo>
                    <a:pt x="86" y="234"/>
                  </a:lnTo>
                  <a:lnTo>
                    <a:pt x="90" y="234"/>
                  </a:lnTo>
                  <a:lnTo>
                    <a:pt x="90" y="234"/>
                  </a:lnTo>
                  <a:lnTo>
                    <a:pt x="90" y="234"/>
                  </a:lnTo>
                  <a:close/>
                  <a:moveTo>
                    <a:pt x="90" y="164"/>
                  </a:moveTo>
                  <a:lnTo>
                    <a:pt x="90" y="162"/>
                  </a:lnTo>
                  <a:lnTo>
                    <a:pt x="90" y="164"/>
                  </a:lnTo>
                  <a:lnTo>
                    <a:pt x="94" y="164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90" y="164"/>
                  </a:lnTo>
                  <a:close/>
                  <a:moveTo>
                    <a:pt x="86" y="232"/>
                  </a:moveTo>
                  <a:lnTo>
                    <a:pt x="90" y="232"/>
                  </a:lnTo>
                  <a:lnTo>
                    <a:pt x="86" y="232"/>
                  </a:lnTo>
                  <a:lnTo>
                    <a:pt x="86" y="232"/>
                  </a:lnTo>
                  <a:lnTo>
                    <a:pt x="86" y="232"/>
                  </a:lnTo>
                  <a:close/>
                  <a:moveTo>
                    <a:pt x="94" y="234"/>
                  </a:moveTo>
                  <a:lnTo>
                    <a:pt x="94" y="232"/>
                  </a:lnTo>
                  <a:lnTo>
                    <a:pt x="98" y="234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4" y="234"/>
                  </a:lnTo>
                  <a:close/>
                  <a:moveTo>
                    <a:pt x="116" y="264"/>
                  </a:moveTo>
                  <a:lnTo>
                    <a:pt x="112" y="264"/>
                  </a:lnTo>
                  <a:lnTo>
                    <a:pt x="116" y="264"/>
                  </a:lnTo>
                  <a:lnTo>
                    <a:pt x="116" y="264"/>
                  </a:lnTo>
                  <a:lnTo>
                    <a:pt x="116" y="264"/>
                  </a:lnTo>
                  <a:close/>
                  <a:moveTo>
                    <a:pt x="106" y="212"/>
                  </a:moveTo>
                  <a:lnTo>
                    <a:pt x="106" y="208"/>
                  </a:lnTo>
                  <a:lnTo>
                    <a:pt x="106" y="206"/>
                  </a:lnTo>
                  <a:lnTo>
                    <a:pt x="106" y="208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close/>
                  <a:moveTo>
                    <a:pt x="8" y="262"/>
                  </a:moveTo>
                  <a:lnTo>
                    <a:pt x="4" y="262"/>
                  </a:lnTo>
                  <a:lnTo>
                    <a:pt x="8" y="258"/>
                  </a:lnTo>
                  <a:lnTo>
                    <a:pt x="12" y="258"/>
                  </a:lnTo>
                  <a:lnTo>
                    <a:pt x="12" y="262"/>
                  </a:lnTo>
                  <a:lnTo>
                    <a:pt x="8" y="262"/>
                  </a:lnTo>
                  <a:lnTo>
                    <a:pt x="8" y="262"/>
                  </a:lnTo>
                  <a:lnTo>
                    <a:pt x="8" y="262"/>
                  </a:lnTo>
                  <a:close/>
                  <a:moveTo>
                    <a:pt x="8" y="264"/>
                  </a:moveTo>
                  <a:lnTo>
                    <a:pt x="8" y="262"/>
                  </a:lnTo>
                  <a:lnTo>
                    <a:pt x="12" y="262"/>
                  </a:lnTo>
                  <a:lnTo>
                    <a:pt x="12" y="264"/>
                  </a:lnTo>
                  <a:lnTo>
                    <a:pt x="8" y="264"/>
                  </a:lnTo>
                  <a:lnTo>
                    <a:pt x="8" y="264"/>
                  </a:lnTo>
                  <a:lnTo>
                    <a:pt x="8" y="264"/>
                  </a:lnTo>
                  <a:close/>
                  <a:moveTo>
                    <a:pt x="112" y="264"/>
                  </a:moveTo>
                  <a:lnTo>
                    <a:pt x="112" y="268"/>
                  </a:lnTo>
                  <a:lnTo>
                    <a:pt x="108" y="268"/>
                  </a:lnTo>
                  <a:lnTo>
                    <a:pt x="108" y="272"/>
                  </a:lnTo>
                  <a:lnTo>
                    <a:pt x="108" y="276"/>
                  </a:lnTo>
                  <a:lnTo>
                    <a:pt x="108" y="280"/>
                  </a:lnTo>
                  <a:lnTo>
                    <a:pt x="106" y="280"/>
                  </a:lnTo>
                  <a:lnTo>
                    <a:pt x="106" y="284"/>
                  </a:lnTo>
                  <a:lnTo>
                    <a:pt x="102" y="288"/>
                  </a:lnTo>
                  <a:lnTo>
                    <a:pt x="102" y="284"/>
                  </a:lnTo>
                  <a:lnTo>
                    <a:pt x="102" y="280"/>
                  </a:lnTo>
                  <a:lnTo>
                    <a:pt x="102" y="276"/>
                  </a:lnTo>
                  <a:lnTo>
                    <a:pt x="102" y="272"/>
                  </a:lnTo>
                  <a:lnTo>
                    <a:pt x="106" y="268"/>
                  </a:lnTo>
                  <a:lnTo>
                    <a:pt x="108" y="264"/>
                  </a:lnTo>
                  <a:lnTo>
                    <a:pt x="112" y="264"/>
                  </a:lnTo>
                  <a:lnTo>
                    <a:pt x="112" y="264"/>
                  </a:lnTo>
                  <a:lnTo>
                    <a:pt x="112" y="264"/>
                  </a:lnTo>
                  <a:close/>
                  <a:moveTo>
                    <a:pt x="76" y="302"/>
                  </a:moveTo>
                  <a:lnTo>
                    <a:pt x="76" y="298"/>
                  </a:lnTo>
                  <a:lnTo>
                    <a:pt x="76" y="294"/>
                  </a:lnTo>
                  <a:lnTo>
                    <a:pt x="78" y="292"/>
                  </a:lnTo>
                  <a:lnTo>
                    <a:pt x="78" y="288"/>
                  </a:lnTo>
                  <a:lnTo>
                    <a:pt x="82" y="288"/>
                  </a:lnTo>
                  <a:lnTo>
                    <a:pt x="82" y="284"/>
                  </a:lnTo>
                  <a:lnTo>
                    <a:pt x="82" y="280"/>
                  </a:lnTo>
                  <a:lnTo>
                    <a:pt x="86" y="276"/>
                  </a:lnTo>
                  <a:lnTo>
                    <a:pt x="86" y="280"/>
                  </a:lnTo>
                  <a:lnTo>
                    <a:pt x="86" y="284"/>
                  </a:lnTo>
                  <a:lnTo>
                    <a:pt x="82" y="284"/>
                  </a:lnTo>
                  <a:lnTo>
                    <a:pt x="82" y="288"/>
                  </a:lnTo>
                  <a:lnTo>
                    <a:pt x="82" y="292"/>
                  </a:lnTo>
                  <a:lnTo>
                    <a:pt x="78" y="292"/>
                  </a:lnTo>
                  <a:lnTo>
                    <a:pt x="78" y="294"/>
                  </a:lnTo>
                  <a:lnTo>
                    <a:pt x="78" y="298"/>
                  </a:lnTo>
                  <a:lnTo>
                    <a:pt x="78" y="302"/>
                  </a:lnTo>
                  <a:lnTo>
                    <a:pt x="76" y="302"/>
                  </a:lnTo>
                  <a:lnTo>
                    <a:pt x="76" y="302"/>
                  </a:lnTo>
                  <a:lnTo>
                    <a:pt x="76" y="30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52" name="Freeform 124"/>
            <p:cNvSpPr/>
            <p:nvPr/>
          </p:nvSpPr>
          <p:spPr>
            <a:xfrm>
              <a:off x="4623840" y="3184560"/>
              <a:ext cx="97920" cy="63000"/>
            </a:xfrm>
            <a:custGeom>
              <a:avLst/>
              <a:gdLst/>
              <a:ahLst/>
              <a:rect l="l" t="t" r="r" b="b"/>
              <a:pathLst>
                <a:path w="62" h="40">
                  <a:moveTo>
                    <a:pt x="2" y="18"/>
                  </a:move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4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0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6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2" y="14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58" y="26"/>
                  </a:lnTo>
                  <a:lnTo>
                    <a:pt x="58" y="26"/>
                  </a:lnTo>
                  <a:lnTo>
                    <a:pt x="58" y="22"/>
                  </a:lnTo>
                  <a:lnTo>
                    <a:pt x="58" y="22"/>
                  </a:lnTo>
                  <a:lnTo>
                    <a:pt x="58" y="22"/>
                  </a:lnTo>
                  <a:lnTo>
                    <a:pt x="58" y="22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28" y="30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close/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53" name="Freeform 125"/>
            <p:cNvSpPr/>
            <p:nvPr/>
          </p:nvSpPr>
          <p:spPr>
            <a:xfrm>
              <a:off x="4982760" y="3029040"/>
              <a:ext cx="402840" cy="259920"/>
            </a:xfrm>
            <a:custGeom>
              <a:avLst/>
              <a:gdLst/>
              <a:ahLst/>
              <a:rect l="l" t="t" r="r" b="b"/>
              <a:pathLst>
                <a:path w="254" h="164">
                  <a:moveTo>
                    <a:pt x="86" y="146"/>
                  </a:moveTo>
                  <a:lnTo>
                    <a:pt x="86" y="142"/>
                  </a:lnTo>
                  <a:lnTo>
                    <a:pt x="90" y="142"/>
                  </a:lnTo>
                  <a:lnTo>
                    <a:pt x="90" y="138"/>
                  </a:lnTo>
                  <a:lnTo>
                    <a:pt x="94" y="138"/>
                  </a:lnTo>
                  <a:lnTo>
                    <a:pt x="94" y="134"/>
                  </a:lnTo>
                  <a:lnTo>
                    <a:pt x="96" y="134"/>
                  </a:lnTo>
                  <a:lnTo>
                    <a:pt x="96" y="130"/>
                  </a:lnTo>
                  <a:lnTo>
                    <a:pt x="96" y="128"/>
                  </a:lnTo>
                  <a:lnTo>
                    <a:pt x="96" y="124"/>
                  </a:lnTo>
                  <a:lnTo>
                    <a:pt x="100" y="124"/>
                  </a:lnTo>
                  <a:lnTo>
                    <a:pt x="100" y="128"/>
                  </a:lnTo>
                  <a:lnTo>
                    <a:pt x="100" y="124"/>
                  </a:lnTo>
                  <a:lnTo>
                    <a:pt x="104" y="124"/>
                  </a:lnTo>
                  <a:lnTo>
                    <a:pt x="104" y="128"/>
                  </a:lnTo>
                  <a:lnTo>
                    <a:pt x="108" y="128"/>
                  </a:lnTo>
                  <a:lnTo>
                    <a:pt x="108" y="124"/>
                  </a:lnTo>
                  <a:lnTo>
                    <a:pt x="108" y="128"/>
                  </a:lnTo>
                  <a:lnTo>
                    <a:pt x="112" y="128"/>
                  </a:lnTo>
                  <a:lnTo>
                    <a:pt x="112" y="124"/>
                  </a:lnTo>
                  <a:lnTo>
                    <a:pt x="108" y="124"/>
                  </a:lnTo>
                  <a:lnTo>
                    <a:pt x="112" y="124"/>
                  </a:lnTo>
                  <a:lnTo>
                    <a:pt x="112" y="120"/>
                  </a:lnTo>
                  <a:lnTo>
                    <a:pt x="112" y="116"/>
                  </a:lnTo>
                  <a:lnTo>
                    <a:pt x="108" y="116"/>
                  </a:lnTo>
                  <a:lnTo>
                    <a:pt x="104" y="116"/>
                  </a:lnTo>
                  <a:lnTo>
                    <a:pt x="104" y="112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4" y="108"/>
                  </a:lnTo>
                  <a:lnTo>
                    <a:pt x="100" y="104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100" y="102"/>
                  </a:lnTo>
                  <a:lnTo>
                    <a:pt x="100" y="98"/>
                  </a:lnTo>
                  <a:lnTo>
                    <a:pt x="100" y="94"/>
                  </a:lnTo>
                  <a:lnTo>
                    <a:pt x="96" y="94"/>
                  </a:lnTo>
                  <a:lnTo>
                    <a:pt x="94" y="90"/>
                  </a:lnTo>
                  <a:lnTo>
                    <a:pt x="90" y="90"/>
                  </a:lnTo>
                  <a:lnTo>
                    <a:pt x="90" y="86"/>
                  </a:lnTo>
                  <a:lnTo>
                    <a:pt x="86" y="86"/>
                  </a:lnTo>
                  <a:lnTo>
                    <a:pt x="86" y="90"/>
                  </a:lnTo>
                  <a:lnTo>
                    <a:pt x="86" y="86"/>
                  </a:lnTo>
                  <a:lnTo>
                    <a:pt x="82" y="86"/>
                  </a:lnTo>
                  <a:lnTo>
                    <a:pt x="80" y="82"/>
                  </a:lnTo>
                  <a:lnTo>
                    <a:pt x="76" y="82"/>
                  </a:lnTo>
                  <a:lnTo>
                    <a:pt x="72" y="86"/>
                  </a:lnTo>
                  <a:lnTo>
                    <a:pt x="68" y="86"/>
                  </a:lnTo>
                  <a:lnTo>
                    <a:pt x="64" y="86"/>
                  </a:lnTo>
                  <a:lnTo>
                    <a:pt x="64" y="90"/>
                  </a:lnTo>
                  <a:lnTo>
                    <a:pt x="60" y="90"/>
                  </a:lnTo>
                  <a:lnTo>
                    <a:pt x="56" y="94"/>
                  </a:lnTo>
                  <a:lnTo>
                    <a:pt x="54" y="94"/>
                  </a:lnTo>
                  <a:lnTo>
                    <a:pt x="50" y="94"/>
                  </a:lnTo>
                  <a:lnTo>
                    <a:pt x="46" y="94"/>
                  </a:lnTo>
                  <a:lnTo>
                    <a:pt x="46" y="98"/>
                  </a:lnTo>
                  <a:lnTo>
                    <a:pt x="42" y="98"/>
                  </a:lnTo>
                  <a:lnTo>
                    <a:pt x="38" y="98"/>
                  </a:lnTo>
                  <a:lnTo>
                    <a:pt x="38" y="94"/>
                  </a:lnTo>
                  <a:lnTo>
                    <a:pt x="34" y="94"/>
                  </a:lnTo>
                  <a:lnTo>
                    <a:pt x="30" y="94"/>
                  </a:lnTo>
                  <a:lnTo>
                    <a:pt x="26" y="94"/>
                  </a:lnTo>
                  <a:lnTo>
                    <a:pt x="24" y="94"/>
                  </a:lnTo>
                  <a:lnTo>
                    <a:pt x="20" y="94"/>
                  </a:lnTo>
                  <a:lnTo>
                    <a:pt x="16" y="94"/>
                  </a:lnTo>
                  <a:lnTo>
                    <a:pt x="16" y="90"/>
                  </a:lnTo>
                  <a:lnTo>
                    <a:pt x="16" y="94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8" y="90"/>
                  </a:lnTo>
                  <a:lnTo>
                    <a:pt x="4" y="86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8" y="72"/>
                  </a:lnTo>
                  <a:lnTo>
                    <a:pt x="12" y="72"/>
                  </a:lnTo>
                  <a:lnTo>
                    <a:pt x="8" y="68"/>
                  </a:lnTo>
                  <a:lnTo>
                    <a:pt x="8" y="64"/>
                  </a:lnTo>
                  <a:lnTo>
                    <a:pt x="8" y="60"/>
                  </a:lnTo>
                  <a:lnTo>
                    <a:pt x="16" y="52"/>
                  </a:lnTo>
                  <a:lnTo>
                    <a:pt x="16" y="48"/>
                  </a:lnTo>
                  <a:lnTo>
                    <a:pt x="20" y="48"/>
                  </a:lnTo>
                  <a:lnTo>
                    <a:pt x="20" y="46"/>
                  </a:lnTo>
                  <a:lnTo>
                    <a:pt x="24" y="46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30" y="42"/>
                  </a:lnTo>
                  <a:lnTo>
                    <a:pt x="26" y="38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4" y="26"/>
                  </a:lnTo>
                  <a:lnTo>
                    <a:pt x="24" y="22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6" y="18"/>
                  </a:lnTo>
                  <a:lnTo>
                    <a:pt x="30" y="16"/>
                  </a:lnTo>
                  <a:lnTo>
                    <a:pt x="30" y="12"/>
                  </a:lnTo>
                  <a:lnTo>
                    <a:pt x="34" y="12"/>
                  </a:lnTo>
                  <a:lnTo>
                    <a:pt x="38" y="12"/>
                  </a:lnTo>
                  <a:lnTo>
                    <a:pt x="42" y="12"/>
                  </a:lnTo>
                  <a:lnTo>
                    <a:pt x="46" y="12"/>
                  </a:lnTo>
                  <a:lnTo>
                    <a:pt x="50" y="12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4" y="16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6" y="18"/>
                  </a:lnTo>
                  <a:lnTo>
                    <a:pt x="80" y="18"/>
                  </a:lnTo>
                  <a:lnTo>
                    <a:pt x="82" y="18"/>
                  </a:lnTo>
                  <a:lnTo>
                    <a:pt x="86" y="18"/>
                  </a:lnTo>
                  <a:lnTo>
                    <a:pt x="86" y="16"/>
                  </a:lnTo>
                  <a:lnTo>
                    <a:pt x="86" y="18"/>
                  </a:lnTo>
                  <a:lnTo>
                    <a:pt x="90" y="18"/>
                  </a:lnTo>
                  <a:lnTo>
                    <a:pt x="94" y="18"/>
                  </a:lnTo>
                  <a:lnTo>
                    <a:pt x="94" y="22"/>
                  </a:lnTo>
                  <a:lnTo>
                    <a:pt x="94" y="18"/>
                  </a:lnTo>
                  <a:lnTo>
                    <a:pt x="96" y="18"/>
                  </a:lnTo>
                  <a:lnTo>
                    <a:pt x="100" y="18"/>
                  </a:lnTo>
                  <a:lnTo>
                    <a:pt x="100" y="22"/>
                  </a:lnTo>
                  <a:lnTo>
                    <a:pt x="104" y="22"/>
                  </a:lnTo>
                  <a:lnTo>
                    <a:pt x="104" y="18"/>
                  </a:lnTo>
                  <a:lnTo>
                    <a:pt x="108" y="18"/>
                  </a:lnTo>
                  <a:lnTo>
                    <a:pt x="108" y="22"/>
                  </a:lnTo>
                  <a:lnTo>
                    <a:pt x="112" y="18"/>
                  </a:lnTo>
                  <a:lnTo>
                    <a:pt x="116" y="18"/>
                  </a:lnTo>
                  <a:lnTo>
                    <a:pt x="116" y="22"/>
                  </a:lnTo>
                  <a:lnTo>
                    <a:pt x="120" y="22"/>
                  </a:lnTo>
                  <a:lnTo>
                    <a:pt x="120" y="26"/>
                  </a:lnTo>
                  <a:lnTo>
                    <a:pt x="120" y="22"/>
                  </a:lnTo>
                  <a:lnTo>
                    <a:pt x="120" y="18"/>
                  </a:lnTo>
                  <a:lnTo>
                    <a:pt x="120" y="16"/>
                  </a:lnTo>
                  <a:lnTo>
                    <a:pt x="120" y="12"/>
                  </a:lnTo>
                  <a:lnTo>
                    <a:pt x="124" y="12"/>
                  </a:lnTo>
                  <a:lnTo>
                    <a:pt x="124" y="8"/>
                  </a:lnTo>
                  <a:lnTo>
                    <a:pt x="126" y="8"/>
                  </a:lnTo>
                  <a:lnTo>
                    <a:pt x="130" y="8"/>
                  </a:lnTo>
                  <a:lnTo>
                    <a:pt x="134" y="8"/>
                  </a:lnTo>
                  <a:lnTo>
                    <a:pt x="138" y="8"/>
                  </a:lnTo>
                  <a:lnTo>
                    <a:pt x="142" y="8"/>
                  </a:lnTo>
                  <a:lnTo>
                    <a:pt x="146" y="8"/>
                  </a:lnTo>
                  <a:lnTo>
                    <a:pt x="146" y="4"/>
                  </a:lnTo>
                  <a:lnTo>
                    <a:pt x="150" y="4"/>
                  </a:lnTo>
                  <a:lnTo>
                    <a:pt x="154" y="4"/>
                  </a:lnTo>
                  <a:lnTo>
                    <a:pt x="156" y="0"/>
                  </a:lnTo>
                  <a:lnTo>
                    <a:pt x="160" y="0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4"/>
                  </a:lnTo>
                  <a:lnTo>
                    <a:pt x="168" y="8"/>
                  </a:lnTo>
                  <a:lnTo>
                    <a:pt x="172" y="12"/>
                  </a:lnTo>
                  <a:lnTo>
                    <a:pt x="176" y="16"/>
                  </a:lnTo>
                  <a:lnTo>
                    <a:pt x="172" y="16"/>
                  </a:lnTo>
                  <a:lnTo>
                    <a:pt x="168" y="16"/>
                  </a:lnTo>
                  <a:lnTo>
                    <a:pt x="172" y="18"/>
                  </a:lnTo>
                  <a:lnTo>
                    <a:pt x="172" y="22"/>
                  </a:lnTo>
                  <a:lnTo>
                    <a:pt x="172" y="26"/>
                  </a:lnTo>
                  <a:lnTo>
                    <a:pt x="176" y="26"/>
                  </a:lnTo>
                  <a:lnTo>
                    <a:pt x="180" y="26"/>
                  </a:lnTo>
                  <a:lnTo>
                    <a:pt x="184" y="26"/>
                  </a:lnTo>
                  <a:lnTo>
                    <a:pt x="184" y="30"/>
                  </a:lnTo>
                  <a:lnTo>
                    <a:pt x="186" y="30"/>
                  </a:lnTo>
                  <a:lnTo>
                    <a:pt x="186" y="34"/>
                  </a:lnTo>
                  <a:lnTo>
                    <a:pt x="190" y="34"/>
                  </a:lnTo>
                  <a:lnTo>
                    <a:pt x="190" y="38"/>
                  </a:lnTo>
                  <a:lnTo>
                    <a:pt x="186" y="38"/>
                  </a:lnTo>
                  <a:lnTo>
                    <a:pt x="186" y="42"/>
                  </a:lnTo>
                  <a:lnTo>
                    <a:pt x="190" y="42"/>
                  </a:lnTo>
                  <a:lnTo>
                    <a:pt x="190" y="46"/>
                  </a:lnTo>
                  <a:lnTo>
                    <a:pt x="194" y="46"/>
                  </a:lnTo>
                  <a:lnTo>
                    <a:pt x="194" y="42"/>
                  </a:lnTo>
                  <a:lnTo>
                    <a:pt x="198" y="42"/>
                  </a:lnTo>
                  <a:lnTo>
                    <a:pt x="198" y="46"/>
                  </a:lnTo>
                  <a:lnTo>
                    <a:pt x="202" y="46"/>
                  </a:lnTo>
                  <a:lnTo>
                    <a:pt x="206" y="46"/>
                  </a:lnTo>
                  <a:lnTo>
                    <a:pt x="206" y="48"/>
                  </a:lnTo>
                  <a:lnTo>
                    <a:pt x="206" y="46"/>
                  </a:lnTo>
                  <a:lnTo>
                    <a:pt x="210" y="46"/>
                  </a:lnTo>
                  <a:lnTo>
                    <a:pt x="212" y="46"/>
                  </a:lnTo>
                  <a:lnTo>
                    <a:pt x="216" y="42"/>
                  </a:lnTo>
                  <a:lnTo>
                    <a:pt x="220" y="48"/>
                  </a:lnTo>
                  <a:lnTo>
                    <a:pt x="224" y="48"/>
                  </a:lnTo>
                  <a:lnTo>
                    <a:pt x="224" y="52"/>
                  </a:lnTo>
                  <a:lnTo>
                    <a:pt x="228" y="52"/>
                  </a:lnTo>
                  <a:lnTo>
                    <a:pt x="228" y="48"/>
                  </a:lnTo>
                  <a:lnTo>
                    <a:pt x="232" y="48"/>
                  </a:lnTo>
                  <a:lnTo>
                    <a:pt x="232" y="52"/>
                  </a:lnTo>
                  <a:lnTo>
                    <a:pt x="236" y="52"/>
                  </a:lnTo>
                  <a:lnTo>
                    <a:pt x="240" y="52"/>
                  </a:lnTo>
                  <a:lnTo>
                    <a:pt x="240" y="56"/>
                  </a:lnTo>
                  <a:lnTo>
                    <a:pt x="242" y="52"/>
                  </a:lnTo>
                  <a:lnTo>
                    <a:pt x="242" y="56"/>
                  </a:lnTo>
                  <a:lnTo>
                    <a:pt x="246" y="56"/>
                  </a:lnTo>
                  <a:lnTo>
                    <a:pt x="246" y="60"/>
                  </a:lnTo>
                  <a:lnTo>
                    <a:pt x="250" y="60"/>
                  </a:lnTo>
                  <a:lnTo>
                    <a:pt x="254" y="60"/>
                  </a:lnTo>
                  <a:lnTo>
                    <a:pt x="254" y="64"/>
                  </a:lnTo>
                  <a:lnTo>
                    <a:pt x="254" y="68"/>
                  </a:lnTo>
                  <a:lnTo>
                    <a:pt x="254" y="72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54" y="74"/>
                  </a:lnTo>
                  <a:lnTo>
                    <a:pt x="250" y="74"/>
                  </a:lnTo>
                  <a:lnTo>
                    <a:pt x="250" y="78"/>
                  </a:lnTo>
                  <a:lnTo>
                    <a:pt x="250" y="82"/>
                  </a:lnTo>
                  <a:lnTo>
                    <a:pt x="254" y="86"/>
                  </a:lnTo>
                  <a:lnTo>
                    <a:pt x="254" y="90"/>
                  </a:lnTo>
                  <a:lnTo>
                    <a:pt x="250" y="90"/>
                  </a:lnTo>
                  <a:lnTo>
                    <a:pt x="250" y="94"/>
                  </a:lnTo>
                  <a:lnTo>
                    <a:pt x="250" y="98"/>
                  </a:lnTo>
                  <a:lnTo>
                    <a:pt x="246" y="98"/>
                  </a:lnTo>
                  <a:lnTo>
                    <a:pt x="242" y="98"/>
                  </a:lnTo>
                  <a:lnTo>
                    <a:pt x="240" y="98"/>
                  </a:lnTo>
                  <a:lnTo>
                    <a:pt x="236" y="98"/>
                  </a:lnTo>
                  <a:lnTo>
                    <a:pt x="236" y="102"/>
                  </a:lnTo>
                  <a:lnTo>
                    <a:pt x="232" y="102"/>
                  </a:lnTo>
                  <a:lnTo>
                    <a:pt x="228" y="102"/>
                  </a:lnTo>
                  <a:lnTo>
                    <a:pt x="228" y="104"/>
                  </a:lnTo>
                  <a:lnTo>
                    <a:pt x="228" y="108"/>
                  </a:lnTo>
                  <a:lnTo>
                    <a:pt x="228" y="112"/>
                  </a:lnTo>
                  <a:lnTo>
                    <a:pt x="224" y="112"/>
                  </a:lnTo>
                  <a:lnTo>
                    <a:pt x="220" y="112"/>
                  </a:lnTo>
                  <a:lnTo>
                    <a:pt x="216" y="112"/>
                  </a:lnTo>
                  <a:lnTo>
                    <a:pt x="216" y="116"/>
                  </a:lnTo>
                  <a:lnTo>
                    <a:pt x="212" y="116"/>
                  </a:lnTo>
                  <a:lnTo>
                    <a:pt x="210" y="116"/>
                  </a:lnTo>
                  <a:lnTo>
                    <a:pt x="210" y="120"/>
                  </a:lnTo>
                  <a:lnTo>
                    <a:pt x="206" y="120"/>
                  </a:lnTo>
                  <a:lnTo>
                    <a:pt x="206" y="116"/>
                  </a:lnTo>
                  <a:lnTo>
                    <a:pt x="206" y="120"/>
                  </a:lnTo>
                  <a:lnTo>
                    <a:pt x="202" y="120"/>
                  </a:lnTo>
                  <a:lnTo>
                    <a:pt x="198" y="120"/>
                  </a:lnTo>
                  <a:lnTo>
                    <a:pt x="194" y="120"/>
                  </a:lnTo>
                  <a:lnTo>
                    <a:pt x="194" y="124"/>
                  </a:lnTo>
                  <a:lnTo>
                    <a:pt x="190" y="124"/>
                  </a:lnTo>
                  <a:lnTo>
                    <a:pt x="186" y="128"/>
                  </a:lnTo>
                  <a:lnTo>
                    <a:pt x="186" y="130"/>
                  </a:lnTo>
                  <a:lnTo>
                    <a:pt x="184" y="130"/>
                  </a:lnTo>
                  <a:lnTo>
                    <a:pt x="186" y="130"/>
                  </a:lnTo>
                  <a:lnTo>
                    <a:pt x="186" y="128"/>
                  </a:lnTo>
                  <a:lnTo>
                    <a:pt x="186" y="124"/>
                  </a:lnTo>
                  <a:lnTo>
                    <a:pt x="186" y="128"/>
                  </a:lnTo>
                  <a:lnTo>
                    <a:pt x="184" y="128"/>
                  </a:lnTo>
                  <a:lnTo>
                    <a:pt x="180" y="130"/>
                  </a:lnTo>
                  <a:lnTo>
                    <a:pt x="176" y="130"/>
                  </a:lnTo>
                  <a:lnTo>
                    <a:pt x="176" y="134"/>
                  </a:lnTo>
                  <a:lnTo>
                    <a:pt x="176" y="130"/>
                  </a:lnTo>
                  <a:lnTo>
                    <a:pt x="172" y="130"/>
                  </a:lnTo>
                  <a:lnTo>
                    <a:pt x="172" y="128"/>
                  </a:lnTo>
                  <a:lnTo>
                    <a:pt x="172" y="130"/>
                  </a:lnTo>
                  <a:lnTo>
                    <a:pt x="168" y="130"/>
                  </a:lnTo>
                  <a:lnTo>
                    <a:pt x="172" y="130"/>
                  </a:lnTo>
                  <a:lnTo>
                    <a:pt x="168" y="130"/>
                  </a:lnTo>
                  <a:lnTo>
                    <a:pt x="164" y="128"/>
                  </a:lnTo>
                  <a:lnTo>
                    <a:pt x="164" y="130"/>
                  </a:lnTo>
                  <a:lnTo>
                    <a:pt x="168" y="130"/>
                  </a:lnTo>
                  <a:lnTo>
                    <a:pt x="168" y="134"/>
                  </a:lnTo>
                  <a:lnTo>
                    <a:pt x="168" y="130"/>
                  </a:lnTo>
                  <a:lnTo>
                    <a:pt x="168" y="134"/>
                  </a:lnTo>
                  <a:lnTo>
                    <a:pt x="172" y="134"/>
                  </a:lnTo>
                  <a:lnTo>
                    <a:pt x="176" y="134"/>
                  </a:lnTo>
                  <a:lnTo>
                    <a:pt x="172" y="134"/>
                  </a:lnTo>
                  <a:lnTo>
                    <a:pt x="176" y="134"/>
                  </a:lnTo>
                  <a:lnTo>
                    <a:pt x="176" y="138"/>
                  </a:lnTo>
                  <a:lnTo>
                    <a:pt x="180" y="138"/>
                  </a:lnTo>
                  <a:lnTo>
                    <a:pt x="180" y="142"/>
                  </a:lnTo>
                  <a:lnTo>
                    <a:pt x="184" y="142"/>
                  </a:lnTo>
                  <a:lnTo>
                    <a:pt x="184" y="146"/>
                  </a:lnTo>
                  <a:lnTo>
                    <a:pt x="186" y="150"/>
                  </a:lnTo>
                  <a:lnTo>
                    <a:pt x="186" y="146"/>
                  </a:lnTo>
                  <a:lnTo>
                    <a:pt x="184" y="142"/>
                  </a:lnTo>
                  <a:lnTo>
                    <a:pt x="184" y="138"/>
                  </a:lnTo>
                  <a:lnTo>
                    <a:pt x="180" y="138"/>
                  </a:lnTo>
                  <a:lnTo>
                    <a:pt x="180" y="134"/>
                  </a:lnTo>
                  <a:lnTo>
                    <a:pt x="180" y="130"/>
                  </a:lnTo>
                  <a:lnTo>
                    <a:pt x="180" y="134"/>
                  </a:lnTo>
                  <a:lnTo>
                    <a:pt x="184" y="138"/>
                  </a:lnTo>
                  <a:lnTo>
                    <a:pt x="184" y="142"/>
                  </a:lnTo>
                  <a:lnTo>
                    <a:pt x="186" y="146"/>
                  </a:lnTo>
                  <a:lnTo>
                    <a:pt x="190" y="146"/>
                  </a:lnTo>
                  <a:lnTo>
                    <a:pt x="190" y="150"/>
                  </a:lnTo>
                  <a:lnTo>
                    <a:pt x="190" y="146"/>
                  </a:lnTo>
                  <a:lnTo>
                    <a:pt x="194" y="146"/>
                  </a:lnTo>
                  <a:lnTo>
                    <a:pt x="198" y="146"/>
                  </a:lnTo>
                  <a:lnTo>
                    <a:pt x="202" y="146"/>
                  </a:lnTo>
                  <a:lnTo>
                    <a:pt x="206" y="146"/>
                  </a:lnTo>
                  <a:lnTo>
                    <a:pt x="202" y="146"/>
                  </a:lnTo>
                  <a:lnTo>
                    <a:pt x="202" y="150"/>
                  </a:lnTo>
                  <a:lnTo>
                    <a:pt x="202" y="154"/>
                  </a:lnTo>
                  <a:lnTo>
                    <a:pt x="198" y="154"/>
                  </a:lnTo>
                  <a:lnTo>
                    <a:pt x="194" y="154"/>
                  </a:lnTo>
                  <a:lnTo>
                    <a:pt x="190" y="154"/>
                  </a:lnTo>
                  <a:lnTo>
                    <a:pt x="190" y="150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0" y="158"/>
                  </a:lnTo>
                  <a:lnTo>
                    <a:pt x="176" y="158"/>
                  </a:lnTo>
                  <a:lnTo>
                    <a:pt x="176" y="160"/>
                  </a:lnTo>
                  <a:lnTo>
                    <a:pt x="172" y="160"/>
                  </a:lnTo>
                  <a:lnTo>
                    <a:pt x="172" y="164"/>
                  </a:lnTo>
                  <a:lnTo>
                    <a:pt x="168" y="164"/>
                  </a:lnTo>
                  <a:lnTo>
                    <a:pt x="164" y="164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0" y="158"/>
                  </a:lnTo>
                  <a:lnTo>
                    <a:pt x="164" y="158"/>
                  </a:lnTo>
                  <a:lnTo>
                    <a:pt x="164" y="154"/>
                  </a:lnTo>
                  <a:lnTo>
                    <a:pt x="160" y="154"/>
                  </a:lnTo>
                  <a:lnTo>
                    <a:pt x="160" y="150"/>
                  </a:lnTo>
                  <a:lnTo>
                    <a:pt x="156" y="150"/>
                  </a:lnTo>
                  <a:lnTo>
                    <a:pt x="154" y="146"/>
                  </a:lnTo>
                  <a:lnTo>
                    <a:pt x="150" y="146"/>
                  </a:lnTo>
                  <a:lnTo>
                    <a:pt x="146" y="146"/>
                  </a:lnTo>
                  <a:lnTo>
                    <a:pt x="150" y="142"/>
                  </a:lnTo>
                  <a:lnTo>
                    <a:pt x="154" y="142"/>
                  </a:lnTo>
                  <a:lnTo>
                    <a:pt x="154" y="138"/>
                  </a:lnTo>
                  <a:lnTo>
                    <a:pt x="156" y="138"/>
                  </a:lnTo>
                  <a:lnTo>
                    <a:pt x="160" y="138"/>
                  </a:lnTo>
                  <a:lnTo>
                    <a:pt x="160" y="134"/>
                  </a:lnTo>
                  <a:lnTo>
                    <a:pt x="164" y="134"/>
                  </a:lnTo>
                  <a:lnTo>
                    <a:pt x="164" y="130"/>
                  </a:lnTo>
                  <a:lnTo>
                    <a:pt x="160" y="130"/>
                  </a:lnTo>
                  <a:lnTo>
                    <a:pt x="156" y="130"/>
                  </a:lnTo>
                  <a:lnTo>
                    <a:pt x="154" y="130"/>
                  </a:lnTo>
                  <a:lnTo>
                    <a:pt x="150" y="130"/>
                  </a:lnTo>
                  <a:lnTo>
                    <a:pt x="146" y="130"/>
                  </a:lnTo>
                  <a:lnTo>
                    <a:pt x="142" y="130"/>
                  </a:lnTo>
                  <a:lnTo>
                    <a:pt x="142" y="128"/>
                  </a:lnTo>
                  <a:lnTo>
                    <a:pt x="138" y="128"/>
                  </a:lnTo>
                  <a:lnTo>
                    <a:pt x="142" y="128"/>
                  </a:lnTo>
                  <a:lnTo>
                    <a:pt x="138" y="124"/>
                  </a:lnTo>
                  <a:lnTo>
                    <a:pt x="134" y="124"/>
                  </a:lnTo>
                  <a:lnTo>
                    <a:pt x="138" y="124"/>
                  </a:lnTo>
                  <a:lnTo>
                    <a:pt x="142" y="124"/>
                  </a:lnTo>
                  <a:lnTo>
                    <a:pt x="146" y="124"/>
                  </a:lnTo>
                  <a:lnTo>
                    <a:pt x="150" y="120"/>
                  </a:lnTo>
                  <a:lnTo>
                    <a:pt x="146" y="120"/>
                  </a:lnTo>
                  <a:lnTo>
                    <a:pt x="146" y="124"/>
                  </a:lnTo>
                  <a:lnTo>
                    <a:pt x="142" y="120"/>
                  </a:lnTo>
                  <a:lnTo>
                    <a:pt x="142" y="124"/>
                  </a:lnTo>
                  <a:lnTo>
                    <a:pt x="138" y="120"/>
                  </a:lnTo>
                  <a:lnTo>
                    <a:pt x="138" y="116"/>
                  </a:lnTo>
                  <a:lnTo>
                    <a:pt x="138" y="112"/>
                  </a:lnTo>
                  <a:lnTo>
                    <a:pt x="138" y="108"/>
                  </a:lnTo>
                  <a:lnTo>
                    <a:pt x="134" y="108"/>
                  </a:lnTo>
                  <a:lnTo>
                    <a:pt x="138" y="108"/>
                  </a:lnTo>
                  <a:lnTo>
                    <a:pt x="138" y="112"/>
                  </a:lnTo>
                  <a:lnTo>
                    <a:pt x="138" y="116"/>
                  </a:lnTo>
                  <a:lnTo>
                    <a:pt x="138" y="120"/>
                  </a:lnTo>
                  <a:lnTo>
                    <a:pt x="134" y="120"/>
                  </a:lnTo>
                  <a:lnTo>
                    <a:pt x="130" y="120"/>
                  </a:lnTo>
                  <a:lnTo>
                    <a:pt x="134" y="120"/>
                  </a:lnTo>
                  <a:lnTo>
                    <a:pt x="134" y="116"/>
                  </a:lnTo>
                  <a:lnTo>
                    <a:pt x="134" y="120"/>
                  </a:lnTo>
                  <a:lnTo>
                    <a:pt x="130" y="120"/>
                  </a:lnTo>
                  <a:lnTo>
                    <a:pt x="126" y="120"/>
                  </a:lnTo>
                  <a:lnTo>
                    <a:pt x="124" y="124"/>
                  </a:lnTo>
                  <a:lnTo>
                    <a:pt x="124" y="128"/>
                  </a:lnTo>
                  <a:lnTo>
                    <a:pt x="120" y="128"/>
                  </a:lnTo>
                  <a:lnTo>
                    <a:pt x="120" y="130"/>
                  </a:lnTo>
                  <a:lnTo>
                    <a:pt x="116" y="134"/>
                  </a:lnTo>
                  <a:lnTo>
                    <a:pt x="112" y="138"/>
                  </a:lnTo>
                  <a:lnTo>
                    <a:pt x="108" y="138"/>
                  </a:lnTo>
                  <a:lnTo>
                    <a:pt x="108" y="142"/>
                  </a:lnTo>
                  <a:lnTo>
                    <a:pt x="108" y="138"/>
                  </a:lnTo>
                  <a:lnTo>
                    <a:pt x="104" y="138"/>
                  </a:lnTo>
                  <a:lnTo>
                    <a:pt x="104" y="142"/>
                  </a:lnTo>
                  <a:lnTo>
                    <a:pt x="108" y="146"/>
                  </a:lnTo>
                  <a:lnTo>
                    <a:pt x="108" y="150"/>
                  </a:lnTo>
                  <a:lnTo>
                    <a:pt x="108" y="146"/>
                  </a:lnTo>
                  <a:lnTo>
                    <a:pt x="104" y="146"/>
                  </a:lnTo>
                  <a:lnTo>
                    <a:pt x="100" y="146"/>
                  </a:lnTo>
                  <a:lnTo>
                    <a:pt x="96" y="146"/>
                  </a:lnTo>
                  <a:lnTo>
                    <a:pt x="94" y="146"/>
                  </a:lnTo>
                  <a:lnTo>
                    <a:pt x="94" y="150"/>
                  </a:lnTo>
                  <a:lnTo>
                    <a:pt x="90" y="150"/>
                  </a:lnTo>
                  <a:lnTo>
                    <a:pt x="90" y="146"/>
                  </a:lnTo>
                  <a:lnTo>
                    <a:pt x="86" y="146"/>
                  </a:lnTo>
                  <a:lnTo>
                    <a:pt x="86" y="146"/>
                  </a:lnTo>
                  <a:lnTo>
                    <a:pt x="86" y="14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54" name="Freeform 126"/>
            <p:cNvSpPr/>
            <p:nvPr/>
          </p:nvSpPr>
          <p:spPr>
            <a:xfrm>
              <a:off x="4303080" y="2733840"/>
              <a:ext cx="225000" cy="380520"/>
            </a:xfrm>
            <a:custGeom>
              <a:avLst/>
              <a:gdLst/>
              <a:ahLst/>
              <a:rect l="l" t="t" r="r" b="b"/>
              <a:pathLst>
                <a:path w="142" h="240">
                  <a:moveTo>
                    <a:pt x="80" y="36"/>
                  </a:moveTo>
                  <a:lnTo>
                    <a:pt x="82" y="36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80" y="36"/>
                  </a:lnTo>
                  <a:close/>
                  <a:moveTo>
                    <a:pt x="106" y="2"/>
                  </a:moveTo>
                  <a:lnTo>
                    <a:pt x="102" y="2"/>
                  </a:lnTo>
                  <a:lnTo>
                    <a:pt x="106" y="0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2"/>
                  </a:lnTo>
                  <a:close/>
                  <a:moveTo>
                    <a:pt x="102" y="6"/>
                  </a:moveTo>
                  <a:lnTo>
                    <a:pt x="102" y="2"/>
                  </a:lnTo>
                  <a:lnTo>
                    <a:pt x="102" y="6"/>
                  </a:lnTo>
                  <a:lnTo>
                    <a:pt x="102" y="6"/>
                  </a:lnTo>
                  <a:lnTo>
                    <a:pt x="102" y="6"/>
                  </a:lnTo>
                  <a:close/>
                  <a:moveTo>
                    <a:pt x="94" y="14"/>
                  </a:moveTo>
                  <a:lnTo>
                    <a:pt x="98" y="10"/>
                  </a:lnTo>
                  <a:lnTo>
                    <a:pt x="94" y="10"/>
                  </a:lnTo>
                  <a:lnTo>
                    <a:pt x="94" y="6"/>
                  </a:lnTo>
                  <a:lnTo>
                    <a:pt x="98" y="6"/>
                  </a:lnTo>
                  <a:lnTo>
                    <a:pt x="98" y="10"/>
                  </a:lnTo>
                  <a:lnTo>
                    <a:pt x="102" y="10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102" y="14"/>
                  </a:lnTo>
                  <a:lnTo>
                    <a:pt x="102" y="18"/>
                  </a:lnTo>
                  <a:lnTo>
                    <a:pt x="98" y="18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98" y="14"/>
                  </a:lnTo>
                  <a:lnTo>
                    <a:pt x="94" y="18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close/>
                  <a:moveTo>
                    <a:pt x="76" y="44"/>
                  </a:moveTo>
                  <a:lnTo>
                    <a:pt x="72" y="44"/>
                  </a:lnTo>
                  <a:lnTo>
                    <a:pt x="68" y="44"/>
                  </a:lnTo>
                  <a:lnTo>
                    <a:pt x="68" y="40"/>
                  </a:lnTo>
                  <a:lnTo>
                    <a:pt x="72" y="40"/>
                  </a:lnTo>
                  <a:lnTo>
                    <a:pt x="76" y="40"/>
                  </a:lnTo>
                  <a:lnTo>
                    <a:pt x="76" y="44"/>
                  </a:lnTo>
                  <a:lnTo>
                    <a:pt x="80" y="44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6" y="44"/>
                  </a:lnTo>
                  <a:close/>
                  <a:moveTo>
                    <a:pt x="72" y="48"/>
                  </a:moveTo>
                  <a:lnTo>
                    <a:pt x="68" y="48"/>
                  </a:lnTo>
                  <a:lnTo>
                    <a:pt x="68" y="44"/>
                  </a:lnTo>
                  <a:lnTo>
                    <a:pt x="72" y="44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8"/>
                  </a:lnTo>
                  <a:close/>
                  <a:moveTo>
                    <a:pt x="76" y="48"/>
                  </a:moveTo>
                  <a:lnTo>
                    <a:pt x="72" y="48"/>
                  </a:lnTo>
                  <a:lnTo>
                    <a:pt x="76" y="48"/>
                  </a:lnTo>
                  <a:lnTo>
                    <a:pt x="76" y="44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8"/>
                  </a:lnTo>
                  <a:close/>
                  <a:moveTo>
                    <a:pt x="50" y="138"/>
                  </a:moveTo>
                  <a:lnTo>
                    <a:pt x="46" y="138"/>
                  </a:lnTo>
                  <a:lnTo>
                    <a:pt x="46" y="134"/>
                  </a:lnTo>
                  <a:lnTo>
                    <a:pt x="42" y="134"/>
                  </a:lnTo>
                  <a:lnTo>
                    <a:pt x="42" y="130"/>
                  </a:lnTo>
                  <a:lnTo>
                    <a:pt x="46" y="130"/>
                  </a:lnTo>
                  <a:lnTo>
                    <a:pt x="46" y="126"/>
                  </a:lnTo>
                  <a:lnTo>
                    <a:pt x="50" y="126"/>
                  </a:lnTo>
                  <a:lnTo>
                    <a:pt x="50" y="122"/>
                  </a:lnTo>
                  <a:lnTo>
                    <a:pt x="50" y="120"/>
                  </a:lnTo>
                  <a:lnTo>
                    <a:pt x="50" y="116"/>
                  </a:lnTo>
                  <a:lnTo>
                    <a:pt x="46" y="116"/>
                  </a:lnTo>
                  <a:lnTo>
                    <a:pt x="46" y="112"/>
                  </a:lnTo>
                  <a:lnTo>
                    <a:pt x="50" y="112"/>
                  </a:lnTo>
                  <a:lnTo>
                    <a:pt x="52" y="112"/>
                  </a:lnTo>
                  <a:lnTo>
                    <a:pt x="50" y="112"/>
                  </a:lnTo>
                  <a:lnTo>
                    <a:pt x="50" y="108"/>
                  </a:lnTo>
                  <a:lnTo>
                    <a:pt x="46" y="108"/>
                  </a:lnTo>
                  <a:lnTo>
                    <a:pt x="46" y="112"/>
                  </a:lnTo>
                  <a:lnTo>
                    <a:pt x="42" y="112"/>
                  </a:lnTo>
                  <a:lnTo>
                    <a:pt x="42" y="108"/>
                  </a:lnTo>
                  <a:lnTo>
                    <a:pt x="46" y="104"/>
                  </a:lnTo>
                  <a:lnTo>
                    <a:pt x="42" y="108"/>
                  </a:lnTo>
                  <a:lnTo>
                    <a:pt x="38" y="108"/>
                  </a:lnTo>
                  <a:lnTo>
                    <a:pt x="38" y="112"/>
                  </a:lnTo>
                  <a:lnTo>
                    <a:pt x="42" y="116"/>
                  </a:lnTo>
                  <a:lnTo>
                    <a:pt x="38" y="116"/>
                  </a:lnTo>
                  <a:lnTo>
                    <a:pt x="38" y="122"/>
                  </a:lnTo>
                  <a:lnTo>
                    <a:pt x="34" y="126"/>
                  </a:lnTo>
                  <a:lnTo>
                    <a:pt x="34" y="122"/>
                  </a:lnTo>
                  <a:lnTo>
                    <a:pt x="34" y="120"/>
                  </a:lnTo>
                  <a:lnTo>
                    <a:pt x="34" y="116"/>
                  </a:lnTo>
                  <a:lnTo>
                    <a:pt x="38" y="116"/>
                  </a:lnTo>
                  <a:lnTo>
                    <a:pt x="34" y="116"/>
                  </a:lnTo>
                  <a:lnTo>
                    <a:pt x="34" y="112"/>
                  </a:lnTo>
                  <a:lnTo>
                    <a:pt x="38" y="112"/>
                  </a:lnTo>
                  <a:lnTo>
                    <a:pt x="38" y="108"/>
                  </a:lnTo>
                  <a:lnTo>
                    <a:pt x="34" y="112"/>
                  </a:lnTo>
                  <a:lnTo>
                    <a:pt x="34" y="108"/>
                  </a:lnTo>
                  <a:lnTo>
                    <a:pt x="38" y="108"/>
                  </a:lnTo>
                  <a:lnTo>
                    <a:pt x="38" y="104"/>
                  </a:lnTo>
                  <a:lnTo>
                    <a:pt x="38" y="100"/>
                  </a:lnTo>
                  <a:lnTo>
                    <a:pt x="42" y="100"/>
                  </a:lnTo>
                  <a:lnTo>
                    <a:pt x="46" y="100"/>
                  </a:lnTo>
                  <a:lnTo>
                    <a:pt x="46" y="96"/>
                  </a:lnTo>
                  <a:lnTo>
                    <a:pt x="42" y="100"/>
                  </a:lnTo>
                  <a:lnTo>
                    <a:pt x="42" y="96"/>
                  </a:lnTo>
                  <a:lnTo>
                    <a:pt x="42" y="92"/>
                  </a:lnTo>
                  <a:lnTo>
                    <a:pt x="46" y="92"/>
                  </a:lnTo>
                  <a:lnTo>
                    <a:pt x="42" y="92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34" y="96"/>
                  </a:lnTo>
                  <a:lnTo>
                    <a:pt x="34" y="92"/>
                  </a:lnTo>
                  <a:lnTo>
                    <a:pt x="38" y="92"/>
                  </a:lnTo>
                  <a:lnTo>
                    <a:pt x="34" y="92"/>
                  </a:lnTo>
                  <a:lnTo>
                    <a:pt x="30" y="92"/>
                  </a:lnTo>
                  <a:lnTo>
                    <a:pt x="26" y="92"/>
                  </a:lnTo>
                  <a:lnTo>
                    <a:pt x="30" y="92"/>
                  </a:lnTo>
                  <a:lnTo>
                    <a:pt x="34" y="92"/>
                  </a:lnTo>
                  <a:lnTo>
                    <a:pt x="34" y="90"/>
                  </a:lnTo>
                  <a:lnTo>
                    <a:pt x="38" y="90"/>
                  </a:lnTo>
                  <a:lnTo>
                    <a:pt x="34" y="90"/>
                  </a:lnTo>
                  <a:lnTo>
                    <a:pt x="34" y="86"/>
                  </a:lnTo>
                  <a:lnTo>
                    <a:pt x="34" y="90"/>
                  </a:lnTo>
                  <a:lnTo>
                    <a:pt x="38" y="90"/>
                  </a:lnTo>
                  <a:lnTo>
                    <a:pt x="34" y="86"/>
                  </a:lnTo>
                  <a:lnTo>
                    <a:pt x="38" y="86"/>
                  </a:lnTo>
                  <a:lnTo>
                    <a:pt x="38" y="82"/>
                  </a:lnTo>
                  <a:lnTo>
                    <a:pt x="38" y="78"/>
                  </a:lnTo>
                  <a:lnTo>
                    <a:pt x="34" y="78"/>
                  </a:lnTo>
                  <a:lnTo>
                    <a:pt x="34" y="74"/>
                  </a:lnTo>
                  <a:lnTo>
                    <a:pt x="38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66"/>
                  </a:lnTo>
                  <a:lnTo>
                    <a:pt x="38" y="70"/>
                  </a:lnTo>
                  <a:lnTo>
                    <a:pt x="38" y="66"/>
                  </a:lnTo>
                  <a:lnTo>
                    <a:pt x="42" y="66"/>
                  </a:lnTo>
                  <a:lnTo>
                    <a:pt x="46" y="66"/>
                  </a:lnTo>
                  <a:lnTo>
                    <a:pt x="42" y="66"/>
                  </a:lnTo>
                  <a:lnTo>
                    <a:pt x="42" y="62"/>
                  </a:lnTo>
                  <a:lnTo>
                    <a:pt x="38" y="62"/>
                  </a:lnTo>
                  <a:lnTo>
                    <a:pt x="42" y="62"/>
                  </a:lnTo>
                  <a:lnTo>
                    <a:pt x="42" y="60"/>
                  </a:lnTo>
                  <a:lnTo>
                    <a:pt x="46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6" y="52"/>
                  </a:lnTo>
                  <a:lnTo>
                    <a:pt x="50" y="52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6" y="52"/>
                  </a:lnTo>
                  <a:lnTo>
                    <a:pt x="60" y="52"/>
                  </a:lnTo>
                  <a:lnTo>
                    <a:pt x="64" y="52"/>
                  </a:lnTo>
                  <a:lnTo>
                    <a:pt x="68" y="52"/>
                  </a:lnTo>
                  <a:lnTo>
                    <a:pt x="72" y="52"/>
                  </a:lnTo>
                  <a:lnTo>
                    <a:pt x="76" y="52"/>
                  </a:lnTo>
                  <a:lnTo>
                    <a:pt x="72" y="56"/>
                  </a:lnTo>
                  <a:lnTo>
                    <a:pt x="72" y="60"/>
                  </a:lnTo>
                  <a:lnTo>
                    <a:pt x="68" y="60"/>
                  </a:lnTo>
                  <a:lnTo>
                    <a:pt x="68" y="62"/>
                  </a:lnTo>
                  <a:lnTo>
                    <a:pt x="64" y="62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56" y="66"/>
                  </a:lnTo>
                  <a:lnTo>
                    <a:pt x="56" y="70"/>
                  </a:lnTo>
                  <a:lnTo>
                    <a:pt x="60" y="70"/>
                  </a:lnTo>
                  <a:lnTo>
                    <a:pt x="60" y="66"/>
                  </a:lnTo>
                  <a:lnTo>
                    <a:pt x="64" y="66"/>
                  </a:lnTo>
                  <a:lnTo>
                    <a:pt x="64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56" y="70"/>
                  </a:lnTo>
                  <a:lnTo>
                    <a:pt x="60" y="74"/>
                  </a:lnTo>
                  <a:lnTo>
                    <a:pt x="56" y="74"/>
                  </a:lnTo>
                  <a:lnTo>
                    <a:pt x="56" y="78"/>
                  </a:lnTo>
                  <a:lnTo>
                    <a:pt x="60" y="74"/>
                  </a:lnTo>
                  <a:lnTo>
                    <a:pt x="64" y="74"/>
                  </a:lnTo>
                  <a:lnTo>
                    <a:pt x="68" y="74"/>
                  </a:lnTo>
                  <a:lnTo>
                    <a:pt x="68" y="70"/>
                  </a:lnTo>
                  <a:lnTo>
                    <a:pt x="72" y="70"/>
                  </a:lnTo>
                  <a:lnTo>
                    <a:pt x="72" y="74"/>
                  </a:lnTo>
                  <a:lnTo>
                    <a:pt x="76" y="74"/>
                  </a:lnTo>
                  <a:lnTo>
                    <a:pt x="76" y="70"/>
                  </a:lnTo>
                  <a:lnTo>
                    <a:pt x="80" y="70"/>
                  </a:lnTo>
                  <a:lnTo>
                    <a:pt x="82" y="74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0" y="70"/>
                  </a:lnTo>
                  <a:lnTo>
                    <a:pt x="90" y="74"/>
                  </a:lnTo>
                  <a:lnTo>
                    <a:pt x="90" y="78"/>
                  </a:lnTo>
                  <a:lnTo>
                    <a:pt x="90" y="82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90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0" y="96"/>
                  </a:lnTo>
                  <a:lnTo>
                    <a:pt x="80" y="100"/>
                  </a:lnTo>
                  <a:lnTo>
                    <a:pt x="76" y="100"/>
                  </a:lnTo>
                  <a:lnTo>
                    <a:pt x="72" y="100"/>
                  </a:lnTo>
                  <a:lnTo>
                    <a:pt x="76" y="100"/>
                  </a:lnTo>
                  <a:lnTo>
                    <a:pt x="80" y="100"/>
                  </a:lnTo>
                  <a:lnTo>
                    <a:pt x="80" y="104"/>
                  </a:lnTo>
                  <a:lnTo>
                    <a:pt x="76" y="104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12"/>
                  </a:lnTo>
                  <a:lnTo>
                    <a:pt x="76" y="112"/>
                  </a:lnTo>
                  <a:lnTo>
                    <a:pt x="76" y="108"/>
                  </a:lnTo>
                  <a:lnTo>
                    <a:pt x="80" y="108"/>
                  </a:lnTo>
                  <a:lnTo>
                    <a:pt x="82" y="108"/>
                  </a:lnTo>
                  <a:lnTo>
                    <a:pt x="82" y="112"/>
                  </a:lnTo>
                  <a:lnTo>
                    <a:pt x="86" y="112"/>
                  </a:lnTo>
                  <a:lnTo>
                    <a:pt x="86" y="116"/>
                  </a:lnTo>
                  <a:lnTo>
                    <a:pt x="90" y="116"/>
                  </a:lnTo>
                  <a:lnTo>
                    <a:pt x="90" y="120"/>
                  </a:lnTo>
                  <a:lnTo>
                    <a:pt x="94" y="120"/>
                  </a:lnTo>
                  <a:lnTo>
                    <a:pt x="94" y="122"/>
                  </a:lnTo>
                  <a:lnTo>
                    <a:pt x="94" y="126"/>
                  </a:lnTo>
                  <a:lnTo>
                    <a:pt x="94" y="130"/>
                  </a:lnTo>
                  <a:lnTo>
                    <a:pt x="98" y="130"/>
                  </a:lnTo>
                  <a:lnTo>
                    <a:pt x="98" y="134"/>
                  </a:lnTo>
                  <a:lnTo>
                    <a:pt x="98" y="138"/>
                  </a:lnTo>
                  <a:lnTo>
                    <a:pt x="102" y="138"/>
                  </a:lnTo>
                  <a:lnTo>
                    <a:pt x="106" y="142"/>
                  </a:lnTo>
                  <a:lnTo>
                    <a:pt x="108" y="142"/>
                  </a:lnTo>
                  <a:lnTo>
                    <a:pt x="108" y="146"/>
                  </a:lnTo>
                  <a:lnTo>
                    <a:pt x="112" y="146"/>
                  </a:lnTo>
                  <a:lnTo>
                    <a:pt x="112" y="150"/>
                  </a:lnTo>
                  <a:lnTo>
                    <a:pt x="116" y="150"/>
                  </a:lnTo>
                  <a:lnTo>
                    <a:pt x="112" y="150"/>
                  </a:lnTo>
                  <a:lnTo>
                    <a:pt x="112" y="152"/>
                  </a:lnTo>
                  <a:lnTo>
                    <a:pt x="112" y="156"/>
                  </a:lnTo>
                  <a:lnTo>
                    <a:pt x="116" y="156"/>
                  </a:lnTo>
                  <a:lnTo>
                    <a:pt x="116" y="160"/>
                  </a:lnTo>
                  <a:lnTo>
                    <a:pt x="120" y="160"/>
                  </a:lnTo>
                  <a:lnTo>
                    <a:pt x="116" y="164"/>
                  </a:lnTo>
                  <a:lnTo>
                    <a:pt x="116" y="160"/>
                  </a:lnTo>
                  <a:lnTo>
                    <a:pt x="120" y="160"/>
                  </a:lnTo>
                  <a:lnTo>
                    <a:pt x="116" y="160"/>
                  </a:lnTo>
                  <a:lnTo>
                    <a:pt x="112" y="160"/>
                  </a:lnTo>
                  <a:lnTo>
                    <a:pt x="108" y="160"/>
                  </a:lnTo>
                  <a:lnTo>
                    <a:pt x="106" y="160"/>
                  </a:lnTo>
                  <a:lnTo>
                    <a:pt x="108" y="160"/>
                  </a:lnTo>
                  <a:lnTo>
                    <a:pt x="112" y="160"/>
                  </a:lnTo>
                  <a:lnTo>
                    <a:pt x="116" y="160"/>
                  </a:lnTo>
                  <a:lnTo>
                    <a:pt x="116" y="164"/>
                  </a:lnTo>
                  <a:lnTo>
                    <a:pt x="120" y="164"/>
                  </a:lnTo>
                  <a:lnTo>
                    <a:pt x="120" y="168"/>
                  </a:lnTo>
                  <a:lnTo>
                    <a:pt x="120" y="172"/>
                  </a:lnTo>
                  <a:lnTo>
                    <a:pt x="120" y="176"/>
                  </a:lnTo>
                  <a:lnTo>
                    <a:pt x="116" y="176"/>
                  </a:lnTo>
                  <a:lnTo>
                    <a:pt x="120" y="180"/>
                  </a:lnTo>
                  <a:lnTo>
                    <a:pt x="124" y="180"/>
                  </a:lnTo>
                  <a:lnTo>
                    <a:pt x="124" y="176"/>
                  </a:lnTo>
                  <a:lnTo>
                    <a:pt x="128" y="176"/>
                  </a:lnTo>
                  <a:lnTo>
                    <a:pt x="132" y="176"/>
                  </a:lnTo>
                  <a:lnTo>
                    <a:pt x="136" y="176"/>
                  </a:lnTo>
                  <a:lnTo>
                    <a:pt x="138" y="180"/>
                  </a:lnTo>
                  <a:lnTo>
                    <a:pt x="142" y="182"/>
                  </a:lnTo>
                  <a:lnTo>
                    <a:pt x="142" y="186"/>
                  </a:lnTo>
                  <a:lnTo>
                    <a:pt x="138" y="190"/>
                  </a:lnTo>
                  <a:lnTo>
                    <a:pt x="138" y="194"/>
                  </a:lnTo>
                  <a:lnTo>
                    <a:pt x="136" y="198"/>
                  </a:lnTo>
                  <a:lnTo>
                    <a:pt x="132" y="194"/>
                  </a:lnTo>
                  <a:lnTo>
                    <a:pt x="136" y="198"/>
                  </a:lnTo>
                  <a:lnTo>
                    <a:pt x="136" y="202"/>
                  </a:lnTo>
                  <a:lnTo>
                    <a:pt x="132" y="202"/>
                  </a:lnTo>
                  <a:lnTo>
                    <a:pt x="132" y="198"/>
                  </a:lnTo>
                  <a:lnTo>
                    <a:pt x="132" y="202"/>
                  </a:lnTo>
                  <a:lnTo>
                    <a:pt x="128" y="202"/>
                  </a:lnTo>
                  <a:lnTo>
                    <a:pt x="132" y="202"/>
                  </a:lnTo>
                  <a:lnTo>
                    <a:pt x="132" y="206"/>
                  </a:lnTo>
                  <a:lnTo>
                    <a:pt x="128" y="206"/>
                  </a:lnTo>
                  <a:lnTo>
                    <a:pt x="124" y="206"/>
                  </a:lnTo>
                  <a:lnTo>
                    <a:pt x="120" y="210"/>
                  </a:lnTo>
                  <a:lnTo>
                    <a:pt x="124" y="210"/>
                  </a:lnTo>
                  <a:lnTo>
                    <a:pt x="124" y="206"/>
                  </a:lnTo>
                  <a:lnTo>
                    <a:pt x="128" y="206"/>
                  </a:lnTo>
                  <a:lnTo>
                    <a:pt x="128" y="210"/>
                  </a:lnTo>
                  <a:lnTo>
                    <a:pt x="124" y="210"/>
                  </a:lnTo>
                  <a:lnTo>
                    <a:pt x="128" y="210"/>
                  </a:lnTo>
                  <a:lnTo>
                    <a:pt x="132" y="210"/>
                  </a:lnTo>
                  <a:lnTo>
                    <a:pt x="136" y="210"/>
                  </a:lnTo>
                  <a:lnTo>
                    <a:pt x="136" y="212"/>
                  </a:lnTo>
                  <a:lnTo>
                    <a:pt x="136" y="216"/>
                  </a:lnTo>
                  <a:lnTo>
                    <a:pt x="132" y="216"/>
                  </a:lnTo>
                  <a:lnTo>
                    <a:pt x="132" y="220"/>
                  </a:lnTo>
                  <a:lnTo>
                    <a:pt x="128" y="220"/>
                  </a:lnTo>
                  <a:lnTo>
                    <a:pt x="128" y="216"/>
                  </a:lnTo>
                  <a:lnTo>
                    <a:pt x="128" y="220"/>
                  </a:lnTo>
                  <a:lnTo>
                    <a:pt x="124" y="220"/>
                  </a:lnTo>
                  <a:lnTo>
                    <a:pt x="120" y="220"/>
                  </a:lnTo>
                  <a:lnTo>
                    <a:pt x="120" y="224"/>
                  </a:lnTo>
                  <a:lnTo>
                    <a:pt x="116" y="220"/>
                  </a:lnTo>
                  <a:lnTo>
                    <a:pt x="112" y="220"/>
                  </a:lnTo>
                  <a:lnTo>
                    <a:pt x="108" y="220"/>
                  </a:lnTo>
                  <a:lnTo>
                    <a:pt x="106" y="220"/>
                  </a:lnTo>
                  <a:lnTo>
                    <a:pt x="106" y="224"/>
                  </a:lnTo>
                  <a:lnTo>
                    <a:pt x="106" y="220"/>
                  </a:lnTo>
                  <a:lnTo>
                    <a:pt x="102" y="220"/>
                  </a:lnTo>
                  <a:lnTo>
                    <a:pt x="98" y="220"/>
                  </a:lnTo>
                  <a:lnTo>
                    <a:pt x="94" y="224"/>
                  </a:lnTo>
                  <a:lnTo>
                    <a:pt x="90" y="224"/>
                  </a:lnTo>
                  <a:lnTo>
                    <a:pt x="86" y="224"/>
                  </a:lnTo>
                  <a:lnTo>
                    <a:pt x="90" y="224"/>
                  </a:lnTo>
                  <a:lnTo>
                    <a:pt x="86" y="224"/>
                  </a:lnTo>
                  <a:lnTo>
                    <a:pt x="82" y="224"/>
                  </a:lnTo>
                  <a:lnTo>
                    <a:pt x="82" y="228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6" y="224"/>
                  </a:lnTo>
                  <a:lnTo>
                    <a:pt x="72" y="224"/>
                  </a:lnTo>
                  <a:lnTo>
                    <a:pt x="68" y="224"/>
                  </a:lnTo>
                  <a:lnTo>
                    <a:pt x="68" y="228"/>
                  </a:lnTo>
                  <a:lnTo>
                    <a:pt x="64" y="232"/>
                  </a:lnTo>
                  <a:lnTo>
                    <a:pt x="64" y="236"/>
                  </a:lnTo>
                  <a:lnTo>
                    <a:pt x="60" y="232"/>
                  </a:lnTo>
                  <a:lnTo>
                    <a:pt x="56" y="232"/>
                  </a:lnTo>
                  <a:lnTo>
                    <a:pt x="52" y="232"/>
                  </a:lnTo>
                  <a:lnTo>
                    <a:pt x="50" y="232"/>
                  </a:lnTo>
                  <a:lnTo>
                    <a:pt x="46" y="236"/>
                  </a:lnTo>
                  <a:lnTo>
                    <a:pt x="46" y="240"/>
                  </a:lnTo>
                  <a:lnTo>
                    <a:pt x="42" y="240"/>
                  </a:lnTo>
                  <a:lnTo>
                    <a:pt x="42" y="236"/>
                  </a:lnTo>
                  <a:lnTo>
                    <a:pt x="38" y="236"/>
                  </a:lnTo>
                  <a:lnTo>
                    <a:pt x="38" y="240"/>
                  </a:lnTo>
                  <a:lnTo>
                    <a:pt x="34" y="240"/>
                  </a:lnTo>
                  <a:lnTo>
                    <a:pt x="34" y="236"/>
                  </a:lnTo>
                  <a:lnTo>
                    <a:pt x="38" y="236"/>
                  </a:lnTo>
                  <a:lnTo>
                    <a:pt x="42" y="232"/>
                  </a:lnTo>
                  <a:lnTo>
                    <a:pt x="46" y="228"/>
                  </a:lnTo>
                  <a:lnTo>
                    <a:pt x="46" y="224"/>
                  </a:lnTo>
                  <a:lnTo>
                    <a:pt x="50" y="224"/>
                  </a:lnTo>
                  <a:lnTo>
                    <a:pt x="52" y="220"/>
                  </a:lnTo>
                  <a:lnTo>
                    <a:pt x="52" y="216"/>
                  </a:lnTo>
                  <a:lnTo>
                    <a:pt x="56" y="216"/>
                  </a:lnTo>
                  <a:lnTo>
                    <a:pt x="56" y="212"/>
                  </a:lnTo>
                  <a:lnTo>
                    <a:pt x="60" y="212"/>
                  </a:lnTo>
                  <a:lnTo>
                    <a:pt x="64" y="212"/>
                  </a:lnTo>
                  <a:lnTo>
                    <a:pt x="68" y="212"/>
                  </a:lnTo>
                  <a:lnTo>
                    <a:pt x="76" y="212"/>
                  </a:lnTo>
                  <a:lnTo>
                    <a:pt x="76" y="210"/>
                  </a:lnTo>
                  <a:lnTo>
                    <a:pt x="76" y="206"/>
                  </a:lnTo>
                  <a:lnTo>
                    <a:pt x="80" y="206"/>
                  </a:lnTo>
                  <a:lnTo>
                    <a:pt x="80" y="202"/>
                  </a:lnTo>
                  <a:lnTo>
                    <a:pt x="82" y="202"/>
                  </a:lnTo>
                  <a:lnTo>
                    <a:pt x="80" y="202"/>
                  </a:lnTo>
                  <a:lnTo>
                    <a:pt x="80" y="206"/>
                  </a:lnTo>
                  <a:lnTo>
                    <a:pt x="76" y="206"/>
                  </a:lnTo>
                  <a:lnTo>
                    <a:pt x="72" y="206"/>
                  </a:lnTo>
                  <a:lnTo>
                    <a:pt x="72" y="210"/>
                  </a:lnTo>
                  <a:lnTo>
                    <a:pt x="68" y="210"/>
                  </a:lnTo>
                  <a:lnTo>
                    <a:pt x="64" y="210"/>
                  </a:lnTo>
                  <a:lnTo>
                    <a:pt x="64" y="206"/>
                  </a:lnTo>
                  <a:lnTo>
                    <a:pt x="60" y="206"/>
                  </a:lnTo>
                  <a:lnTo>
                    <a:pt x="56" y="206"/>
                  </a:lnTo>
                  <a:lnTo>
                    <a:pt x="60" y="202"/>
                  </a:lnTo>
                  <a:lnTo>
                    <a:pt x="56" y="202"/>
                  </a:lnTo>
                  <a:lnTo>
                    <a:pt x="52" y="202"/>
                  </a:lnTo>
                  <a:lnTo>
                    <a:pt x="50" y="202"/>
                  </a:lnTo>
                  <a:lnTo>
                    <a:pt x="50" y="206"/>
                  </a:lnTo>
                  <a:lnTo>
                    <a:pt x="50" y="202"/>
                  </a:lnTo>
                  <a:lnTo>
                    <a:pt x="50" y="206"/>
                  </a:lnTo>
                  <a:lnTo>
                    <a:pt x="46" y="206"/>
                  </a:lnTo>
                  <a:lnTo>
                    <a:pt x="46" y="202"/>
                  </a:lnTo>
                  <a:lnTo>
                    <a:pt x="50" y="202"/>
                  </a:lnTo>
                  <a:lnTo>
                    <a:pt x="46" y="202"/>
                  </a:lnTo>
                  <a:lnTo>
                    <a:pt x="42" y="202"/>
                  </a:lnTo>
                  <a:lnTo>
                    <a:pt x="46" y="202"/>
                  </a:lnTo>
                  <a:lnTo>
                    <a:pt x="46" y="198"/>
                  </a:lnTo>
                  <a:lnTo>
                    <a:pt x="42" y="198"/>
                  </a:lnTo>
                  <a:lnTo>
                    <a:pt x="46" y="198"/>
                  </a:lnTo>
                  <a:lnTo>
                    <a:pt x="50" y="194"/>
                  </a:lnTo>
                  <a:lnTo>
                    <a:pt x="52" y="194"/>
                  </a:lnTo>
                  <a:lnTo>
                    <a:pt x="56" y="190"/>
                  </a:lnTo>
                  <a:lnTo>
                    <a:pt x="56" y="186"/>
                  </a:lnTo>
                  <a:lnTo>
                    <a:pt x="60" y="186"/>
                  </a:lnTo>
                  <a:lnTo>
                    <a:pt x="60" y="182"/>
                  </a:lnTo>
                  <a:lnTo>
                    <a:pt x="56" y="182"/>
                  </a:lnTo>
                  <a:lnTo>
                    <a:pt x="60" y="180"/>
                  </a:lnTo>
                  <a:lnTo>
                    <a:pt x="56" y="180"/>
                  </a:lnTo>
                  <a:lnTo>
                    <a:pt x="56" y="176"/>
                  </a:lnTo>
                  <a:lnTo>
                    <a:pt x="52" y="176"/>
                  </a:lnTo>
                  <a:lnTo>
                    <a:pt x="52" y="180"/>
                  </a:lnTo>
                  <a:lnTo>
                    <a:pt x="50" y="180"/>
                  </a:lnTo>
                  <a:lnTo>
                    <a:pt x="50" y="176"/>
                  </a:lnTo>
                  <a:lnTo>
                    <a:pt x="52" y="176"/>
                  </a:lnTo>
                  <a:lnTo>
                    <a:pt x="56" y="172"/>
                  </a:lnTo>
                  <a:lnTo>
                    <a:pt x="56" y="168"/>
                  </a:lnTo>
                  <a:lnTo>
                    <a:pt x="60" y="168"/>
                  </a:lnTo>
                  <a:lnTo>
                    <a:pt x="64" y="168"/>
                  </a:lnTo>
                  <a:lnTo>
                    <a:pt x="68" y="168"/>
                  </a:lnTo>
                  <a:lnTo>
                    <a:pt x="72" y="168"/>
                  </a:lnTo>
                  <a:lnTo>
                    <a:pt x="72" y="164"/>
                  </a:lnTo>
                  <a:lnTo>
                    <a:pt x="76" y="168"/>
                  </a:lnTo>
                  <a:lnTo>
                    <a:pt x="80" y="168"/>
                  </a:lnTo>
                  <a:lnTo>
                    <a:pt x="76" y="168"/>
                  </a:lnTo>
                  <a:lnTo>
                    <a:pt x="76" y="164"/>
                  </a:lnTo>
                  <a:lnTo>
                    <a:pt x="72" y="164"/>
                  </a:lnTo>
                  <a:lnTo>
                    <a:pt x="72" y="160"/>
                  </a:lnTo>
                  <a:lnTo>
                    <a:pt x="76" y="160"/>
                  </a:lnTo>
                  <a:lnTo>
                    <a:pt x="72" y="156"/>
                  </a:lnTo>
                  <a:lnTo>
                    <a:pt x="76" y="152"/>
                  </a:lnTo>
                  <a:lnTo>
                    <a:pt x="76" y="150"/>
                  </a:lnTo>
                  <a:lnTo>
                    <a:pt x="72" y="152"/>
                  </a:lnTo>
                  <a:lnTo>
                    <a:pt x="72" y="150"/>
                  </a:lnTo>
                  <a:lnTo>
                    <a:pt x="68" y="150"/>
                  </a:lnTo>
                  <a:lnTo>
                    <a:pt x="68" y="146"/>
                  </a:lnTo>
                  <a:lnTo>
                    <a:pt x="68" y="142"/>
                  </a:lnTo>
                  <a:lnTo>
                    <a:pt x="64" y="142"/>
                  </a:lnTo>
                  <a:lnTo>
                    <a:pt x="64" y="138"/>
                  </a:lnTo>
                  <a:lnTo>
                    <a:pt x="68" y="134"/>
                  </a:lnTo>
                  <a:lnTo>
                    <a:pt x="72" y="134"/>
                  </a:lnTo>
                  <a:lnTo>
                    <a:pt x="76" y="134"/>
                  </a:lnTo>
                  <a:lnTo>
                    <a:pt x="76" y="130"/>
                  </a:lnTo>
                  <a:lnTo>
                    <a:pt x="72" y="130"/>
                  </a:lnTo>
                  <a:lnTo>
                    <a:pt x="68" y="130"/>
                  </a:lnTo>
                  <a:lnTo>
                    <a:pt x="64" y="130"/>
                  </a:lnTo>
                  <a:lnTo>
                    <a:pt x="64" y="134"/>
                  </a:lnTo>
                  <a:lnTo>
                    <a:pt x="60" y="134"/>
                  </a:lnTo>
                  <a:lnTo>
                    <a:pt x="60" y="138"/>
                  </a:lnTo>
                  <a:lnTo>
                    <a:pt x="56" y="138"/>
                  </a:lnTo>
                  <a:lnTo>
                    <a:pt x="52" y="134"/>
                  </a:lnTo>
                  <a:lnTo>
                    <a:pt x="52" y="138"/>
                  </a:lnTo>
                  <a:lnTo>
                    <a:pt x="56" y="138"/>
                  </a:lnTo>
                  <a:lnTo>
                    <a:pt x="52" y="138"/>
                  </a:lnTo>
                  <a:lnTo>
                    <a:pt x="50" y="134"/>
                  </a:lnTo>
                  <a:lnTo>
                    <a:pt x="46" y="134"/>
                  </a:lnTo>
                  <a:lnTo>
                    <a:pt x="46" y="138"/>
                  </a:lnTo>
                  <a:lnTo>
                    <a:pt x="50" y="138"/>
                  </a:lnTo>
                  <a:lnTo>
                    <a:pt x="50" y="138"/>
                  </a:lnTo>
                  <a:lnTo>
                    <a:pt x="50" y="138"/>
                  </a:lnTo>
                  <a:close/>
                  <a:moveTo>
                    <a:pt x="22" y="66"/>
                  </a:moveTo>
                  <a:lnTo>
                    <a:pt x="22" y="62"/>
                  </a:lnTo>
                  <a:lnTo>
                    <a:pt x="20" y="66"/>
                  </a:lnTo>
                  <a:lnTo>
                    <a:pt x="22" y="66"/>
                  </a:lnTo>
                  <a:lnTo>
                    <a:pt x="20" y="70"/>
                  </a:lnTo>
                  <a:lnTo>
                    <a:pt x="16" y="70"/>
                  </a:lnTo>
                  <a:lnTo>
                    <a:pt x="20" y="66"/>
                  </a:lnTo>
                  <a:lnTo>
                    <a:pt x="16" y="66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20" y="60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26" y="56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26" y="62"/>
                  </a:lnTo>
                  <a:lnTo>
                    <a:pt x="22" y="62"/>
                  </a:lnTo>
                  <a:lnTo>
                    <a:pt x="26" y="62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6"/>
                  </a:lnTo>
                  <a:close/>
                  <a:moveTo>
                    <a:pt x="16" y="74"/>
                  </a:moveTo>
                  <a:lnTo>
                    <a:pt x="12" y="74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6" y="70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16" y="74"/>
                  </a:lnTo>
                  <a:close/>
                  <a:moveTo>
                    <a:pt x="34" y="86"/>
                  </a:moveTo>
                  <a:lnTo>
                    <a:pt x="30" y="86"/>
                  </a:lnTo>
                  <a:lnTo>
                    <a:pt x="30" y="82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86"/>
                  </a:lnTo>
                  <a:lnTo>
                    <a:pt x="26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2" y="78"/>
                  </a:lnTo>
                  <a:lnTo>
                    <a:pt x="22" y="82"/>
                  </a:lnTo>
                  <a:lnTo>
                    <a:pt x="22" y="78"/>
                  </a:lnTo>
                  <a:lnTo>
                    <a:pt x="20" y="78"/>
                  </a:lnTo>
                  <a:lnTo>
                    <a:pt x="22" y="74"/>
                  </a:lnTo>
                  <a:lnTo>
                    <a:pt x="26" y="74"/>
                  </a:lnTo>
                  <a:lnTo>
                    <a:pt x="26" y="70"/>
                  </a:lnTo>
                  <a:lnTo>
                    <a:pt x="30" y="74"/>
                  </a:lnTo>
                  <a:lnTo>
                    <a:pt x="30" y="78"/>
                  </a:lnTo>
                  <a:lnTo>
                    <a:pt x="30" y="82"/>
                  </a:lnTo>
                  <a:lnTo>
                    <a:pt x="34" y="82"/>
                  </a:lnTo>
                  <a:lnTo>
                    <a:pt x="38" y="82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4" y="86"/>
                  </a:lnTo>
                  <a:close/>
                  <a:moveTo>
                    <a:pt x="30" y="82"/>
                  </a:moveTo>
                  <a:lnTo>
                    <a:pt x="30" y="78"/>
                  </a:lnTo>
                  <a:lnTo>
                    <a:pt x="30" y="74"/>
                  </a:lnTo>
                  <a:lnTo>
                    <a:pt x="30" y="78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0" y="82"/>
                  </a:lnTo>
                  <a:close/>
                  <a:moveTo>
                    <a:pt x="12" y="78"/>
                  </a:moveTo>
                  <a:lnTo>
                    <a:pt x="16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8"/>
                  </a:lnTo>
                  <a:close/>
                  <a:moveTo>
                    <a:pt x="16" y="86"/>
                  </a:moveTo>
                  <a:lnTo>
                    <a:pt x="12" y="86"/>
                  </a:lnTo>
                  <a:lnTo>
                    <a:pt x="12" y="82"/>
                  </a:lnTo>
                  <a:lnTo>
                    <a:pt x="12" y="78"/>
                  </a:lnTo>
                  <a:lnTo>
                    <a:pt x="16" y="78"/>
                  </a:lnTo>
                  <a:lnTo>
                    <a:pt x="16" y="82"/>
                  </a:lnTo>
                  <a:lnTo>
                    <a:pt x="12" y="82"/>
                  </a:lnTo>
                  <a:lnTo>
                    <a:pt x="12" y="78"/>
                  </a:lnTo>
                  <a:lnTo>
                    <a:pt x="12" y="82"/>
                  </a:lnTo>
                  <a:lnTo>
                    <a:pt x="12" y="86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16" y="86"/>
                  </a:lnTo>
                  <a:close/>
                  <a:moveTo>
                    <a:pt x="12" y="90"/>
                  </a:moveTo>
                  <a:lnTo>
                    <a:pt x="8" y="90"/>
                  </a:lnTo>
                  <a:lnTo>
                    <a:pt x="12" y="86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90"/>
                  </a:lnTo>
                  <a:close/>
                  <a:moveTo>
                    <a:pt x="26" y="90"/>
                  </a:moveTo>
                  <a:lnTo>
                    <a:pt x="26" y="86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6" y="90"/>
                  </a:lnTo>
                  <a:close/>
                  <a:moveTo>
                    <a:pt x="22" y="96"/>
                  </a:moveTo>
                  <a:lnTo>
                    <a:pt x="22" y="92"/>
                  </a:lnTo>
                  <a:lnTo>
                    <a:pt x="26" y="92"/>
                  </a:lnTo>
                  <a:lnTo>
                    <a:pt x="22" y="96"/>
                  </a:lnTo>
                  <a:lnTo>
                    <a:pt x="22" y="96"/>
                  </a:lnTo>
                  <a:lnTo>
                    <a:pt x="22" y="96"/>
                  </a:lnTo>
                  <a:close/>
                  <a:moveTo>
                    <a:pt x="30" y="96"/>
                  </a:moveTo>
                  <a:lnTo>
                    <a:pt x="34" y="96"/>
                  </a:lnTo>
                  <a:lnTo>
                    <a:pt x="34" y="100"/>
                  </a:lnTo>
                  <a:lnTo>
                    <a:pt x="38" y="100"/>
                  </a:lnTo>
                  <a:lnTo>
                    <a:pt x="34" y="100"/>
                  </a:lnTo>
                  <a:lnTo>
                    <a:pt x="34" y="104"/>
                  </a:lnTo>
                  <a:lnTo>
                    <a:pt x="34" y="100"/>
                  </a:lnTo>
                  <a:lnTo>
                    <a:pt x="30" y="104"/>
                  </a:lnTo>
                  <a:lnTo>
                    <a:pt x="26" y="104"/>
                  </a:lnTo>
                  <a:lnTo>
                    <a:pt x="26" y="100"/>
                  </a:lnTo>
                  <a:lnTo>
                    <a:pt x="26" y="104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96"/>
                  </a:lnTo>
                  <a:lnTo>
                    <a:pt x="30" y="100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20" y="100"/>
                  </a:moveTo>
                  <a:lnTo>
                    <a:pt x="16" y="96"/>
                  </a:lnTo>
                  <a:lnTo>
                    <a:pt x="20" y="96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20" y="100"/>
                  </a:lnTo>
                  <a:close/>
                  <a:moveTo>
                    <a:pt x="30" y="116"/>
                  </a:moveTo>
                  <a:lnTo>
                    <a:pt x="30" y="112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30" y="116"/>
                  </a:lnTo>
                  <a:close/>
                  <a:moveTo>
                    <a:pt x="26" y="120"/>
                  </a:moveTo>
                  <a:lnTo>
                    <a:pt x="26" y="116"/>
                  </a:lnTo>
                  <a:lnTo>
                    <a:pt x="22" y="116"/>
                  </a:lnTo>
                  <a:lnTo>
                    <a:pt x="26" y="112"/>
                  </a:lnTo>
                  <a:lnTo>
                    <a:pt x="30" y="112"/>
                  </a:lnTo>
                  <a:lnTo>
                    <a:pt x="30" y="116"/>
                  </a:lnTo>
                  <a:lnTo>
                    <a:pt x="26" y="120"/>
                  </a:lnTo>
                  <a:lnTo>
                    <a:pt x="26" y="120"/>
                  </a:lnTo>
                  <a:lnTo>
                    <a:pt x="26" y="120"/>
                  </a:lnTo>
                  <a:close/>
                  <a:moveTo>
                    <a:pt x="46" y="116"/>
                  </a:moveTo>
                  <a:lnTo>
                    <a:pt x="42" y="112"/>
                  </a:lnTo>
                  <a:lnTo>
                    <a:pt x="46" y="112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46" y="116"/>
                  </a:lnTo>
                  <a:close/>
                  <a:moveTo>
                    <a:pt x="42" y="122"/>
                  </a:moveTo>
                  <a:lnTo>
                    <a:pt x="42" y="120"/>
                  </a:lnTo>
                  <a:lnTo>
                    <a:pt x="42" y="116"/>
                  </a:lnTo>
                  <a:lnTo>
                    <a:pt x="46" y="120"/>
                  </a:lnTo>
                  <a:lnTo>
                    <a:pt x="46" y="122"/>
                  </a:lnTo>
                  <a:lnTo>
                    <a:pt x="42" y="122"/>
                  </a:lnTo>
                  <a:lnTo>
                    <a:pt x="42" y="122"/>
                  </a:lnTo>
                  <a:lnTo>
                    <a:pt x="42" y="122"/>
                  </a:lnTo>
                  <a:close/>
                  <a:moveTo>
                    <a:pt x="22" y="152"/>
                  </a:moveTo>
                  <a:lnTo>
                    <a:pt x="20" y="150"/>
                  </a:lnTo>
                  <a:lnTo>
                    <a:pt x="20" y="146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12" y="150"/>
                  </a:lnTo>
                  <a:lnTo>
                    <a:pt x="8" y="150"/>
                  </a:lnTo>
                  <a:lnTo>
                    <a:pt x="4" y="150"/>
                  </a:lnTo>
                  <a:lnTo>
                    <a:pt x="4" y="146"/>
                  </a:lnTo>
                  <a:lnTo>
                    <a:pt x="0" y="146"/>
                  </a:lnTo>
                  <a:lnTo>
                    <a:pt x="0" y="142"/>
                  </a:lnTo>
                  <a:lnTo>
                    <a:pt x="4" y="142"/>
                  </a:lnTo>
                  <a:lnTo>
                    <a:pt x="8" y="142"/>
                  </a:lnTo>
                  <a:lnTo>
                    <a:pt x="4" y="138"/>
                  </a:lnTo>
                  <a:lnTo>
                    <a:pt x="8" y="138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6" y="130"/>
                  </a:lnTo>
                  <a:lnTo>
                    <a:pt x="20" y="126"/>
                  </a:lnTo>
                  <a:lnTo>
                    <a:pt x="22" y="126"/>
                  </a:lnTo>
                  <a:lnTo>
                    <a:pt x="26" y="126"/>
                  </a:lnTo>
                  <a:lnTo>
                    <a:pt x="30" y="126"/>
                  </a:lnTo>
                  <a:lnTo>
                    <a:pt x="30" y="130"/>
                  </a:lnTo>
                  <a:lnTo>
                    <a:pt x="34" y="134"/>
                  </a:lnTo>
                  <a:lnTo>
                    <a:pt x="34" y="138"/>
                  </a:lnTo>
                  <a:lnTo>
                    <a:pt x="34" y="142"/>
                  </a:lnTo>
                  <a:lnTo>
                    <a:pt x="34" y="138"/>
                  </a:lnTo>
                  <a:lnTo>
                    <a:pt x="38" y="138"/>
                  </a:lnTo>
                  <a:lnTo>
                    <a:pt x="38" y="142"/>
                  </a:lnTo>
                  <a:lnTo>
                    <a:pt x="38" y="146"/>
                  </a:lnTo>
                  <a:lnTo>
                    <a:pt x="38" y="142"/>
                  </a:lnTo>
                  <a:lnTo>
                    <a:pt x="34" y="142"/>
                  </a:lnTo>
                  <a:lnTo>
                    <a:pt x="38" y="142"/>
                  </a:lnTo>
                  <a:lnTo>
                    <a:pt x="38" y="146"/>
                  </a:lnTo>
                  <a:lnTo>
                    <a:pt x="38" y="150"/>
                  </a:lnTo>
                  <a:lnTo>
                    <a:pt x="34" y="150"/>
                  </a:lnTo>
                  <a:lnTo>
                    <a:pt x="34" y="152"/>
                  </a:lnTo>
                  <a:lnTo>
                    <a:pt x="30" y="152"/>
                  </a:lnTo>
                  <a:lnTo>
                    <a:pt x="26" y="150"/>
                  </a:lnTo>
                  <a:lnTo>
                    <a:pt x="26" y="152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2" y="152"/>
                  </a:lnTo>
                  <a:close/>
                  <a:moveTo>
                    <a:pt x="52" y="172"/>
                  </a:moveTo>
                  <a:lnTo>
                    <a:pt x="52" y="168"/>
                  </a:lnTo>
                  <a:lnTo>
                    <a:pt x="52" y="164"/>
                  </a:lnTo>
                  <a:lnTo>
                    <a:pt x="56" y="164"/>
                  </a:lnTo>
                  <a:lnTo>
                    <a:pt x="56" y="168"/>
                  </a:lnTo>
                  <a:lnTo>
                    <a:pt x="60" y="168"/>
                  </a:lnTo>
                  <a:lnTo>
                    <a:pt x="56" y="168"/>
                  </a:lnTo>
                  <a:lnTo>
                    <a:pt x="56" y="172"/>
                  </a:lnTo>
                  <a:lnTo>
                    <a:pt x="52" y="172"/>
                  </a:lnTo>
                  <a:lnTo>
                    <a:pt x="52" y="172"/>
                  </a:lnTo>
                  <a:lnTo>
                    <a:pt x="52" y="172"/>
                  </a:lnTo>
                  <a:close/>
                  <a:moveTo>
                    <a:pt x="128" y="210"/>
                  </a:moveTo>
                  <a:lnTo>
                    <a:pt x="132" y="210"/>
                  </a:lnTo>
                  <a:lnTo>
                    <a:pt x="128" y="210"/>
                  </a:lnTo>
                  <a:lnTo>
                    <a:pt x="128" y="210"/>
                  </a:lnTo>
                  <a:lnTo>
                    <a:pt x="128" y="210"/>
                  </a:lnTo>
                  <a:close/>
                  <a:moveTo>
                    <a:pt x="98" y="224"/>
                  </a:moveTo>
                  <a:lnTo>
                    <a:pt x="94" y="224"/>
                  </a:lnTo>
                  <a:lnTo>
                    <a:pt x="98" y="220"/>
                  </a:lnTo>
                  <a:lnTo>
                    <a:pt x="102" y="224"/>
                  </a:lnTo>
                  <a:lnTo>
                    <a:pt x="98" y="224"/>
                  </a:lnTo>
                  <a:lnTo>
                    <a:pt x="98" y="224"/>
                  </a:lnTo>
                  <a:lnTo>
                    <a:pt x="98" y="22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55" name="Freeform 127"/>
            <p:cNvSpPr/>
            <p:nvPr/>
          </p:nvSpPr>
          <p:spPr>
            <a:xfrm>
              <a:off x="4290480" y="3514680"/>
              <a:ext cx="463320" cy="526680"/>
            </a:xfrm>
            <a:custGeom>
              <a:avLst/>
              <a:gdLst/>
              <a:ahLst/>
              <a:rect l="l" t="t" r="r" b="b"/>
              <a:pathLst>
                <a:path w="292" h="332">
                  <a:moveTo>
                    <a:pt x="188" y="4"/>
                  </a:moveTo>
                  <a:lnTo>
                    <a:pt x="192" y="4"/>
                  </a:lnTo>
                  <a:lnTo>
                    <a:pt x="194" y="8"/>
                  </a:lnTo>
                  <a:lnTo>
                    <a:pt x="198" y="10"/>
                  </a:lnTo>
                  <a:lnTo>
                    <a:pt x="202" y="10"/>
                  </a:lnTo>
                  <a:lnTo>
                    <a:pt x="202" y="8"/>
                  </a:lnTo>
                  <a:lnTo>
                    <a:pt x="206" y="8"/>
                  </a:lnTo>
                  <a:lnTo>
                    <a:pt x="210" y="8"/>
                  </a:lnTo>
                  <a:lnTo>
                    <a:pt x="210" y="4"/>
                  </a:lnTo>
                  <a:lnTo>
                    <a:pt x="214" y="4"/>
                  </a:lnTo>
                  <a:lnTo>
                    <a:pt x="214" y="0"/>
                  </a:lnTo>
                  <a:lnTo>
                    <a:pt x="216" y="0"/>
                  </a:lnTo>
                  <a:lnTo>
                    <a:pt x="216" y="4"/>
                  </a:lnTo>
                  <a:lnTo>
                    <a:pt x="220" y="4"/>
                  </a:lnTo>
                  <a:lnTo>
                    <a:pt x="224" y="4"/>
                  </a:lnTo>
                  <a:lnTo>
                    <a:pt x="228" y="4"/>
                  </a:lnTo>
                  <a:lnTo>
                    <a:pt x="224" y="4"/>
                  </a:lnTo>
                  <a:lnTo>
                    <a:pt x="224" y="0"/>
                  </a:lnTo>
                  <a:lnTo>
                    <a:pt x="228" y="0"/>
                  </a:lnTo>
                  <a:lnTo>
                    <a:pt x="228" y="4"/>
                  </a:lnTo>
                  <a:lnTo>
                    <a:pt x="228" y="0"/>
                  </a:lnTo>
                  <a:lnTo>
                    <a:pt x="228" y="4"/>
                  </a:lnTo>
                  <a:lnTo>
                    <a:pt x="232" y="4"/>
                  </a:lnTo>
                  <a:lnTo>
                    <a:pt x="236" y="4"/>
                  </a:lnTo>
                  <a:lnTo>
                    <a:pt x="236" y="8"/>
                  </a:lnTo>
                  <a:lnTo>
                    <a:pt x="240" y="8"/>
                  </a:lnTo>
                  <a:lnTo>
                    <a:pt x="240" y="4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0" y="10"/>
                  </a:lnTo>
                  <a:lnTo>
                    <a:pt x="240" y="14"/>
                  </a:lnTo>
                  <a:lnTo>
                    <a:pt x="240" y="10"/>
                  </a:lnTo>
                  <a:lnTo>
                    <a:pt x="244" y="14"/>
                  </a:lnTo>
                  <a:lnTo>
                    <a:pt x="244" y="18"/>
                  </a:lnTo>
                  <a:lnTo>
                    <a:pt x="240" y="22"/>
                  </a:lnTo>
                  <a:lnTo>
                    <a:pt x="240" y="26"/>
                  </a:lnTo>
                  <a:lnTo>
                    <a:pt x="244" y="26"/>
                  </a:lnTo>
                  <a:lnTo>
                    <a:pt x="244" y="30"/>
                  </a:lnTo>
                  <a:lnTo>
                    <a:pt x="244" y="34"/>
                  </a:lnTo>
                  <a:lnTo>
                    <a:pt x="244" y="38"/>
                  </a:lnTo>
                  <a:lnTo>
                    <a:pt x="240" y="40"/>
                  </a:lnTo>
                  <a:lnTo>
                    <a:pt x="240" y="44"/>
                  </a:lnTo>
                  <a:lnTo>
                    <a:pt x="240" y="48"/>
                  </a:lnTo>
                  <a:lnTo>
                    <a:pt x="236" y="48"/>
                  </a:lnTo>
                  <a:lnTo>
                    <a:pt x="236" y="52"/>
                  </a:lnTo>
                  <a:lnTo>
                    <a:pt x="236" y="56"/>
                  </a:lnTo>
                  <a:lnTo>
                    <a:pt x="232" y="56"/>
                  </a:lnTo>
                  <a:lnTo>
                    <a:pt x="232" y="60"/>
                  </a:lnTo>
                  <a:lnTo>
                    <a:pt x="228" y="60"/>
                  </a:lnTo>
                  <a:lnTo>
                    <a:pt x="228" y="64"/>
                  </a:lnTo>
                  <a:lnTo>
                    <a:pt x="232" y="64"/>
                  </a:lnTo>
                  <a:lnTo>
                    <a:pt x="232" y="66"/>
                  </a:lnTo>
                  <a:lnTo>
                    <a:pt x="232" y="70"/>
                  </a:lnTo>
                  <a:lnTo>
                    <a:pt x="232" y="74"/>
                  </a:lnTo>
                  <a:lnTo>
                    <a:pt x="236" y="74"/>
                  </a:lnTo>
                  <a:lnTo>
                    <a:pt x="240" y="74"/>
                  </a:lnTo>
                  <a:lnTo>
                    <a:pt x="240" y="78"/>
                  </a:lnTo>
                  <a:lnTo>
                    <a:pt x="240" y="82"/>
                  </a:lnTo>
                  <a:lnTo>
                    <a:pt x="244" y="82"/>
                  </a:lnTo>
                  <a:lnTo>
                    <a:pt x="244" y="86"/>
                  </a:lnTo>
                  <a:lnTo>
                    <a:pt x="244" y="90"/>
                  </a:lnTo>
                  <a:lnTo>
                    <a:pt x="246" y="90"/>
                  </a:lnTo>
                  <a:lnTo>
                    <a:pt x="250" y="94"/>
                  </a:lnTo>
                  <a:lnTo>
                    <a:pt x="250" y="96"/>
                  </a:lnTo>
                  <a:lnTo>
                    <a:pt x="254" y="96"/>
                  </a:lnTo>
                  <a:lnTo>
                    <a:pt x="254" y="104"/>
                  </a:lnTo>
                  <a:lnTo>
                    <a:pt x="254" y="112"/>
                  </a:lnTo>
                  <a:lnTo>
                    <a:pt x="254" y="116"/>
                  </a:lnTo>
                  <a:lnTo>
                    <a:pt x="258" y="120"/>
                  </a:lnTo>
                  <a:lnTo>
                    <a:pt x="258" y="124"/>
                  </a:lnTo>
                  <a:lnTo>
                    <a:pt x="258" y="126"/>
                  </a:lnTo>
                  <a:lnTo>
                    <a:pt x="258" y="130"/>
                  </a:lnTo>
                  <a:lnTo>
                    <a:pt x="254" y="130"/>
                  </a:lnTo>
                  <a:lnTo>
                    <a:pt x="258" y="134"/>
                  </a:lnTo>
                  <a:lnTo>
                    <a:pt x="258" y="138"/>
                  </a:lnTo>
                  <a:lnTo>
                    <a:pt x="262" y="138"/>
                  </a:lnTo>
                  <a:lnTo>
                    <a:pt x="262" y="142"/>
                  </a:lnTo>
                  <a:lnTo>
                    <a:pt x="262" y="146"/>
                  </a:lnTo>
                  <a:lnTo>
                    <a:pt x="262" y="150"/>
                  </a:lnTo>
                  <a:lnTo>
                    <a:pt x="262" y="154"/>
                  </a:lnTo>
                  <a:lnTo>
                    <a:pt x="262" y="156"/>
                  </a:lnTo>
                  <a:lnTo>
                    <a:pt x="262" y="160"/>
                  </a:lnTo>
                  <a:lnTo>
                    <a:pt x="262" y="164"/>
                  </a:lnTo>
                  <a:lnTo>
                    <a:pt x="262" y="168"/>
                  </a:lnTo>
                  <a:lnTo>
                    <a:pt x="266" y="172"/>
                  </a:lnTo>
                  <a:lnTo>
                    <a:pt x="266" y="176"/>
                  </a:lnTo>
                  <a:lnTo>
                    <a:pt x="262" y="180"/>
                  </a:lnTo>
                  <a:lnTo>
                    <a:pt x="262" y="182"/>
                  </a:lnTo>
                  <a:lnTo>
                    <a:pt x="262" y="186"/>
                  </a:lnTo>
                  <a:lnTo>
                    <a:pt x="262" y="190"/>
                  </a:lnTo>
                  <a:lnTo>
                    <a:pt x="266" y="190"/>
                  </a:lnTo>
                  <a:lnTo>
                    <a:pt x="266" y="194"/>
                  </a:lnTo>
                  <a:lnTo>
                    <a:pt x="262" y="198"/>
                  </a:lnTo>
                  <a:lnTo>
                    <a:pt x="258" y="202"/>
                  </a:lnTo>
                  <a:lnTo>
                    <a:pt x="258" y="206"/>
                  </a:lnTo>
                  <a:lnTo>
                    <a:pt x="262" y="212"/>
                  </a:lnTo>
                  <a:lnTo>
                    <a:pt x="266" y="216"/>
                  </a:lnTo>
                  <a:lnTo>
                    <a:pt x="266" y="220"/>
                  </a:lnTo>
                  <a:lnTo>
                    <a:pt x="266" y="224"/>
                  </a:lnTo>
                  <a:lnTo>
                    <a:pt x="266" y="228"/>
                  </a:lnTo>
                  <a:lnTo>
                    <a:pt x="270" y="228"/>
                  </a:lnTo>
                  <a:lnTo>
                    <a:pt x="270" y="232"/>
                  </a:lnTo>
                  <a:lnTo>
                    <a:pt x="272" y="236"/>
                  </a:lnTo>
                  <a:lnTo>
                    <a:pt x="272" y="232"/>
                  </a:lnTo>
                  <a:lnTo>
                    <a:pt x="276" y="232"/>
                  </a:lnTo>
                  <a:lnTo>
                    <a:pt x="280" y="236"/>
                  </a:lnTo>
                  <a:lnTo>
                    <a:pt x="284" y="236"/>
                  </a:lnTo>
                  <a:lnTo>
                    <a:pt x="288" y="236"/>
                  </a:lnTo>
                  <a:lnTo>
                    <a:pt x="292" y="242"/>
                  </a:lnTo>
                  <a:lnTo>
                    <a:pt x="292" y="250"/>
                  </a:lnTo>
                  <a:lnTo>
                    <a:pt x="292" y="254"/>
                  </a:lnTo>
                  <a:lnTo>
                    <a:pt x="288" y="254"/>
                  </a:lnTo>
                  <a:lnTo>
                    <a:pt x="280" y="262"/>
                  </a:lnTo>
                  <a:lnTo>
                    <a:pt x="276" y="262"/>
                  </a:lnTo>
                  <a:lnTo>
                    <a:pt x="276" y="266"/>
                  </a:lnTo>
                  <a:lnTo>
                    <a:pt x="272" y="266"/>
                  </a:lnTo>
                  <a:lnTo>
                    <a:pt x="270" y="270"/>
                  </a:lnTo>
                  <a:lnTo>
                    <a:pt x="266" y="270"/>
                  </a:lnTo>
                  <a:lnTo>
                    <a:pt x="262" y="272"/>
                  </a:lnTo>
                  <a:lnTo>
                    <a:pt x="258" y="276"/>
                  </a:lnTo>
                  <a:lnTo>
                    <a:pt x="250" y="280"/>
                  </a:lnTo>
                  <a:lnTo>
                    <a:pt x="246" y="284"/>
                  </a:lnTo>
                  <a:lnTo>
                    <a:pt x="246" y="288"/>
                  </a:lnTo>
                  <a:lnTo>
                    <a:pt x="240" y="292"/>
                  </a:lnTo>
                  <a:lnTo>
                    <a:pt x="236" y="296"/>
                  </a:lnTo>
                  <a:lnTo>
                    <a:pt x="232" y="296"/>
                  </a:lnTo>
                  <a:lnTo>
                    <a:pt x="228" y="300"/>
                  </a:lnTo>
                  <a:lnTo>
                    <a:pt x="220" y="306"/>
                  </a:lnTo>
                  <a:lnTo>
                    <a:pt x="216" y="310"/>
                  </a:lnTo>
                  <a:lnTo>
                    <a:pt x="216" y="314"/>
                  </a:lnTo>
                  <a:lnTo>
                    <a:pt x="214" y="316"/>
                  </a:lnTo>
                  <a:lnTo>
                    <a:pt x="210" y="320"/>
                  </a:lnTo>
                  <a:lnTo>
                    <a:pt x="206" y="324"/>
                  </a:lnTo>
                  <a:lnTo>
                    <a:pt x="202" y="324"/>
                  </a:lnTo>
                  <a:lnTo>
                    <a:pt x="198" y="324"/>
                  </a:lnTo>
                  <a:lnTo>
                    <a:pt x="194" y="324"/>
                  </a:lnTo>
                  <a:lnTo>
                    <a:pt x="188" y="328"/>
                  </a:lnTo>
                  <a:lnTo>
                    <a:pt x="184" y="328"/>
                  </a:lnTo>
                  <a:lnTo>
                    <a:pt x="180" y="328"/>
                  </a:lnTo>
                  <a:lnTo>
                    <a:pt x="176" y="328"/>
                  </a:lnTo>
                  <a:lnTo>
                    <a:pt x="172" y="332"/>
                  </a:lnTo>
                  <a:lnTo>
                    <a:pt x="170" y="328"/>
                  </a:lnTo>
                  <a:lnTo>
                    <a:pt x="170" y="324"/>
                  </a:lnTo>
                  <a:lnTo>
                    <a:pt x="170" y="320"/>
                  </a:lnTo>
                  <a:lnTo>
                    <a:pt x="170" y="316"/>
                  </a:lnTo>
                  <a:lnTo>
                    <a:pt x="166" y="314"/>
                  </a:lnTo>
                  <a:lnTo>
                    <a:pt x="162" y="314"/>
                  </a:lnTo>
                  <a:lnTo>
                    <a:pt x="158" y="314"/>
                  </a:lnTo>
                  <a:lnTo>
                    <a:pt x="158" y="310"/>
                  </a:lnTo>
                  <a:lnTo>
                    <a:pt x="154" y="310"/>
                  </a:lnTo>
                  <a:lnTo>
                    <a:pt x="150" y="310"/>
                  </a:lnTo>
                  <a:lnTo>
                    <a:pt x="150" y="306"/>
                  </a:lnTo>
                  <a:lnTo>
                    <a:pt x="146" y="306"/>
                  </a:lnTo>
                  <a:lnTo>
                    <a:pt x="146" y="302"/>
                  </a:lnTo>
                  <a:lnTo>
                    <a:pt x="142" y="302"/>
                  </a:lnTo>
                  <a:lnTo>
                    <a:pt x="140" y="300"/>
                  </a:lnTo>
                  <a:lnTo>
                    <a:pt x="142" y="300"/>
                  </a:lnTo>
                  <a:lnTo>
                    <a:pt x="142" y="296"/>
                  </a:lnTo>
                  <a:lnTo>
                    <a:pt x="140" y="296"/>
                  </a:lnTo>
                  <a:lnTo>
                    <a:pt x="136" y="292"/>
                  </a:lnTo>
                  <a:lnTo>
                    <a:pt x="132" y="284"/>
                  </a:lnTo>
                  <a:lnTo>
                    <a:pt x="128" y="284"/>
                  </a:lnTo>
                  <a:lnTo>
                    <a:pt x="124" y="280"/>
                  </a:lnTo>
                  <a:lnTo>
                    <a:pt x="116" y="276"/>
                  </a:lnTo>
                  <a:lnTo>
                    <a:pt x="114" y="272"/>
                  </a:lnTo>
                  <a:lnTo>
                    <a:pt x="110" y="270"/>
                  </a:lnTo>
                  <a:lnTo>
                    <a:pt x="106" y="266"/>
                  </a:lnTo>
                  <a:lnTo>
                    <a:pt x="98" y="262"/>
                  </a:lnTo>
                  <a:lnTo>
                    <a:pt x="94" y="258"/>
                  </a:lnTo>
                  <a:lnTo>
                    <a:pt x="90" y="250"/>
                  </a:lnTo>
                  <a:lnTo>
                    <a:pt x="84" y="246"/>
                  </a:lnTo>
                  <a:lnTo>
                    <a:pt x="80" y="242"/>
                  </a:lnTo>
                  <a:lnTo>
                    <a:pt x="76" y="240"/>
                  </a:lnTo>
                  <a:lnTo>
                    <a:pt x="72" y="236"/>
                  </a:lnTo>
                  <a:lnTo>
                    <a:pt x="64" y="232"/>
                  </a:lnTo>
                  <a:lnTo>
                    <a:pt x="60" y="228"/>
                  </a:lnTo>
                  <a:lnTo>
                    <a:pt x="56" y="224"/>
                  </a:lnTo>
                  <a:lnTo>
                    <a:pt x="54" y="224"/>
                  </a:lnTo>
                  <a:lnTo>
                    <a:pt x="50" y="220"/>
                  </a:lnTo>
                  <a:lnTo>
                    <a:pt x="46" y="216"/>
                  </a:lnTo>
                  <a:lnTo>
                    <a:pt x="42" y="212"/>
                  </a:lnTo>
                  <a:lnTo>
                    <a:pt x="34" y="210"/>
                  </a:lnTo>
                  <a:lnTo>
                    <a:pt x="30" y="206"/>
                  </a:lnTo>
                  <a:lnTo>
                    <a:pt x="28" y="202"/>
                  </a:lnTo>
                  <a:lnTo>
                    <a:pt x="24" y="202"/>
                  </a:lnTo>
                  <a:lnTo>
                    <a:pt x="24" y="198"/>
                  </a:lnTo>
                  <a:lnTo>
                    <a:pt x="20" y="198"/>
                  </a:lnTo>
                  <a:lnTo>
                    <a:pt x="16" y="194"/>
                  </a:lnTo>
                  <a:lnTo>
                    <a:pt x="8" y="190"/>
                  </a:lnTo>
                  <a:lnTo>
                    <a:pt x="8" y="186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56"/>
                  </a:lnTo>
                  <a:lnTo>
                    <a:pt x="4" y="156"/>
                  </a:lnTo>
                  <a:lnTo>
                    <a:pt x="4" y="154"/>
                  </a:lnTo>
                  <a:lnTo>
                    <a:pt x="8" y="154"/>
                  </a:lnTo>
                  <a:lnTo>
                    <a:pt x="8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6" y="146"/>
                  </a:lnTo>
                  <a:lnTo>
                    <a:pt x="20" y="146"/>
                  </a:lnTo>
                  <a:lnTo>
                    <a:pt x="20" y="142"/>
                  </a:lnTo>
                  <a:lnTo>
                    <a:pt x="24" y="14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0" y="138"/>
                  </a:lnTo>
                  <a:lnTo>
                    <a:pt x="34" y="138"/>
                  </a:lnTo>
                  <a:lnTo>
                    <a:pt x="38" y="138"/>
                  </a:lnTo>
                  <a:lnTo>
                    <a:pt x="42" y="138"/>
                  </a:lnTo>
                  <a:lnTo>
                    <a:pt x="42" y="134"/>
                  </a:lnTo>
                  <a:lnTo>
                    <a:pt x="46" y="134"/>
                  </a:lnTo>
                  <a:lnTo>
                    <a:pt x="50" y="134"/>
                  </a:lnTo>
                  <a:lnTo>
                    <a:pt x="50" y="130"/>
                  </a:lnTo>
                  <a:lnTo>
                    <a:pt x="54" y="130"/>
                  </a:lnTo>
                  <a:lnTo>
                    <a:pt x="54" y="126"/>
                  </a:lnTo>
                  <a:lnTo>
                    <a:pt x="54" y="124"/>
                  </a:lnTo>
                  <a:lnTo>
                    <a:pt x="56" y="124"/>
                  </a:lnTo>
                  <a:lnTo>
                    <a:pt x="60" y="124"/>
                  </a:lnTo>
                  <a:lnTo>
                    <a:pt x="64" y="120"/>
                  </a:lnTo>
                  <a:lnTo>
                    <a:pt x="68" y="116"/>
                  </a:lnTo>
                  <a:lnTo>
                    <a:pt x="72" y="116"/>
                  </a:lnTo>
                  <a:lnTo>
                    <a:pt x="72" y="112"/>
                  </a:lnTo>
                  <a:lnTo>
                    <a:pt x="68" y="112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8" y="104"/>
                  </a:lnTo>
                  <a:lnTo>
                    <a:pt x="72" y="100"/>
                  </a:lnTo>
                  <a:lnTo>
                    <a:pt x="72" y="104"/>
                  </a:lnTo>
                  <a:lnTo>
                    <a:pt x="76" y="104"/>
                  </a:lnTo>
                  <a:lnTo>
                    <a:pt x="76" y="100"/>
                  </a:lnTo>
                  <a:lnTo>
                    <a:pt x="80" y="100"/>
                  </a:lnTo>
                  <a:lnTo>
                    <a:pt x="84" y="100"/>
                  </a:lnTo>
                  <a:lnTo>
                    <a:pt x="84" y="96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102" y="94"/>
                  </a:lnTo>
                  <a:lnTo>
                    <a:pt x="106" y="94"/>
                  </a:lnTo>
                  <a:lnTo>
                    <a:pt x="106" y="96"/>
                  </a:lnTo>
                  <a:lnTo>
                    <a:pt x="110" y="94"/>
                  </a:lnTo>
                  <a:lnTo>
                    <a:pt x="106" y="94"/>
                  </a:lnTo>
                  <a:lnTo>
                    <a:pt x="106" y="90"/>
                  </a:lnTo>
                  <a:lnTo>
                    <a:pt x="110" y="90"/>
                  </a:lnTo>
                  <a:lnTo>
                    <a:pt x="110" y="86"/>
                  </a:lnTo>
                  <a:lnTo>
                    <a:pt x="106" y="86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102" y="74"/>
                  </a:lnTo>
                  <a:lnTo>
                    <a:pt x="102" y="70"/>
                  </a:lnTo>
                  <a:lnTo>
                    <a:pt x="102" y="66"/>
                  </a:lnTo>
                  <a:lnTo>
                    <a:pt x="98" y="64"/>
                  </a:lnTo>
                  <a:lnTo>
                    <a:pt x="102" y="64"/>
                  </a:lnTo>
                  <a:lnTo>
                    <a:pt x="102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102" y="52"/>
                  </a:lnTo>
                  <a:lnTo>
                    <a:pt x="98" y="52"/>
                  </a:lnTo>
                  <a:lnTo>
                    <a:pt x="98" y="48"/>
                  </a:lnTo>
                  <a:lnTo>
                    <a:pt x="98" y="44"/>
                  </a:lnTo>
                  <a:lnTo>
                    <a:pt x="94" y="40"/>
                  </a:lnTo>
                  <a:lnTo>
                    <a:pt x="98" y="40"/>
                  </a:lnTo>
                  <a:lnTo>
                    <a:pt x="98" y="38"/>
                  </a:lnTo>
                  <a:lnTo>
                    <a:pt x="102" y="38"/>
                  </a:lnTo>
                  <a:lnTo>
                    <a:pt x="102" y="34"/>
                  </a:lnTo>
                  <a:lnTo>
                    <a:pt x="106" y="34"/>
                  </a:lnTo>
                  <a:lnTo>
                    <a:pt x="106" y="30"/>
                  </a:lnTo>
                  <a:lnTo>
                    <a:pt x="110" y="30"/>
                  </a:lnTo>
                  <a:lnTo>
                    <a:pt x="114" y="26"/>
                  </a:lnTo>
                  <a:lnTo>
                    <a:pt x="116" y="26"/>
                  </a:lnTo>
                  <a:lnTo>
                    <a:pt x="120" y="22"/>
                  </a:lnTo>
                  <a:lnTo>
                    <a:pt x="120" y="26"/>
                  </a:lnTo>
                  <a:lnTo>
                    <a:pt x="124" y="26"/>
                  </a:lnTo>
                  <a:lnTo>
                    <a:pt x="124" y="22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40" y="14"/>
                  </a:lnTo>
                  <a:lnTo>
                    <a:pt x="140" y="10"/>
                  </a:lnTo>
                  <a:lnTo>
                    <a:pt x="142" y="10"/>
                  </a:lnTo>
                  <a:lnTo>
                    <a:pt x="146" y="10"/>
                  </a:lnTo>
                  <a:lnTo>
                    <a:pt x="150" y="10"/>
                  </a:lnTo>
                  <a:lnTo>
                    <a:pt x="154" y="10"/>
                  </a:lnTo>
                  <a:lnTo>
                    <a:pt x="158" y="10"/>
                  </a:lnTo>
                  <a:lnTo>
                    <a:pt x="162" y="10"/>
                  </a:lnTo>
                  <a:lnTo>
                    <a:pt x="166" y="10"/>
                  </a:lnTo>
                  <a:lnTo>
                    <a:pt x="166" y="8"/>
                  </a:lnTo>
                  <a:lnTo>
                    <a:pt x="170" y="8"/>
                  </a:lnTo>
                  <a:lnTo>
                    <a:pt x="172" y="8"/>
                  </a:lnTo>
                  <a:lnTo>
                    <a:pt x="176" y="8"/>
                  </a:lnTo>
                  <a:lnTo>
                    <a:pt x="176" y="4"/>
                  </a:lnTo>
                  <a:lnTo>
                    <a:pt x="180" y="4"/>
                  </a:lnTo>
                  <a:lnTo>
                    <a:pt x="184" y="4"/>
                  </a:lnTo>
                  <a:lnTo>
                    <a:pt x="188" y="4"/>
                  </a:lnTo>
                  <a:lnTo>
                    <a:pt x="188" y="4"/>
                  </a:lnTo>
                  <a:lnTo>
                    <a:pt x="188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56" name="Freeform 128"/>
            <p:cNvSpPr/>
            <p:nvPr/>
          </p:nvSpPr>
          <p:spPr>
            <a:xfrm>
              <a:off x="4754160" y="4680000"/>
              <a:ext cx="272520" cy="374400"/>
            </a:xfrm>
            <a:custGeom>
              <a:avLst/>
              <a:gdLst/>
              <a:ahLst/>
              <a:rect l="l" t="t" r="r" b="b"/>
              <a:pathLst>
                <a:path w="172" h="236">
                  <a:moveTo>
                    <a:pt x="18" y="4"/>
                  </a:moveTo>
                  <a:lnTo>
                    <a:pt x="14" y="4"/>
                  </a:lnTo>
                  <a:lnTo>
                    <a:pt x="10" y="8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4"/>
                  </a:lnTo>
                  <a:lnTo>
                    <a:pt x="8" y="4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close/>
                  <a:moveTo>
                    <a:pt x="164" y="228"/>
                  </a:moveTo>
                  <a:lnTo>
                    <a:pt x="160" y="228"/>
                  </a:lnTo>
                  <a:lnTo>
                    <a:pt x="156" y="228"/>
                  </a:lnTo>
                  <a:lnTo>
                    <a:pt x="152" y="232"/>
                  </a:lnTo>
                  <a:lnTo>
                    <a:pt x="150" y="232"/>
                  </a:lnTo>
                  <a:lnTo>
                    <a:pt x="142" y="232"/>
                  </a:lnTo>
                  <a:lnTo>
                    <a:pt x="134" y="236"/>
                  </a:lnTo>
                  <a:lnTo>
                    <a:pt x="134" y="232"/>
                  </a:lnTo>
                  <a:lnTo>
                    <a:pt x="130" y="232"/>
                  </a:lnTo>
                  <a:lnTo>
                    <a:pt x="126" y="236"/>
                  </a:lnTo>
                  <a:lnTo>
                    <a:pt x="122" y="236"/>
                  </a:lnTo>
                  <a:lnTo>
                    <a:pt x="122" y="232"/>
                  </a:lnTo>
                  <a:lnTo>
                    <a:pt x="120" y="232"/>
                  </a:lnTo>
                  <a:lnTo>
                    <a:pt x="116" y="232"/>
                  </a:lnTo>
                  <a:lnTo>
                    <a:pt x="112" y="232"/>
                  </a:lnTo>
                  <a:lnTo>
                    <a:pt x="108" y="232"/>
                  </a:lnTo>
                  <a:lnTo>
                    <a:pt x="104" y="232"/>
                  </a:lnTo>
                  <a:lnTo>
                    <a:pt x="100" y="232"/>
                  </a:lnTo>
                  <a:lnTo>
                    <a:pt x="96" y="232"/>
                  </a:lnTo>
                  <a:lnTo>
                    <a:pt x="96" y="228"/>
                  </a:lnTo>
                  <a:lnTo>
                    <a:pt x="94" y="224"/>
                  </a:lnTo>
                  <a:lnTo>
                    <a:pt x="90" y="224"/>
                  </a:lnTo>
                  <a:lnTo>
                    <a:pt x="86" y="224"/>
                  </a:lnTo>
                  <a:lnTo>
                    <a:pt x="82" y="224"/>
                  </a:lnTo>
                  <a:lnTo>
                    <a:pt x="78" y="224"/>
                  </a:lnTo>
                  <a:lnTo>
                    <a:pt x="66" y="224"/>
                  </a:lnTo>
                  <a:lnTo>
                    <a:pt x="60" y="224"/>
                  </a:lnTo>
                  <a:lnTo>
                    <a:pt x="52" y="224"/>
                  </a:lnTo>
                  <a:lnTo>
                    <a:pt x="44" y="224"/>
                  </a:lnTo>
                  <a:lnTo>
                    <a:pt x="40" y="224"/>
                  </a:lnTo>
                  <a:lnTo>
                    <a:pt x="38" y="224"/>
                  </a:lnTo>
                  <a:lnTo>
                    <a:pt x="34" y="224"/>
                  </a:lnTo>
                  <a:lnTo>
                    <a:pt x="30" y="224"/>
                  </a:lnTo>
                  <a:lnTo>
                    <a:pt x="30" y="220"/>
                  </a:lnTo>
                  <a:lnTo>
                    <a:pt x="26" y="220"/>
                  </a:lnTo>
                  <a:lnTo>
                    <a:pt x="22" y="216"/>
                  </a:lnTo>
                  <a:lnTo>
                    <a:pt x="18" y="216"/>
                  </a:lnTo>
                  <a:lnTo>
                    <a:pt x="14" y="216"/>
                  </a:lnTo>
                  <a:lnTo>
                    <a:pt x="10" y="220"/>
                  </a:lnTo>
                  <a:lnTo>
                    <a:pt x="8" y="220"/>
                  </a:lnTo>
                  <a:lnTo>
                    <a:pt x="4" y="220"/>
                  </a:lnTo>
                  <a:lnTo>
                    <a:pt x="0" y="220"/>
                  </a:lnTo>
                  <a:lnTo>
                    <a:pt x="0" y="216"/>
                  </a:lnTo>
                  <a:lnTo>
                    <a:pt x="0" y="212"/>
                  </a:lnTo>
                  <a:lnTo>
                    <a:pt x="0" y="210"/>
                  </a:lnTo>
                  <a:lnTo>
                    <a:pt x="0" y="206"/>
                  </a:lnTo>
                  <a:lnTo>
                    <a:pt x="0" y="202"/>
                  </a:lnTo>
                  <a:lnTo>
                    <a:pt x="0" y="198"/>
                  </a:lnTo>
                  <a:lnTo>
                    <a:pt x="0" y="194"/>
                  </a:lnTo>
                  <a:lnTo>
                    <a:pt x="4" y="190"/>
                  </a:lnTo>
                  <a:lnTo>
                    <a:pt x="4" y="186"/>
                  </a:lnTo>
                  <a:lnTo>
                    <a:pt x="4" y="182"/>
                  </a:lnTo>
                  <a:lnTo>
                    <a:pt x="4" y="180"/>
                  </a:lnTo>
                  <a:lnTo>
                    <a:pt x="8" y="176"/>
                  </a:lnTo>
                  <a:lnTo>
                    <a:pt x="8" y="172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8" y="160"/>
                  </a:lnTo>
                  <a:lnTo>
                    <a:pt x="10" y="156"/>
                  </a:lnTo>
                  <a:lnTo>
                    <a:pt x="8" y="154"/>
                  </a:lnTo>
                  <a:lnTo>
                    <a:pt x="10" y="154"/>
                  </a:lnTo>
                  <a:lnTo>
                    <a:pt x="10" y="150"/>
                  </a:lnTo>
                  <a:lnTo>
                    <a:pt x="14" y="150"/>
                  </a:lnTo>
                  <a:lnTo>
                    <a:pt x="14" y="146"/>
                  </a:lnTo>
                  <a:lnTo>
                    <a:pt x="14" y="142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42"/>
                  </a:lnTo>
                  <a:lnTo>
                    <a:pt x="22" y="138"/>
                  </a:lnTo>
                  <a:lnTo>
                    <a:pt x="22" y="134"/>
                  </a:lnTo>
                  <a:lnTo>
                    <a:pt x="26" y="134"/>
                  </a:lnTo>
                  <a:lnTo>
                    <a:pt x="26" y="130"/>
                  </a:lnTo>
                  <a:lnTo>
                    <a:pt x="26" y="126"/>
                  </a:lnTo>
                  <a:lnTo>
                    <a:pt x="26" y="124"/>
                  </a:lnTo>
                  <a:lnTo>
                    <a:pt x="26" y="120"/>
                  </a:lnTo>
                  <a:lnTo>
                    <a:pt x="26" y="116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6" y="104"/>
                  </a:lnTo>
                  <a:lnTo>
                    <a:pt x="22" y="100"/>
                  </a:lnTo>
                  <a:lnTo>
                    <a:pt x="22" y="98"/>
                  </a:lnTo>
                  <a:lnTo>
                    <a:pt x="22" y="94"/>
                  </a:lnTo>
                  <a:lnTo>
                    <a:pt x="18" y="94"/>
                  </a:lnTo>
                  <a:lnTo>
                    <a:pt x="18" y="90"/>
                  </a:lnTo>
                  <a:lnTo>
                    <a:pt x="18" y="86"/>
                  </a:lnTo>
                  <a:lnTo>
                    <a:pt x="18" y="82"/>
                  </a:lnTo>
                  <a:lnTo>
                    <a:pt x="14" y="78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4" y="78"/>
                  </a:lnTo>
                  <a:lnTo>
                    <a:pt x="18" y="78"/>
                  </a:lnTo>
                  <a:lnTo>
                    <a:pt x="18" y="74"/>
                  </a:lnTo>
                  <a:lnTo>
                    <a:pt x="22" y="74"/>
                  </a:lnTo>
                  <a:lnTo>
                    <a:pt x="22" y="70"/>
                  </a:lnTo>
                  <a:lnTo>
                    <a:pt x="22" y="68"/>
                  </a:lnTo>
                  <a:lnTo>
                    <a:pt x="22" y="64"/>
                  </a:lnTo>
                  <a:lnTo>
                    <a:pt x="18" y="64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4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4" y="42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8" y="34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8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22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22"/>
                  </a:lnTo>
                  <a:lnTo>
                    <a:pt x="56" y="22"/>
                  </a:lnTo>
                  <a:lnTo>
                    <a:pt x="60" y="22"/>
                  </a:lnTo>
                  <a:lnTo>
                    <a:pt x="64" y="22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6" y="30"/>
                  </a:lnTo>
                  <a:lnTo>
                    <a:pt x="66" y="34"/>
                  </a:lnTo>
                  <a:lnTo>
                    <a:pt x="70" y="38"/>
                  </a:lnTo>
                  <a:lnTo>
                    <a:pt x="70" y="42"/>
                  </a:lnTo>
                  <a:lnTo>
                    <a:pt x="70" y="44"/>
                  </a:lnTo>
                  <a:lnTo>
                    <a:pt x="70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6"/>
                  </a:lnTo>
                  <a:lnTo>
                    <a:pt x="78" y="60"/>
                  </a:lnTo>
                  <a:lnTo>
                    <a:pt x="82" y="60"/>
                  </a:lnTo>
                  <a:lnTo>
                    <a:pt x="82" y="64"/>
                  </a:lnTo>
                  <a:lnTo>
                    <a:pt x="86" y="60"/>
                  </a:lnTo>
                  <a:lnTo>
                    <a:pt x="86" y="64"/>
                  </a:lnTo>
                  <a:lnTo>
                    <a:pt x="90" y="64"/>
                  </a:lnTo>
                  <a:lnTo>
                    <a:pt x="90" y="60"/>
                  </a:lnTo>
                  <a:lnTo>
                    <a:pt x="94" y="60"/>
                  </a:lnTo>
                  <a:lnTo>
                    <a:pt x="96" y="60"/>
                  </a:lnTo>
                  <a:lnTo>
                    <a:pt x="10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104" y="56"/>
                  </a:lnTo>
                  <a:lnTo>
                    <a:pt x="108" y="56"/>
                  </a:lnTo>
                  <a:lnTo>
                    <a:pt x="108" y="52"/>
                  </a:lnTo>
                  <a:lnTo>
                    <a:pt x="108" y="48"/>
                  </a:lnTo>
                  <a:lnTo>
                    <a:pt x="108" y="44"/>
                  </a:lnTo>
                  <a:lnTo>
                    <a:pt x="116" y="44"/>
                  </a:lnTo>
                  <a:lnTo>
                    <a:pt x="120" y="44"/>
                  </a:lnTo>
                  <a:lnTo>
                    <a:pt x="120" y="42"/>
                  </a:lnTo>
                  <a:lnTo>
                    <a:pt x="122" y="42"/>
                  </a:lnTo>
                  <a:lnTo>
                    <a:pt x="122" y="44"/>
                  </a:lnTo>
                  <a:lnTo>
                    <a:pt x="122" y="48"/>
                  </a:lnTo>
                  <a:lnTo>
                    <a:pt x="130" y="48"/>
                  </a:lnTo>
                  <a:lnTo>
                    <a:pt x="138" y="48"/>
                  </a:lnTo>
                  <a:lnTo>
                    <a:pt x="142" y="48"/>
                  </a:lnTo>
                  <a:lnTo>
                    <a:pt x="142" y="52"/>
                  </a:lnTo>
                  <a:lnTo>
                    <a:pt x="142" y="56"/>
                  </a:lnTo>
                  <a:lnTo>
                    <a:pt x="142" y="60"/>
                  </a:lnTo>
                  <a:lnTo>
                    <a:pt x="142" y="64"/>
                  </a:lnTo>
                  <a:lnTo>
                    <a:pt x="142" y="68"/>
                  </a:lnTo>
                  <a:lnTo>
                    <a:pt x="142" y="70"/>
                  </a:lnTo>
                  <a:lnTo>
                    <a:pt x="142" y="74"/>
                  </a:lnTo>
                  <a:lnTo>
                    <a:pt x="142" y="78"/>
                  </a:lnTo>
                  <a:lnTo>
                    <a:pt x="142" y="82"/>
                  </a:lnTo>
                  <a:lnTo>
                    <a:pt x="142" y="86"/>
                  </a:lnTo>
                  <a:lnTo>
                    <a:pt x="142" y="90"/>
                  </a:lnTo>
                  <a:lnTo>
                    <a:pt x="146" y="94"/>
                  </a:lnTo>
                  <a:lnTo>
                    <a:pt x="146" y="98"/>
                  </a:lnTo>
                  <a:lnTo>
                    <a:pt x="150" y="100"/>
                  </a:lnTo>
                  <a:lnTo>
                    <a:pt x="150" y="104"/>
                  </a:lnTo>
                  <a:lnTo>
                    <a:pt x="150" y="108"/>
                  </a:lnTo>
                  <a:lnTo>
                    <a:pt x="146" y="108"/>
                  </a:lnTo>
                  <a:lnTo>
                    <a:pt x="146" y="112"/>
                  </a:lnTo>
                  <a:lnTo>
                    <a:pt x="146" y="116"/>
                  </a:lnTo>
                  <a:lnTo>
                    <a:pt x="150" y="116"/>
                  </a:lnTo>
                  <a:lnTo>
                    <a:pt x="150" y="112"/>
                  </a:lnTo>
                  <a:lnTo>
                    <a:pt x="152" y="112"/>
                  </a:lnTo>
                  <a:lnTo>
                    <a:pt x="156" y="112"/>
                  </a:lnTo>
                  <a:lnTo>
                    <a:pt x="160" y="112"/>
                  </a:lnTo>
                  <a:lnTo>
                    <a:pt x="164" y="112"/>
                  </a:lnTo>
                  <a:lnTo>
                    <a:pt x="168" y="112"/>
                  </a:lnTo>
                  <a:lnTo>
                    <a:pt x="172" y="112"/>
                  </a:lnTo>
                  <a:lnTo>
                    <a:pt x="172" y="108"/>
                  </a:lnTo>
                  <a:lnTo>
                    <a:pt x="172" y="112"/>
                  </a:lnTo>
                  <a:lnTo>
                    <a:pt x="172" y="116"/>
                  </a:lnTo>
                  <a:lnTo>
                    <a:pt x="172" y="120"/>
                  </a:lnTo>
                  <a:lnTo>
                    <a:pt x="172" y="124"/>
                  </a:lnTo>
                  <a:lnTo>
                    <a:pt x="172" y="126"/>
                  </a:lnTo>
                  <a:lnTo>
                    <a:pt x="172" y="134"/>
                  </a:lnTo>
                  <a:lnTo>
                    <a:pt x="172" y="138"/>
                  </a:lnTo>
                  <a:lnTo>
                    <a:pt x="172" y="142"/>
                  </a:lnTo>
                  <a:lnTo>
                    <a:pt x="172" y="146"/>
                  </a:lnTo>
                  <a:lnTo>
                    <a:pt x="168" y="146"/>
                  </a:lnTo>
                  <a:lnTo>
                    <a:pt x="164" y="146"/>
                  </a:lnTo>
                  <a:lnTo>
                    <a:pt x="160" y="146"/>
                  </a:lnTo>
                  <a:lnTo>
                    <a:pt x="156" y="146"/>
                  </a:lnTo>
                  <a:lnTo>
                    <a:pt x="150" y="146"/>
                  </a:lnTo>
                  <a:lnTo>
                    <a:pt x="142" y="146"/>
                  </a:lnTo>
                  <a:lnTo>
                    <a:pt x="142" y="154"/>
                  </a:lnTo>
                  <a:lnTo>
                    <a:pt x="142" y="160"/>
                  </a:lnTo>
                  <a:lnTo>
                    <a:pt x="142" y="164"/>
                  </a:lnTo>
                  <a:lnTo>
                    <a:pt x="142" y="172"/>
                  </a:lnTo>
                  <a:lnTo>
                    <a:pt x="142" y="176"/>
                  </a:lnTo>
                  <a:lnTo>
                    <a:pt x="142" y="180"/>
                  </a:lnTo>
                  <a:lnTo>
                    <a:pt x="142" y="190"/>
                  </a:lnTo>
                  <a:lnTo>
                    <a:pt x="142" y="198"/>
                  </a:lnTo>
                  <a:lnTo>
                    <a:pt x="142" y="202"/>
                  </a:lnTo>
                  <a:lnTo>
                    <a:pt x="146" y="202"/>
                  </a:lnTo>
                  <a:lnTo>
                    <a:pt x="146" y="206"/>
                  </a:lnTo>
                  <a:lnTo>
                    <a:pt x="146" y="210"/>
                  </a:lnTo>
                  <a:lnTo>
                    <a:pt x="150" y="210"/>
                  </a:lnTo>
                  <a:lnTo>
                    <a:pt x="150" y="212"/>
                  </a:lnTo>
                  <a:lnTo>
                    <a:pt x="152" y="216"/>
                  </a:lnTo>
                  <a:lnTo>
                    <a:pt x="160" y="224"/>
                  </a:lnTo>
                  <a:lnTo>
                    <a:pt x="164" y="228"/>
                  </a:lnTo>
                  <a:lnTo>
                    <a:pt x="164" y="228"/>
                  </a:lnTo>
                  <a:lnTo>
                    <a:pt x="164" y="22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57" name="Freeform 129"/>
            <p:cNvSpPr/>
            <p:nvPr/>
          </p:nvSpPr>
          <p:spPr>
            <a:xfrm>
              <a:off x="4506480" y="4219560"/>
              <a:ext cx="69480" cy="171000"/>
            </a:xfrm>
            <a:custGeom>
              <a:avLst/>
              <a:gdLst/>
              <a:ahLst/>
              <a:rect l="l" t="t" r="r" b="b"/>
              <a:pathLst>
                <a:path w="44" h="108">
                  <a:moveTo>
                    <a:pt x="26" y="82"/>
                  </a:moveTo>
                  <a:lnTo>
                    <a:pt x="26" y="82"/>
                  </a:lnTo>
                  <a:lnTo>
                    <a:pt x="26" y="86"/>
                  </a:lnTo>
                  <a:lnTo>
                    <a:pt x="30" y="90"/>
                  </a:lnTo>
                  <a:lnTo>
                    <a:pt x="30" y="92"/>
                  </a:lnTo>
                  <a:lnTo>
                    <a:pt x="26" y="92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8" y="108"/>
                  </a:lnTo>
                  <a:lnTo>
                    <a:pt x="18" y="10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10" y="66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4"/>
                  </a:lnTo>
                  <a:lnTo>
                    <a:pt x="40" y="34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4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58" name="Freeform 130"/>
            <p:cNvSpPr/>
            <p:nvPr/>
          </p:nvSpPr>
          <p:spPr>
            <a:xfrm>
              <a:off x="4934880" y="5048280"/>
              <a:ext cx="205920" cy="253800"/>
            </a:xfrm>
            <a:custGeom>
              <a:avLst/>
              <a:gdLst/>
              <a:ahLst/>
              <a:rect l="l" t="t" r="r" b="b"/>
              <a:pathLst>
                <a:path w="130" h="160">
                  <a:moveTo>
                    <a:pt x="90" y="120"/>
                  </a:moveTo>
                  <a:lnTo>
                    <a:pt x="90" y="120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6" y="120"/>
                  </a:lnTo>
                  <a:lnTo>
                    <a:pt x="86" y="120"/>
                  </a:lnTo>
                  <a:lnTo>
                    <a:pt x="82" y="124"/>
                  </a:lnTo>
                  <a:lnTo>
                    <a:pt x="82" y="124"/>
                  </a:lnTo>
                  <a:lnTo>
                    <a:pt x="82" y="124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82" y="130"/>
                  </a:lnTo>
                  <a:lnTo>
                    <a:pt x="80" y="134"/>
                  </a:lnTo>
                  <a:lnTo>
                    <a:pt x="80" y="134"/>
                  </a:lnTo>
                  <a:lnTo>
                    <a:pt x="80" y="138"/>
                  </a:lnTo>
                  <a:lnTo>
                    <a:pt x="80" y="138"/>
                  </a:lnTo>
                  <a:lnTo>
                    <a:pt x="80" y="138"/>
                  </a:lnTo>
                  <a:lnTo>
                    <a:pt x="80" y="138"/>
                  </a:lnTo>
                  <a:lnTo>
                    <a:pt x="76" y="138"/>
                  </a:lnTo>
                  <a:lnTo>
                    <a:pt x="76" y="142"/>
                  </a:lnTo>
                  <a:lnTo>
                    <a:pt x="76" y="142"/>
                  </a:lnTo>
                  <a:lnTo>
                    <a:pt x="72" y="142"/>
                  </a:lnTo>
                  <a:lnTo>
                    <a:pt x="72" y="138"/>
                  </a:lnTo>
                  <a:lnTo>
                    <a:pt x="72" y="138"/>
                  </a:lnTo>
                  <a:lnTo>
                    <a:pt x="72" y="138"/>
                  </a:lnTo>
                  <a:lnTo>
                    <a:pt x="72" y="138"/>
                  </a:lnTo>
                  <a:lnTo>
                    <a:pt x="72" y="142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4" y="142"/>
                  </a:lnTo>
                  <a:lnTo>
                    <a:pt x="64" y="142"/>
                  </a:lnTo>
                  <a:lnTo>
                    <a:pt x="64" y="142"/>
                  </a:lnTo>
                  <a:lnTo>
                    <a:pt x="64" y="138"/>
                  </a:lnTo>
                  <a:lnTo>
                    <a:pt x="64" y="138"/>
                  </a:lnTo>
                  <a:lnTo>
                    <a:pt x="64" y="142"/>
                  </a:lnTo>
                  <a:lnTo>
                    <a:pt x="60" y="142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54" y="134"/>
                  </a:lnTo>
                  <a:lnTo>
                    <a:pt x="54" y="134"/>
                  </a:lnTo>
                  <a:lnTo>
                    <a:pt x="54" y="134"/>
                  </a:lnTo>
                  <a:lnTo>
                    <a:pt x="54" y="134"/>
                  </a:lnTo>
                  <a:lnTo>
                    <a:pt x="54" y="134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46" y="130"/>
                  </a:lnTo>
                  <a:lnTo>
                    <a:pt x="46" y="130"/>
                  </a:lnTo>
                  <a:lnTo>
                    <a:pt x="42" y="130"/>
                  </a:lnTo>
                  <a:lnTo>
                    <a:pt x="42" y="130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38" y="146"/>
                  </a:lnTo>
                  <a:lnTo>
                    <a:pt x="38" y="146"/>
                  </a:lnTo>
                  <a:lnTo>
                    <a:pt x="38" y="146"/>
                  </a:lnTo>
                  <a:lnTo>
                    <a:pt x="38" y="146"/>
                  </a:lnTo>
                  <a:lnTo>
                    <a:pt x="38" y="146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0" y="150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60"/>
                  </a:lnTo>
                  <a:lnTo>
                    <a:pt x="26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6" y="160"/>
                  </a:lnTo>
                  <a:lnTo>
                    <a:pt x="16" y="160"/>
                  </a:lnTo>
                  <a:lnTo>
                    <a:pt x="16" y="160"/>
                  </a:lnTo>
                  <a:lnTo>
                    <a:pt x="16" y="160"/>
                  </a:lnTo>
                  <a:lnTo>
                    <a:pt x="16" y="160"/>
                  </a:lnTo>
                  <a:lnTo>
                    <a:pt x="16" y="160"/>
                  </a:lnTo>
                  <a:lnTo>
                    <a:pt x="12" y="160"/>
                  </a:lnTo>
                  <a:lnTo>
                    <a:pt x="12" y="160"/>
                  </a:lnTo>
                  <a:lnTo>
                    <a:pt x="12" y="160"/>
                  </a:lnTo>
                  <a:lnTo>
                    <a:pt x="12" y="160"/>
                  </a:lnTo>
                  <a:lnTo>
                    <a:pt x="12" y="160"/>
                  </a:lnTo>
                  <a:lnTo>
                    <a:pt x="12" y="160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2"/>
                  </a:lnTo>
                  <a:lnTo>
                    <a:pt x="12" y="142"/>
                  </a:lnTo>
                  <a:lnTo>
                    <a:pt x="12" y="142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12" y="138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0"/>
                  </a:lnTo>
                  <a:lnTo>
                    <a:pt x="8" y="130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4" y="124"/>
                  </a:lnTo>
                  <a:lnTo>
                    <a:pt x="4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16"/>
                  </a:lnTo>
                  <a:lnTo>
                    <a:pt x="0" y="112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6" y="74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6" y="68"/>
                  </a:lnTo>
                  <a:lnTo>
                    <a:pt x="16" y="60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52"/>
                  </a:lnTo>
                  <a:lnTo>
                    <a:pt x="16" y="42"/>
                  </a:lnTo>
                  <a:lnTo>
                    <a:pt x="16" y="3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12"/>
                  </a:lnTo>
                  <a:lnTo>
                    <a:pt x="80" y="12"/>
                  </a:lnTo>
                  <a:lnTo>
                    <a:pt x="80" y="12"/>
                  </a:lnTo>
                  <a:lnTo>
                    <a:pt x="82" y="12"/>
                  </a:lnTo>
                  <a:lnTo>
                    <a:pt x="82" y="16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90" y="34"/>
                  </a:lnTo>
                  <a:lnTo>
                    <a:pt x="94" y="34"/>
                  </a:lnTo>
                  <a:lnTo>
                    <a:pt x="94" y="34"/>
                  </a:lnTo>
                  <a:lnTo>
                    <a:pt x="94" y="34"/>
                  </a:lnTo>
                  <a:lnTo>
                    <a:pt x="94" y="34"/>
                  </a:lnTo>
                  <a:lnTo>
                    <a:pt x="94" y="34"/>
                  </a:lnTo>
                  <a:lnTo>
                    <a:pt x="94" y="34"/>
                  </a:lnTo>
                  <a:lnTo>
                    <a:pt x="94" y="34"/>
                  </a:lnTo>
                  <a:lnTo>
                    <a:pt x="94" y="38"/>
                  </a:lnTo>
                  <a:lnTo>
                    <a:pt x="98" y="3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102" y="42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0" y="48"/>
                  </a:lnTo>
                  <a:lnTo>
                    <a:pt x="110" y="52"/>
                  </a:lnTo>
                  <a:lnTo>
                    <a:pt x="110" y="52"/>
                  </a:lnTo>
                  <a:lnTo>
                    <a:pt x="110" y="52"/>
                  </a:lnTo>
                  <a:lnTo>
                    <a:pt x="110" y="52"/>
                  </a:lnTo>
                  <a:lnTo>
                    <a:pt x="110" y="52"/>
                  </a:lnTo>
                  <a:lnTo>
                    <a:pt x="110" y="56"/>
                  </a:lnTo>
                  <a:lnTo>
                    <a:pt x="110" y="56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2" y="68"/>
                  </a:lnTo>
                  <a:lnTo>
                    <a:pt x="116" y="68"/>
                  </a:lnTo>
                  <a:lnTo>
                    <a:pt x="116" y="68"/>
                  </a:lnTo>
                  <a:lnTo>
                    <a:pt x="116" y="68"/>
                  </a:lnTo>
                  <a:lnTo>
                    <a:pt x="116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0" y="68"/>
                  </a:lnTo>
                  <a:lnTo>
                    <a:pt x="124" y="68"/>
                  </a:lnTo>
                  <a:lnTo>
                    <a:pt x="126" y="68"/>
                  </a:lnTo>
                  <a:lnTo>
                    <a:pt x="126" y="68"/>
                  </a:lnTo>
                  <a:lnTo>
                    <a:pt x="126" y="68"/>
                  </a:lnTo>
                  <a:lnTo>
                    <a:pt x="126" y="68"/>
                  </a:lnTo>
                  <a:lnTo>
                    <a:pt x="126" y="72"/>
                  </a:lnTo>
                  <a:lnTo>
                    <a:pt x="126" y="72"/>
                  </a:lnTo>
                  <a:lnTo>
                    <a:pt x="126" y="72"/>
                  </a:lnTo>
                  <a:lnTo>
                    <a:pt x="126" y="72"/>
                  </a:lnTo>
                  <a:lnTo>
                    <a:pt x="126" y="72"/>
                  </a:lnTo>
                  <a:lnTo>
                    <a:pt x="126" y="72"/>
                  </a:lnTo>
                  <a:lnTo>
                    <a:pt x="126" y="74"/>
                  </a:lnTo>
                  <a:lnTo>
                    <a:pt x="126" y="74"/>
                  </a:lnTo>
                  <a:lnTo>
                    <a:pt x="126" y="74"/>
                  </a:lnTo>
                  <a:lnTo>
                    <a:pt x="126" y="74"/>
                  </a:lnTo>
                  <a:lnTo>
                    <a:pt x="126" y="74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4" y="82"/>
                  </a:lnTo>
                  <a:lnTo>
                    <a:pt x="124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16" y="82"/>
                  </a:lnTo>
                  <a:lnTo>
                    <a:pt x="116" y="86"/>
                  </a:lnTo>
                  <a:lnTo>
                    <a:pt x="116" y="86"/>
                  </a:lnTo>
                  <a:lnTo>
                    <a:pt x="116" y="86"/>
                  </a:lnTo>
                  <a:lnTo>
                    <a:pt x="116" y="86"/>
                  </a:lnTo>
                  <a:lnTo>
                    <a:pt x="116" y="86"/>
                  </a:lnTo>
                  <a:lnTo>
                    <a:pt x="116" y="86"/>
                  </a:lnTo>
                  <a:lnTo>
                    <a:pt x="116" y="86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0" y="98"/>
                  </a:lnTo>
                  <a:lnTo>
                    <a:pt x="110" y="98"/>
                  </a:lnTo>
                  <a:lnTo>
                    <a:pt x="110" y="98"/>
                  </a:lnTo>
                  <a:lnTo>
                    <a:pt x="106" y="98"/>
                  </a:lnTo>
                  <a:lnTo>
                    <a:pt x="106" y="98"/>
                  </a:lnTo>
                  <a:lnTo>
                    <a:pt x="106" y="98"/>
                  </a:lnTo>
                  <a:lnTo>
                    <a:pt x="106" y="98"/>
                  </a:lnTo>
                  <a:lnTo>
                    <a:pt x="106" y="98"/>
                  </a:lnTo>
                  <a:lnTo>
                    <a:pt x="102" y="100"/>
                  </a:lnTo>
                  <a:lnTo>
                    <a:pt x="102" y="100"/>
                  </a:lnTo>
                  <a:lnTo>
                    <a:pt x="102" y="100"/>
                  </a:lnTo>
                  <a:lnTo>
                    <a:pt x="102" y="100"/>
                  </a:lnTo>
                  <a:lnTo>
                    <a:pt x="98" y="100"/>
                  </a:lnTo>
                  <a:lnTo>
                    <a:pt x="98" y="104"/>
                  </a:lnTo>
                  <a:lnTo>
                    <a:pt x="98" y="104"/>
                  </a:lnTo>
                  <a:lnTo>
                    <a:pt x="98" y="104"/>
                  </a:lnTo>
                  <a:lnTo>
                    <a:pt x="98" y="108"/>
                  </a:lnTo>
                  <a:lnTo>
                    <a:pt x="98" y="108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8" y="116"/>
                  </a:lnTo>
                  <a:lnTo>
                    <a:pt x="94" y="116"/>
                  </a:lnTo>
                  <a:lnTo>
                    <a:pt x="94" y="116"/>
                  </a:lnTo>
                  <a:lnTo>
                    <a:pt x="94" y="116"/>
                  </a:lnTo>
                  <a:lnTo>
                    <a:pt x="94" y="120"/>
                  </a:lnTo>
                  <a:lnTo>
                    <a:pt x="94" y="120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90" y="12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59" name="Freeform 131"/>
            <p:cNvSpPr/>
            <p:nvPr/>
          </p:nvSpPr>
          <p:spPr>
            <a:xfrm>
              <a:off x="4363560" y="4146480"/>
              <a:ext cx="177480" cy="155160"/>
            </a:xfrm>
            <a:custGeom>
              <a:avLst/>
              <a:gdLst/>
              <a:ahLst/>
              <a:rect l="l" t="t" r="r" b="b"/>
              <a:pathLst>
                <a:path w="112" h="98">
                  <a:moveTo>
                    <a:pt x="90" y="72"/>
                  </a:moveTo>
                  <a:lnTo>
                    <a:pt x="90" y="72"/>
                  </a:lnTo>
                  <a:lnTo>
                    <a:pt x="90" y="72"/>
                  </a:lnTo>
                  <a:lnTo>
                    <a:pt x="90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74" y="72"/>
                  </a:lnTo>
                  <a:lnTo>
                    <a:pt x="70" y="72"/>
                  </a:lnTo>
                  <a:lnTo>
                    <a:pt x="66" y="72"/>
                  </a:lnTo>
                  <a:lnTo>
                    <a:pt x="66" y="72"/>
                  </a:lnTo>
                  <a:lnTo>
                    <a:pt x="66" y="72"/>
                  </a:lnTo>
                  <a:lnTo>
                    <a:pt x="66" y="72"/>
                  </a:lnTo>
                  <a:lnTo>
                    <a:pt x="66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0" y="72"/>
                  </a:lnTo>
                  <a:lnTo>
                    <a:pt x="60" y="72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52" y="72"/>
                  </a:lnTo>
                  <a:lnTo>
                    <a:pt x="48" y="72"/>
                  </a:lnTo>
                  <a:lnTo>
                    <a:pt x="44" y="72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90"/>
                  </a:lnTo>
                  <a:lnTo>
                    <a:pt x="40" y="90"/>
                  </a:lnTo>
                  <a:lnTo>
                    <a:pt x="38" y="94"/>
                  </a:lnTo>
                  <a:lnTo>
                    <a:pt x="38" y="94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38" y="94"/>
                  </a:lnTo>
                  <a:lnTo>
                    <a:pt x="38" y="98"/>
                  </a:lnTo>
                  <a:lnTo>
                    <a:pt x="40" y="98"/>
                  </a:lnTo>
                  <a:lnTo>
                    <a:pt x="40" y="98"/>
                  </a:lnTo>
                  <a:lnTo>
                    <a:pt x="40" y="98"/>
                  </a:lnTo>
                  <a:lnTo>
                    <a:pt x="40" y="98"/>
                  </a:lnTo>
                  <a:lnTo>
                    <a:pt x="40" y="98"/>
                  </a:lnTo>
                  <a:lnTo>
                    <a:pt x="40" y="98"/>
                  </a:lnTo>
                  <a:lnTo>
                    <a:pt x="38" y="98"/>
                  </a:lnTo>
                  <a:lnTo>
                    <a:pt x="38" y="98"/>
                  </a:lnTo>
                  <a:lnTo>
                    <a:pt x="38" y="98"/>
                  </a:lnTo>
                  <a:lnTo>
                    <a:pt x="38" y="98"/>
                  </a:lnTo>
                  <a:lnTo>
                    <a:pt x="38" y="94"/>
                  </a:lnTo>
                  <a:lnTo>
                    <a:pt x="38" y="94"/>
                  </a:lnTo>
                  <a:lnTo>
                    <a:pt x="38" y="94"/>
                  </a:lnTo>
                  <a:lnTo>
                    <a:pt x="34" y="90"/>
                  </a:lnTo>
                  <a:lnTo>
                    <a:pt x="34" y="90"/>
                  </a:lnTo>
                  <a:lnTo>
                    <a:pt x="30" y="90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18" y="90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8" y="90"/>
                  </a:lnTo>
                  <a:lnTo>
                    <a:pt x="8" y="86"/>
                  </a:lnTo>
                  <a:lnTo>
                    <a:pt x="8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6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6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86" y="20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90" y="28"/>
                  </a:lnTo>
                  <a:lnTo>
                    <a:pt x="92" y="28"/>
                  </a:lnTo>
                  <a:lnTo>
                    <a:pt x="92" y="28"/>
                  </a:lnTo>
                  <a:lnTo>
                    <a:pt x="92" y="28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2" y="34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6" y="38"/>
                  </a:lnTo>
                  <a:lnTo>
                    <a:pt x="100" y="42"/>
                  </a:lnTo>
                  <a:lnTo>
                    <a:pt x="104" y="46"/>
                  </a:lnTo>
                  <a:lnTo>
                    <a:pt x="104" y="42"/>
                  </a:lnTo>
                  <a:lnTo>
                    <a:pt x="108" y="42"/>
                  </a:lnTo>
                  <a:lnTo>
                    <a:pt x="108" y="42"/>
                  </a:lnTo>
                  <a:lnTo>
                    <a:pt x="108" y="42"/>
                  </a:lnTo>
                  <a:lnTo>
                    <a:pt x="108" y="42"/>
                  </a:lnTo>
                  <a:lnTo>
                    <a:pt x="108" y="46"/>
                  </a:lnTo>
                  <a:lnTo>
                    <a:pt x="112" y="46"/>
                  </a:lnTo>
                  <a:lnTo>
                    <a:pt x="108" y="46"/>
                  </a:lnTo>
                  <a:lnTo>
                    <a:pt x="108" y="46"/>
                  </a:lnTo>
                  <a:lnTo>
                    <a:pt x="108" y="50"/>
                  </a:lnTo>
                  <a:lnTo>
                    <a:pt x="108" y="50"/>
                  </a:lnTo>
                  <a:lnTo>
                    <a:pt x="112" y="54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08" y="60"/>
                  </a:lnTo>
                  <a:lnTo>
                    <a:pt x="108" y="64"/>
                  </a:lnTo>
                  <a:lnTo>
                    <a:pt x="108" y="64"/>
                  </a:lnTo>
                  <a:lnTo>
                    <a:pt x="108" y="64"/>
                  </a:lnTo>
                  <a:lnTo>
                    <a:pt x="108" y="64"/>
                  </a:lnTo>
                  <a:lnTo>
                    <a:pt x="108" y="64"/>
                  </a:lnTo>
                  <a:lnTo>
                    <a:pt x="104" y="64"/>
                  </a:lnTo>
                  <a:lnTo>
                    <a:pt x="104" y="64"/>
                  </a:lnTo>
                  <a:lnTo>
                    <a:pt x="104" y="64"/>
                  </a:lnTo>
                  <a:lnTo>
                    <a:pt x="104" y="64"/>
                  </a:lnTo>
                  <a:lnTo>
                    <a:pt x="100" y="64"/>
                  </a:lnTo>
                  <a:lnTo>
                    <a:pt x="100" y="64"/>
                  </a:lnTo>
                  <a:lnTo>
                    <a:pt x="100" y="64"/>
                  </a:lnTo>
                  <a:lnTo>
                    <a:pt x="100" y="64"/>
                  </a:lnTo>
                  <a:lnTo>
                    <a:pt x="100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8"/>
                  </a:lnTo>
                  <a:lnTo>
                    <a:pt x="96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0" y="72"/>
                  </a:lnTo>
                  <a:lnTo>
                    <a:pt x="90" y="72"/>
                  </a:lnTo>
                  <a:lnTo>
                    <a:pt x="90" y="7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0" name="Freeform 132"/>
            <p:cNvSpPr/>
            <p:nvPr/>
          </p:nvSpPr>
          <p:spPr>
            <a:xfrm>
              <a:off x="5138280" y="4622760"/>
              <a:ext cx="41040" cy="56880"/>
            </a:xfrm>
            <a:custGeom>
              <a:avLst/>
              <a:gdLst/>
              <a:ahLst/>
              <a:rect l="l" t="t" r="r" b="b"/>
              <a:pathLst>
                <a:path w="26" h="36">
                  <a:moveTo>
                    <a:pt x="26" y="10"/>
                  </a:move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1" name="Freeform 133"/>
            <p:cNvSpPr/>
            <p:nvPr/>
          </p:nvSpPr>
          <p:spPr>
            <a:xfrm>
              <a:off x="4674600" y="4200480"/>
              <a:ext cx="180720" cy="313920"/>
            </a:xfrm>
            <a:custGeom>
              <a:avLst/>
              <a:gdLst/>
              <a:ahLst/>
              <a:rect l="l" t="t" r="r" b="b"/>
              <a:pathLst>
                <a:path w="114" h="198">
                  <a:moveTo>
                    <a:pt x="26" y="190"/>
                  </a:moveTo>
                  <a:lnTo>
                    <a:pt x="24" y="190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20" y="176"/>
                  </a:lnTo>
                  <a:lnTo>
                    <a:pt x="24" y="176"/>
                  </a:lnTo>
                  <a:lnTo>
                    <a:pt x="24" y="172"/>
                  </a:lnTo>
                  <a:lnTo>
                    <a:pt x="20" y="168"/>
                  </a:lnTo>
                  <a:lnTo>
                    <a:pt x="20" y="164"/>
                  </a:lnTo>
                  <a:lnTo>
                    <a:pt x="16" y="162"/>
                  </a:lnTo>
                  <a:lnTo>
                    <a:pt x="20" y="162"/>
                  </a:lnTo>
                  <a:lnTo>
                    <a:pt x="16" y="158"/>
                  </a:lnTo>
                  <a:lnTo>
                    <a:pt x="16" y="162"/>
                  </a:lnTo>
                  <a:lnTo>
                    <a:pt x="12" y="162"/>
                  </a:lnTo>
                  <a:lnTo>
                    <a:pt x="12" y="158"/>
                  </a:lnTo>
                  <a:lnTo>
                    <a:pt x="8" y="158"/>
                  </a:lnTo>
                  <a:lnTo>
                    <a:pt x="8" y="154"/>
                  </a:lnTo>
                  <a:lnTo>
                    <a:pt x="8" y="150"/>
                  </a:lnTo>
                  <a:lnTo>
                    <a:pt x="8" y="146"/>
                  </a:lnTo>
                  <a:lnTo>
                    <a:pt x="8" y="150"/>
                  </a:lnTo>
                  <a:lnTo>
                    <a:pt x="4" y="150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0" y="150"/>
                  </a:lnTo>
                  <a:lnTo>
                    <a:pt x="0" y="146"/>
                  </a:lnTo>
                  <a:lnTo>
                    <a:pt x="4" y="142"/>
                  </a:lnTo>
                  <a:lnTo>
                    <a:pt x="4" y="138"/>
                  </a:lnTo>
                  <a:lnTo>
                    <a:pt x="8" y="134"/>
                  </a:lnTo>
                  <a:lnTo>
                    <a:pt x="8" y="132"/>
                  </a:lnTo>
                  <a:lnTo>
                    <a:pt x="8" y="128"/>
                  </a:lnTo>
                  <a:lnTo>
                    <a:pt x="8" y="124"/>
                  </a:lnTo>
                  <a:lnTo>
                    <a:pt x="12" y="120"/>
                  </a:lnTo>
                  <a:lnTo>
                    <a:pt x="16" y="116"/>
                  </a:lnTo>
                  <a:lnTo>
                    <a:pt x="20" y="116"/>
                  </a:lnTo>
                  <a:lnTo>
                    <a:pt x="20" y="112"/>
                  </a:lnTo>
                  <a:lnTo>
                    <a:pt x="20" y="108"/>
                  </a:lnTo>
                  <a:lnTo>
                    <a:pt x="24" y="108"/>
                  </a:lnTo>
                  <a:lnTo>
                    <a:pt x="26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0" y="106"/>
                  </a:lnTo>
                  <a:lnTo>
                    <a:pt x="34" y="106"/>
                  </a:lnTo>
                  <a:lnTo>
                    <a:pt x="34" y="108"/>
                  </a:lnTo>
                  <a:lnTo>
                    <a:pt x="38" y="108"/>
                  </a:lnTo>
                  <a:lnTo>
                    <a:pt x="38" y="112"/>
                  </a:lnTo>
                  <a:lnTo>
                    <a:pt x="38" y="116"/>
                  </a:lnTo>
                  <a:lnTo>
                    <a:pt x="42" y="116"/>
                  </a:lnTo>
                  <a:lnTo>
                    <a:pt x="42" y="112"/>
                  </a:lnTo>
                  <a:lnTo>
                    <a:pt x="46" y="112"/>
                  </a:lnTo>
                  <a:lnTo>
                    <a:pt x="46" y="108"/>
                  </a:lnTo>
                  <a:lnTo>
                    <a:pt x="50" y="106"/>
                  </a:lnTo>
                  <a:lnTo>
                    <a:pt x="50" y="102"/>
                  </a:lnTo>
                  <a:lnTo>
                    <a:pt x="50" y="98"/>
                  </a:lnTo>
                  <a:lnTo>
                    <a:pt x="54" y="98"/>
                  </a:lnTo>
                  <a:lnTo>
                    <a:pt x="54" y="94"/>
                  </a:lnTo>
                  <a:lnTo>
                    <a:pt x="54" y="90"/>
                  </a:lnTo>
                  <a:lnTo>
                    <a:pt x="54" y="86"/>
                  </a:lnTo>
                  <a:lnTo>
                    <a:pt x="56" y="86"/>
                  </a:lnTo>
                  <a:lnTo>
                    <a:pt x="54" y="86"/>
                  </a:lnTo>
                  <a:lnTo>
                    <a:pt x="54" y="82"/>
                  </a:lnTo>
                  <a:lnTo>
                    <a:pt x="56" y="82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4" y="76"/>
                  </a:lnTo>
                  <a:lnTo>
                    <a:pt x="64" y="72"/>
                  </a:lnTo>
                  <a:lnTo>
                    <a:pt x="64" y="68"/>
                  </a:lnTo>
                  <a:lnTo>
                    <a:pt x="64" y="64"/>
                  </a:lnTo>
                  <a:lnTo>
                    <a:pt x="68" y="64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2"/>
                  </a:lnTo>
                  <a:lnTo>
                    <a:pt x="72" y="52"/>
                  </a:lnTo>
                  <a:lnTo>
                    <a:pt x="72" y="50"/>
                  </a:lnTo>
                  <a:lnTo>
                    <a:pt x="72" y="46"/>
                  </a:lnTo>
                  <a:lnTo>
                    <a:pt x="76" y="42"/>
                  </a:lnTo>
                  <a:lnTo>
                    <a:pt x="76" y="38"/>
                  </a:lnTo>
                  <a:lnTo>
                    <a:pt x="80" y="34"/>
                  </a:lnTo>
                  <a:lnTo>
                    <a:pt x="84" y="34"/>
                  </a:lnTo>
                  <a:lnTo>
                    <a:pt x="84" y="30"/>
                  </a:lnTo>
                  <a:lnTo>
                    <a:pt x="86" y="30"/>
                  </a:lnTo>
                  <a:lnTo>
                    <a:pt x="90" y="26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90" y="22"/>
                  </a:lnTo>
                  <a:lnTo>
                    <a:pt x="90" y="20"/>
                  </a:lnTo>
                  <a:lnTo>
                    <a:pt x="86" y="20"/>
                  </a:lnTo>
                  <a:lnTo>
                    <a:pt x="90" y="20"/>
                  </a:lnTo>
                  <a:lnTo>
                    <a:pt x="90" y="16"/>
                  </a:lnTo>
                  <a:lnTo>
                    <a:pt x="86" y="16"/>
                  </a:lnTo>
                  <a:lnTo>
                    <a:pt x="84" y="16"/>
                  </a:lnTo>
                  <a:lnTo>
                    <a:pt x="84" y="12"/>
                  </a:lnTo>
                  <a:lnTo>
                    <a:pt x="84" y="8"/>
                  </a:lnTo>
                  <a:lnTo>
                    <a:pt x="84" y="4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90" y="8"/>
                  </a:lnTo>
                  <a:lnTo>
                    <a:pt x="94" y="16"/>
                  </a:lnTo>
                  <a:lnTo>
                    <a:pt x="94" y="20"/>
                  </a:lnTo>
                  <a:lnTo>
                    <a:pt x="94" y="22"/>
                  </a:lnTo>
                  <a:lnTo>
                    <a:pt x="94" y="26"/>
                  </a:lnTo>
                  <a:lnTo>
                    <a:pt x="94" y="30"/>
                  </a:lnTo>
                  <a:lnTo>
                    <a:pt x="94" y="34"/>
                  </a:lnTo>
                  <a:lnTo>
                    <a:pt x="94" y="38"/>
                  </a:lnTo>
                  <a:lnTo>
                    <a:pt x="94" y="42"/>
                  </a:lnTo>
                  <a:lnTo>
                    <a:pt x="94" y="46"/>
                  </a:lnTo>
                  <a:lnTo>
                    <a:pt x="98" y="46"/>
                  </a:lnTo>
                  <a:lnTo>
                    <a:pt x="98" y="50"/>
                  </a:lnTo>
                  <a:lnTo>
                    <a:pt x="102" y="52"/>
                  </a:lnTo>
                  <a:lnTo>
                    <a:pt x="102" y="56"/>
                  </a:lnTo>
                  <a:lnTo>
                    <a:pt x="98" y="56"/>
                  </a:lnTo>
                  <a:lnTo>
                    <a:pt x="94" y="56"/>
                  </a:lnTo>
                  <a:lnTo>
                    <a:pt x="90" y="56"/>
                  </a:lnTo>
                  <a:lnTo>
                    <a:pt x="86" y="56"/>
                  </a:lnTo>
                  <a:lnTo>
                    <a:pt x="84" y="56"/>
                  </a:lnTo>
                  <a:lnTo>
                    <a:pt x="80" y="60"/>
                  </a:lnTo>
                  <a:lnTo>
                    <a:pt x="84" y="68"/>
                  </a:lnTo>
                  <a:lnTo>
                    <a:pt x="86" y="72"/>
                  </a:lnTo>
                  <a:lnTo>
                    <a:pt x="90" y="76"/>
                  </a:lnTo>
                  <a:lnTo>
                    <a:pt x="94" y="76"/>
                  </a:lnTo>
                  <a:lnTo>
                    <a:pt x="94" y="78"/>
                  </a:lnTo>
                  <a:lnTo>
                    <a:pt x="98" y="82"/>
                  </a:lnTo>
                  <a:lnTo>
                    <a:pt x="98" y="86"/>
                  </a:lnTo>
                  <a:lnTo>
                    <a:pt x="98" y="90"/>
                  </a:lnTo>
                  <a:lnTo>
                    <a:pt x="102" y="90"/>
                  </a:lnTo>
                  <a:lnTo>
                    <a:pt x="102" y="94"/>
                  </a:lnTo>
                  <a:lnTo>
                    <a:pt x="102" y="98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8" y="106"/>
                  </a:lnTo>
                  <a:lnTo>
                    <a:pt x="94" y="106"/>
                  </a:lnTo>
                  <a:lnTo>
                    <a:pt x="94" y="108"/>
                  </a:lnTo>
                  <a:lnTo>
                    <a:pt x="94" y="112"/>
                  </a:lnTo>
                  <a:lnTo>
                    <a:pt x="90" y="116"/>
                  </a:lnTo>
                  <a:lnTo>
                    <a:pt x="90" y="120"/>
                  </a:lnTo>
                  <a:lnTo>
                    <a:pt x="86" y="120"/>
                  </a:lnTo>
                  <a:lnTo>
                    <a:pt x="86" y="124"/>
                  </a:lnTo>
                  <a:lnTo>
                    <a:pt x="86" y="128"/>
                  </a:lnTo>
                  <a:lnTo>
                    <a:pt x="90" y="128"/>
                  </a:lnTo>
                  <a:lnTo>
                    <a:pt x="86" y="132"/>
                  </a:lnTo>
                  <a:lnTo>
                    <a:pt x="86" y="134"/>
                  </a:lnTo>
                  <a:lnTo>
                    <a:pt x="90" y="138"/>
                  </a:lnTo>
                  <a:lnTo>
                    <a:pt x="90" y="142"/>
                  </a:lnTo>
                  <a:lnTo>
                    <a:pt x="90" y="146"/>
                  </a:lnTo>
                  <a:lnTo>
                    <a:pt x="90" y="150"/>
                  </a:lnTo>
                  <a:lnTo>
                    <a:pt x="94" y="150"/>
                  </a:lnTo>
                  <a:lnTo>
                    <a:pt x="94" y="154"/>
                  </a:lnTo>
                  <a:lnTo>
                    <a:pt x="94" y="158"/>
                  </a:lnTo>
                  <a:lnTo>
                    <a:pt x="94" y="162"/>
                  </a:lnTo>
                  <a:lnTo>
                    <a:pt x="98" y="162"/>
                  </a:lnTo>
                  <a:lnTo>
                    <a:pt x="98" y="164"/>
                  </a:lnTo>
                  <a:lnTo>
                    <a:pt x="102" y="168"/>
                  </a:lnTo>
                  <a:lnTo>
                    <a:pt x="106" y="172"/>
                  </a:lnTo>
                  <a:lnTo>
                    <a:pt x="110" y="176"/>
                  </a:lnTo>
                  <a:lnTo>
                    <a:pt x="110" y="180"/>
                  </a:lnTo>
                  <a:lnTo>
                    <a:pt x="110" y="184"/>
                  </a:lnTo>
                  <a:lnTo>
                    <a:pt x="110" y="188"/>
                  </a:lnTo>
                  <a:lnTo>
                    <a:pt x="114" y="188"/>
                  </a:lnTo>
                  <a:lnTo>
                    <a:pt x="110" y="188"/>
                  </a:lnTo>
                  <a:lnTo>
                    <a:pt x="110" y="190"/>
                  </a:lnTo>
                  <a:lnTo>
                    <a:pt x="110" y="194"/>
                  </a:lnTo>
                  <a:lnTo>
                    <a:pt x="110" y="198"/>
                  </a:lnTo>
                  <a:lnTo>
                    <a:pt x="110" y="194"/>
                  </a:lnTo>
                  <a:lnTo>
                    <a:pt x="106" y="194"/>
                  </a:lnTo>
                  <a:lnTo>
                    <a:pt x="102" y="194"/>
                  </a:lnTo>
                  <a:lnTo>
                    <a:pt x="102" y="190"/>
                  </a:lnTo>
                  <a:lnTo>
                    <a:pt x="98" y="190"/>
                  </a:lnTo>
                  <a:lnTo>
                    <a:pt x="94" y="190"/>
                  </a:lnTo>
                  <a:lnTo>
                    <a:pt x="90" y="190"/>
                  </a:lnTo>
                  <a:lnTo>
                    <a:pt x="86" y="190"/>
                  </a:lnTo>
                  <a:lnTo>
                    <a:pt x="84" y="190"/>
                  </a:lnTo>
                  <a:lnTo>
                    <a:pt x="76" y="190"/>
                  </a:lnTo>
                  <a:lnTo>
                    <a:pt x="68" y="190"/>
                  </a:lnTo>
                  <a:lnTo>
                    <a:pt x="68" y="188"/>
                  </a:lnTo>
                  <a:lnTo>
                    <a:pt x="64" y="188"/>
                  </a:lnTo>
                  <a:lnTo>
                    <a:pt x="60" y="188"/>
                  </a:lnTo>
                  <a:lnTo>
                    <a:pt x="56" y="188"/>
                  </a:lnTo>
                  <a:lnTo>
                    <a:pt x="54" y="188"/>
                  </a:lnTo>
                  <a:lnTo>
                    <a:pt x="50" y="188"/>
                  </a:lnTo>
                  <a:lnTo>
                    <a:pt x="46" y="188"/>
                  </a:lnTo>
                  <a:lnTo>
                    <a:pt x="42" y="188"/>
                  </a:lnTo>
                  <a:lnTo>
                    <a:pt x="42" y="190"/>
                  </a:lnTo>
                  <a:lnTo>
                    <a:pt x="38" y="190"/>
                  </a:lnTo>
                  <a:lnTo>
                    <a:pt x="30" y="190"/>
                  </a:lnTo>
                  <a:lnTo>
                    <a:pt x="26" y="190"/>
                  </a:lnTo>
                  <a:lnTo>
                    <a:pt x="26" y="190"/>
                  </a:lnTo>
                  <a:lnTo>
                    <a:pt x="26" y="19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2" name="Freeform 134"/>
            <p:cNvSpPr/>
            <p:nvPr/>
          </p:nvSpPr>
          <p:spPr>
            <a:xfrm>
              <a:off x="3918960" y="4089600"/>
              <a:ext cx="60120" cy="63000"/>
            </a:xfrm>
            <a:custGeom>
              <a:avLst/>
              <a:gdLst/>
              <a:ahLst/>
              <a:rect l="l" t="t" r="r" b="b"/>
              <a:pathLst>
                <a:path w="38" h="40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34" y="10"/>
                  </a:moveTo>
                  <a:lnTo>
                    <a:pt x="34" y="10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close/>
                  <a:moveTo>
                    <a:pt x="16" y="10"/>
                  </a:move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close/>
                  <a:moveTo>
                    <a:pt x="34" y="22"/>
                  </a:move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close/>
                  <a:moveTo>
                    <a:pt x="30" y="38"/>
                  </a:move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close/>
                  <a:moveTo>
                    <a:pt x="26" y="40"/>
                  </a:moveTo>
                  <a:lnTo>
                    <a:pt x="24" y="40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close/>
                  <a:moveTo>
                    <a:pt x="12" y="40"/>
                  </a:move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3" name="Freeform 135"/>
            <p:cNvSpPr/>
            <p:nvPr/>
          </p:nvSpPr>
          <p:spPr>
            <a:xfrm>
              <a:off x="4814280" y="4260960"/>
              <a:ext cx="288720" cy="237600"/>
            </a:xfrm>
            <a:custGeom>
              <a:avLst/>
              <a:gdLst/>
              <a:ahLst/>
              <a:rect l="l" t="t" r="r" b="b"/>
              <a:pathLst>
                <a:path w="182" h="150">
                  <a:moveTo>
                    <a:pt x="84" y="112"/>
                  </a:moveTo>
                  <a:lnTo>
                    <a:pt x="84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2"/>
                  </a:lnTo>
                  <a:lnTo>
                    <a:pt x="70" y="102"/>
                  </a:lnTo>
                  <a:lnTo>
                    <a:pt x="66" y="104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58" y="112"/>
                  </a:lnTo>
                  <a:lnTo>
                    <a:pt x="58" y="116"/>
                  </a:lnTo>
                  <a:lnTo>
                    <a:pt x="58" y="112"/>
                  </a:lnTo>
                  <a:lnTo>
                    <a:pt x="54" y="116"/>
                  </a:lnTo>
                  <a:lnTo>
                    <a:pt x="58" y="116"/>
                  </a:lnTo>
                  <a:lnTo>
                    <a:pt x="58" y="120"/>
                  </a:lnTo>
                  <a:lnTo>
                    <a:pt x="58" y="124"/>
                  </a:lnTo>
                  <a:lnTo>
                    <a:pt x="58" y="128"/>
                  </a:lnTo>
                  <a:lnTo>
                    <a:pt x="58" y="132"/>
                  </a:lnTo>
                  <a:lnTo>
                    <a:pt x="58" y="128"/>
                  </a:lnTo>
                  <a:lnTo>
                    <a:pt x="54" y="128"/>
                  </a:lnTo>
                  <a:lnTo>
                    <a:pt x="52" y="128"/>
                  </a:lnTo>
                  <a:lnTo>
                    <a:pt x="52" y="132"/>
                  </a:lnTo>
                  <a:lnTo>
                    <a:pt x="52" y="128"/>
                  </a:lnTo>
                  <a:lnTo>
                    <a:pt x="48" y="128"/>
                  </a:lnTo>
                  <a:lnTo>
                    <a:pt x="44" y="128"/>
                  </a:lnTo>
                  <a:lnTo>
                    <a:pt x="40" y="128"/>
                  </a:lnTo>
                  <a:lnTo>
                    <a:pt x="40" y="124"/>
                  </a:lnTo>
                  <a:lnTo>
                    <a:pt x="40" y="128"/>
                  </a:lnTo>
                  <a:lnTo>
                    <a:pt x="36" y="128"/>
                  </a:lnTo>
                  <a:lnTo>
                    <a:pt x="32" y="128"/>
                  </a:lnTo>
                  <a:lnTo>
                    <a:pt x="28" y="128"/>
                  </a:lnTo>
                  <a:lnTo>
                    <a:pt x="28" y="132"/>
                  </a:lnTo>
                  <a:lnTo>
                    <a:pt x="28" y="134"/>
                  </a:lnTo>
                  <a:lnTo>
                    <a:pt x="26" y="138"/>
                  </a:lnTo>
                  <a:lnTo>
                    <a:pt x="28" y="138"/>
                  </a:lnTo>
                  <a:lnTo>
                    <a:pt x="28" y="142"/>
                  </a:lnTo>
                  <a:lnTo>
                    <a:pt x="26" y="142"/>
                  </a:lnTo>
                  <a:lnTo>
                    <a:pt x="26" y="146"/>
                  </a:lnTo>
                  <a:lnTo>
                    <a:pt x="26" y="150"/>
                  </a:lnTo>
                  <a:lnTo>
                    <a:pt x="22" y="150"/>
                  </a:lnTo>
                  <a:lnTo>
                    <a:pt x="22" y="146"/>
                  </a:lnTo>
                  <a:lnTo>
                    <a:pt x="22" y="142"/>
                  </a:lnTo>
                  <a:lnTo>
                    <a:pt x="22" y="138"/>
                  </a:lnTo>
                  <a:lnTo>
                    <a:pt x="18" y="134"/>
                  </a:lnTo>
                  <a:lnTo>
                    <a:pt x="14" y="132"/>
                  </a:lnTo>
                  <a:lnTo>
                    <a:pt x="10" y="128"/>
                  </a:lnTo>
                  <a:lnTo>
                    <a:pt x="10" y="124"/>
                  </a:lnTo>
                  <a:lnTo>
                    <a:pt x="6" y="124"/>
                  </a:lnTo>
                  <a:lnTo>
                    <a:pt x="6" y="120"/>
                  </a:lnTo>
                  <a:lnTo>
                    <a:pt x="6" y="116"/>
                  </a:lnTo>
                  <a:lnTo>
                    <a:pt x="6" y="112"/>
                  </a:lnTo>
                  <a:lnTo>
                    <a:pt x="2" y="112"/>
                  </a:lnTo>
                  <a:lnTo>
                    <a:pt x="2" y="108"/>
                  </a:lnTo>
                  <a:lnTo>
                    <a:pt x="2" y="104"/>
                  </a:lnTo>
                  <a:lnTo>
                    <a:pt x="2" y="102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2" y="90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2" y="78"/>
                  </a:lnTo>
                  <a:lnTo>
                    <a:pt x="6" y="74"/>
                  </a:lnTo>
                  <a:lnTo>
                    <a:pt x="6" y="72"/>
                  </a:lnTo>
                  <a:lnTo>
                    <a:pt x="6" y="68"/>
                  </a:lnTo>
                  <a:lnTo>
                    <a:pt x="10" y="68"/>
                  </a:lnTo>
                  <a:lnTo>
                    <a:pt x="10" y="64"/>
                  </a:lnTo>
                  <a:lnTo>
                    <a:pt x="14" y="64"/>
                  </a:lnTo>
                  <a:lnTo>
                    <a:pt x="14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56"/>
                  </a:lnTo>
                  <a:lnTo>
                    <a:pt x="28" y="52"/>
                  </a:lnTo>
                  <a:lnTo>
                    <a:pt x="28" y="56"/>
                  </a:lnTo>
                  <a:lnTo>
                    <a:pt x="32" y="60"/>
                  </a:lnTo>
                  <a:lnTo>
                    <a:pt x="32" y="56"/>
                  </a:lnTo>
                  <a:lnTo>
                    <a:pt x="36" y="56"/>
                  </a:lnTo>
                  <a:lnTo>
                    <a:pt x="40" y="52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4" y="52"/>
                  </a:lnTo>
                  <a:lnTo>
                    <a:pt x="58" y="52"/>
                  </a:lnTo>
                  <a:lnTo>
                    <a:pt x="58" y="48"/>
                  </a:lnTo>
                  <a:lnTo>
                    <a:pt x="58" y="44"/>
                  </a:lnTo>
                  <a:lnTo>
                    <a:pt x="62" y="44"/>
                  </a:lnTo>
                  <a:lnTo>
                    <a:pt x="62" y="42"/>
                  </a:lnTo>
                  <a:lnTo>
                    <a:pt x="66" y="42"/>
                  </a:lnTo>
                  <a:lnTo>
                    <a:pt x="62" y="38"/>
                  </a:lnTo>
                  <a:lnTo>
                    <a:pt x="62" y="34"/>
                  </a:lnTo>
                  <a:lnTo>
                    <a:pt x="66" y="34"/>
                  </a:lnTo>
                  <a:lnTo>
                    <a:pt x="70" y="34"/>
                  </a:lnTo>
                  <a:lnTo>
                    <a:pt x="74" y="34"/>
                  </a:lnTo>
                  <a:lnTo>
                    <a:pt x="78" y="34"/>
                  </a:lnTo>
                  <a:lnTo>
                    <a:pt x="82" y="34"/>
                  </a:lnTo>
                  <a:lnTo>
                    <a:pt x="84" y="34"/>
                  </a:lnTo>
                  <a:lnTo>
                    <a:pt x="84" y="30"/>
                  </a:lnTo>
                  <a:lnTo>
                    <a:pt x="88" y="26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100" y="14"/>
                  </a:lnTo>
                  <a:lnTo>
                    <a:pt x="100" y="12"/>
                  </a:lnTo>
                  <a:lnTo>
                    <a:pt x="104" y="12"/>
                  </a:lnTo>
                  <a:lnTo>
                    <a:pt x="100" y="12"/>
                  </a:lnTo>
                  <a:lnTo>
                    <a:pt x="100" y="8"/>
                  </a:lnTo>
                  <a:lnTo>
                    <a:pt x="104" y="4"/>
                  </a:lnTo>
                  <a:lnTo>
                    <a:pt x="108" y="4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18" y="4"/>
                  </a:lnTo>
                  <a:lnTo>
                    <a:pt x="122" y="8"/>
                  </a:lnTo>
                  <a:lnTo>
                    <a:pt x="126" y="12"/>
                  </a:lnTo>
                  <a:lnTo>
                    <a:pt x="126" y="14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26" y="30"/>
                  </a:lnTo>
                  <a:lnTo>
                    <a:pt x="126" y="34"/>
                  </a:lnTo>
                  <a:lnTo>
                    <a:pt x="126" y="38"/>
                  </a:lnTo>
                  <a:lnTo>
                    <a:pt x="126" y="42"/>
                  </a:lnTo>
                  <a:lnTo>
                    <a:pt x="130" y="42"/>
                  </a:lnTo>
                  <a:lnTo>
                    <a:pt x="130" y="38"/>
                  </a:lnTo>
                  <a:lnTo>
                    <a:pt x="134" y="38"/>
                  </a:lnTo>
                  <a:lnTo>
                    <a:pt x="134" y="42"/>
                  </a:lnTo>
                  <a:lnTo>
                    <a:pt x="136" y="42"/>
                  </a:lnTo>
                  <a:lnTo>
                    <a:pt x="136" y="44"/>
                  </a:lnTo>
                  <a:lnTo>
                    <a:pt x="136" y="48"/>
                  </a:lnTo>
                  <a:lnTo>
                    <a:pt x="140" y="48"/>
                  </a:lnTo>
                  <a:lnTo>
                    <a:pt x="144" y="48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52" y="52"/>
                  </a:lnTo>
                  <a:lnTo>
                    <a:pt x="152" y="56"/>
                  </a:lnTo>
                  <a:lnTo>
                    <a:pt x="152" y="60"/>
                  </a:lnTo>
                  <a:lnTo>
                    <a:pt x="152" y="64"/>
                  </a:lnTo>
                  <a:lnTo>
                    <a:pt x="156" y="64"/>
                  </a:lnTo>
                  <a:lnTo>
                    <a:pt x="160" y="68"/>
                  </a:lnTo>
                  <a:lnTo>
                    <a:pt x="162" y="68"/>
                  </a:lnTo>
                  <a:lnTo>
                    <a:pt x="162" y="72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6" y="82"/>
                  </a:lnTo>
                  <a:lnTo>
                    <a:pt x="170" y="82"/>
                  </a:lnTo>
                  <a:lnTo>
                    <a:pt x="166" y="82"/>
                  </a:lnTo>
                  <a:lnTo>
                    <a:pt x="166" y="86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4" y="90"/>
                  </a:lnTo>
                  <a:lnTo>
                    <a:pt x="178" y="90"/>
                  </a:lnTo>
                  <a:lnTo>
                    <a:pt x="178" y="94"/>
                  </a:lnTo>
                  <a:lnTo>
                    <a:pt x="182" y="94"/>
                  </a:lnTo>
                  <a:lnTo>
                    <a:pt x="178" y="94"/>
                  </a:lnTo>
                  <a:lnTo>
                    <a:pt x="178" y="98"/>
                  </a:lnTo>
                  <a:lnTo>
                    <a:pt x="182" y="98"/>
                  </a:lnTo>
                  <a:lnTo>
                    <a:pt x="182" y="102"/>
                  </a:lnTo>
                  <a:lnTo>
                    <a:pt x="182" y="104"/>
                  </a:lnTo>
                  <a:lnTo>
                    <a:pt x="182" y="102"/>
                  </a:lnTo>
                  <a:lnTo>
                    <a:pt x="178" y="102"/>
                  </a:lnTo>
                  <a:lnTo>
                    <a:pt x="174" y="102"/>
                  </a:lnTo>
                  <a:lnTo>
                    <a:pt x="170" y="102"/>
                  </a:lnTo>
                  <a:lnTo>
                    <a:pt x="166" y="102"/>
                  </a:lnTo>
                  <a:lnTo>
                    <a:pt x="162" y="102"/>
                  </a:lnTo>
                  <a:lnTo>
                    <a:pt x="162" y="98"/>
                  </a:lnTo>
                  <a:lnTo>
                    <a:pt x="162" y="102"/>
                  </a:lnTo>
                  <a:lnTo>
                    <a:pt x="160" y="102"/>
                  </a:lnTo>
                  <a:lnTo>
                    <a:pt x="160" y="98"/>
                  </a:lnTo>
                  <a:lnTo>
                    <a:pt x="156" y="98"/>
                  </a:lnTo>
                  <a:lnTo>
                    <a:pt x="152" y="98"/>
                  </a:lnTo>
                  <a:lnTo>
                    <a:pt x="152" y="102"/>
                  </a:lnTo>
                  <a:lnTo>
                    <a:pt x="152" y="104"/>
                  </a:lnTo>
                  <a:lnTo>
                    <a:pt x="148" y="104"/>
                  </a:lnTo>
                  <a:lnTo>
                    <a:pt x="144" y="104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40" y="102"/>
                  </a:lnTo>
                  <a:lnTo>
                    <a:pt x="136" y="104"/>
                  </a:lnTo>
                  <a:lnTo>
                    <a:pt x="134" y="104"/>
                  </a:lnTo>
                  <a:lnTo>
                    <a:pt x="130" y="104"/>
                  </a:lnTo>
                  <a:lnTo>
                    <a:pt x="126" y="108"/>
                  </a:lnTo>
                  <a:lnTo>
                    <a:pt x="122" y="108"/>
                  </a:lnTo>
                  <a:lnTo>
                    <a:pt x="118" y="108"/>
                  </a:lnTo>
                  <a:lnTo>
                    <a:pt x="118" y="104"/>
                  </a:lnTo>
                  <a:lnTo>
                    <a:pt x="118" y="108"/>
                  </a:lnTo>
                  <a:lnTo>
                    <a:pt x="114" y="108"/>
                  </a:lnTo>
                  <a:lnTo>
                    <a:pt x="114" y="112"/>
                  </a:lnTo>
                  <a:lnTo>
                    <a:pt x="114" y="116"/>
                  </a:lnTo>
                  <a:lnTo>
                    <a:pt x="110" y="116"/>
                  </a:lnTo>
                  <a:lnTo>
                    <a:pt x="110" y="120"/>
                  </a:lnTo>
                  <a:lnTo>
                    <a:pt x="108" y="120"/>
                  </a:lnTo>
                  <a:lnTo>
                    <a:pt x="108" y="116"/>
                  </a:lnTo>
                  <a:lnTo>
                    <a:pt x="104" y="116"/>
                  </a:lnTo>
                  <a:lnTo>
                    <a:pt x="100" y="116"/>
                  </a:lnTo>
                  <a:lnTo>
                    <a:pt x="92" y="116"/>
                  </a:lnTo>
                  <a:lnTo>
                    <a:pt x="92" y="112"/>
                  </a:lnTo>
                  <a:lnTo>
                    <a:pt x="88" y="112"/>
                  </a:lnTo>
                  <a:lnTo>
                    <a:pt x="84" y="112"/>
                  </a:lnTo>
                  <a:lnTo>
                    <a:pt x="84" y="112"/>
                  </a:lnTo>
                  <a:lnTo>
                    <a:pt x="84" y="11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4" name="Freeform 136"/>
            <p:cNvSpPr/>
            <p:nvPr/>
          </p:nvSpPr>
          <p:spPr>
            <a:xfrm>
              <a:off x="4789080" y="3917880"/>
              <a:ext cx="237600" cy="437760"/>
            </a:xfrm>
            <a:custGeom>
              <a:avLst/>
              <a:gdLst/>
              <a:ahLst/>
              <a:rect l="l" t="t" r="r" b="b"/>
              <a:pathLst>
                <a:path w="150" h="276">
                  <a:moveTo>
                    <a:pt x="12" y="234"/>
                  </a:moveTo>
                  <a:lnTo>
                    <a:pt x="14" y="234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18" y="234"/>
                  </a:lnTo>
                  <a:lnTo>
                    <a:pt x="22" y="234"/>
                  </a:lnTo>
                  <a:lnTo>
                    <a:pt x="22" y="234"/>
                  </a:lnTo>
                  <a:lnTo>
                    <a:pt x="22" y="234"/>
                  </a:lnTo>
                  <a:lnTo>
                    <a:pt x="22" y="234"/>
                  </a:lnTo>
                  <a:lnTo>
                    <a:pt x="22" y="234"/>
                  </a:lnTo>
                  <a:lnTo>
                    <a:pt x="22" y="234"/>
                  </a:lnTo>
                  <a:lnTo>
                    <a:pt x="26" y="234"/>
                  </a:lnTo>
                  <a:lnTo>
                    <a:pt x="26" y="234"/>
                  </a:lnTo>
                  <a:lnTo>
                    <a:pt x="26" y="234"/>
                  </a:lnTo>
                  <a:lnTo>
                    <a:pt x="30" y="234"/>
                  </a:lnTo>
                  <a:lnTo>
                    <a:pt x="30" y="234"/>
                  </a:lnTo>
                  <a:lnTo>
                    <a:pt x="30" y="234"/>
                  </a:lnTo>
                  <a:lnTo>
                    <a:pt x="30" y="234"/>
                  </a:lnTo>
                  <a:lnTo>
                    <a:pt x="30" y="234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26" y="226"/>
                  </a:lnTo>
                  <a:lnTo>
                    <a:pt x="26" y="226"/>
                  </a:lnTo>
                  <a:lnTo>
                    <a:pt x="26" y="224"/>
                  </a:lnTo>
                  <a:lnTo>
                    <a:pt x="22" y="224"/>
                  </a:lnTo>
                  <a:lnTo>
                    <a:pt x="22" y="224"/>
                  </a:lnTo>
                  <a:lnTo>
                    <a:pt x="22" y="220"/>
                  </a:lnTo>
                  <a:lnTo>
                    <a:pt x="22" y="220"/>
                  </a:lnTo>
                  <a:lnTo>
                    <a:pt x="22" y="220"/>
                  </a:lnTo>
                  <a:lnTo>
                    <a:pt x="22" y="220"/>
                  </a:lnTo>
                  <a:lnTo>
                    <a:pt x="22" y="220"/>
                  </a:lnTo>
                  <a:lnTo>
                    <a:pt x="22" y="220"/>
                  </a:lnTo>
                  <a:lnTo>
                    <a:pt x="22" y="216"/>
                  </a:lnTo>
                  <a:lnTo>
                    <a:pt x="22" y="216"/>
                  </a:lnTo>
                  <a:lnTo>
                    <a:pt x="22" y="212"/>
                  </a:lnTo>
                  <a:lnTo>
                    <a:pt x="22" y="212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22" y="194"/>
                  </a:lnTo>
                  <a:lnTo>
                    <a:pt x="22" y="194"/>
                  </a:lnTo>
                  <a:lnTo>
                    <a:pt x="22" y="194"/>
                  </a:lnTo>
                  <a:lnTo>
                    <a:pt x="22" y="194"/>
                  </a:lnTo>
                  <a:lnTo>
                    <a:pt x="18" y="186"/>
                  </a:lnTo>
                  <a:lnTo>
                    <a:pt x="18" y="186"/>
                  </a:lnTo>
                  <a:lnTo>
                    <a:pt x="18" y="186"/>
                  </a:lnTo>
                  <a:lnTo>
                    <a:pt x="14" y="186"/>
                  </a:lnTo>
                  <a:lnTo>
                    <a:pt x="14" y="186"/>
                  </a:lnTo>
                  <a:lnTo>
                    <a:pt x="14" y="182"/>
                  </a:lnTo>
                  <a:lnTo>
                    <a:pt x="14" y="182"/>
                  </a:lnTo>
                  <a:lnTo>
                    <a:pt x="14" y="182"/>
                  </a:lnTo>
                  <a:lnTo>
                    <a:pt x="14" y="182"/>
                  </a:lnTo>
                  <a:lnTo>
                    <a:pt x="14" y="182"/>
                  </a:lnTo>
                  <a:lnTo>
                    <a:pt x="14" y="178"/>
                  </a:lnTo>
                  <a:lnTo>
                    <a:pt x="14" y="178"/>
                  </a:lnTo>
                  <a:lnTo>
                    <a:pt x="12" y="178"/>
                  </a:lnTo>
                  <a:lnTo>
                    <a:pt x="8" y="178"/>
                  </a:lnTo>
                  <a:lnTo>
                    <a:pt x="8" y="174"/>
                  </a:lnTo>
                  <a:lnTo>
                    <a:pt x="4" y="170"/>
                  </a:lnTo>
                  <a:lnTo>
                    <a:pt x="4" y="168"/>
                  </a:lnTo>
                  <a:lnTo>
                    <a:pt x="4" y="168"/>
                  </a:lnTo>
                  <a:lnTo>
                    <a:pt x="4" y="168"/>
                  </a:lnTo>
                  <a:lnTo>
                    <a:pt x="0" y="16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4" y="148"/>
                  </a:lnTo>
                  <a:lnTo>
                    <a:pt x="4" y="148"/>
                  </a:lnTo>
                  <a:lnTo>
                    <a:pt x="4" y="148"/>
                  </a:lnTo>
                  <a:lnTo>
                    <a:pt x="8" y="144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34"/>
                  </a:lnTo>
                  <a:lnTo>
                    <a:pt x="14" y="130"/>
                  </a:lnTo>
                  <a:lnTo>
                    <a:pt x="22" y="122"/>
                  </a:lnTo>
                  <a:lnTo>
                    <a:pt x="22" y="118"/>
                  </a:lnTo>
                  <a:lnTo>
                    <a:pt x="26" y="118"/>
                  </a:lnTo>
                  <a:lnTo>
                    <a:pt x="26" y="114"/>
                  </a:lnTo>
                  <a:lnTo>
                    <a:pt x="30" y="114"/>
                  </a:lnTo>
                  <a:lnTo>
                    <a:pt x="30" y="114"/>
                  </a:lnTo>
                  <a:lnTo>
                    <a:pt x="30" y="114"/>
                  </a:lnTo>
                  <a:lnTo>
                    <a:pt x="30" y="112"/>
                  </a:lnTo>
                  <a:lnTo>
                    <a:pt x="30" y="104"/>
                  </a:lnTo>
                  <a:lnTo>
                    <a:pt x="30" y="92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30" y="82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4" y="66"/>
                  </a:lnTo>
                  <a:lnTo>
                    <a:pt x="34" y="62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56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8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4" y="14"/>
                  </a:lnTo>
                  <a:lnTo>
                    <a:pt x="70" y="18"/>
                  </a:lnTo>
                  <a:lnTo>
                    <a:pt x="74" y="22"/>
                  </a:lnTo>
                  <a:lnTo>
                    <a:pt x="78" y="22"/>
                  </a:lnTo>
                  <a:lnTo>
                    <a:pt x="82" y="26"/>
                  </a:lnTo>
                  <a:lnTo>
                    <a:pt x="90" y="30"/>
                  </a:lnTo>
                  <a:lnTo>
                    <a:pt x="98" y="38"/>
                  </a:lnTo>
                  <a:lnTo>
                    <a:pt x="108" y="42"/>
                  </a:lnTo>
                  <a:lnTo>
                    <a:pt x="112" y="44"/>
                  </a:lnTo>
                  <a:lnTo>
                    <a:pt x="120" y="48"/>
                  </a:lnTo>
                  <a:lnTo>
                    <a:pt x="128" y="52"/>
                  </a:lnTo>
                  <a:lnTo>
                    <a:pt x="134" y="58"/>
                  </a:lnTo>
                  <a:lnTo>
                    <a:pt x="142" y="62"/>
                  </a:lnTo>
                  <a:lnTo>
                    <a:pt x="150" y="66"/>
                  </a:lnTo>
                  <a:lnTo>
                    <a:pt x="150" y="66"/>
                  </a:lnTo>
                  <a:lnTo>
                    <a:pt x="150" y="70"/>
                  </a:lnTo>
                  <a:lnTo>
                    <a:pt x="150" y="78"/>
                  </a:lnTo>
                  <a:lnTo>
                    <a:pt x="150" y="82"/>
                  </a:lnTo>
                  <a:lnTo>
                    <a:pt x="150" y="84"/>
                  </a:lnTo>
                  <a:lnTo>
                    <a:pt x="150" y="88"/>
                  </a:lnTo>
                  <a:lnTo>
                    <a:pt x="150" y="122"/>
                  </a:lnTo>
                  <a:lnTo>
                    <a:pt x="150" y="126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46" y="134"/>
                  </a:lnTo>
                  <a:lnTo>
                    <a:pt x="146" y="134"/>
                  </a:lnTo>
                  <a:lnTo>
                    <a:pt x="146" y="134"/>
                  </a:lnTo>
                  <a:lnTo>
                    <a:pt x="142" y="134"/>
                  </a:lnTo>
                  <a:lnTo>
                    <a:pt x="142" y="134"/>
                  </a:lnTo>
                  <a:lnTo>
                    <a:pt x="142" y="134"/>
                  </a:lnTo>
                  <a:lnTo>
                    <a:pt x="142" y="134"/>
                  </a:lnTo>
                  <a:lnTo>
                    <a:pt x="142" y="134"/>
                  </a:lnTo>
                  <a:lnTo>
                    <a:pt x="142" y="134"/>
                  </a:lnTo>
                  <a:lnTo>
                    <a:pt x="142" y="134"/>
                  </a:lnTo>
                  <a:lnTo>
                    <a:pt x="142" y="134"/>
                  </a:lnTo>
                  <a:lnTo>
                    <a:pt x="142" y="134"/>
                  </a:lnTo>
                  <a:lnTo>
                    <a:pt x="138" y="134"/>
                  </a:lnTo>
                  <a:lnTo>
                    <a:pt x="138" y="134"/>
                  </a:lnTo>
                  <a:lnTo>
                    <a:pt x="138" y="134"/>
                  </a:lnTo>
                  <a:lnTo>
                    <a:pt x="138" y="134"/>
                  </a:lnTo>
                  <a:lnTo>
                    <a:pt x="138" y="134"/>
                  </a:lnTo>
                  <a:lnTo>
                    <a:pt x="138" y="134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4" y="142"/>
                  </a:lnTo>
                  <a:lnTo>
                    <a:pt x="134" y="142"/>
                  </a:lnTo>
                  <a:lnTo>
                    <a:pt x="134" y="142"/>
                  </a:lnTo>
                  <a:lnTo>
                    <a:pt x="134" y="142"/>
                  </a:lnTo>
                  <a:lnTo>
                    <a:pt x="134" y="142"/>
                  </a:lnTo>
                  <a:lnTo>
                    <a:pt x="134" y="144"/>
                  </a:lnTo>
                  <a:lnTo>
                    <a:pt x="134" y="144"/>
                  </a:lnTo>
                  <a:lnTo>
                    <a:pt x="134" y="144"/>
                  </a:lnTo>
                  <a:lnTo>
                    <a:pt x="134" y="144"/>
                  </a:lnTo>
                  <a:lnTo>
                    <a:pt x="130" y="144"/>
                  </a:lnTo>
                  <a:lnTo>
                    <a:pt x="130" y="148"/>
                  </a:lnTo>
                  <a:lnTo>
                    <a:pt x="130" y="148"/>
                  </a:lnTo>
                  <a:lnTo>
                    <a:pt x="130" y="148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28" y="152"/>
                  </a:lnTo>
                  <a:lnTo>
                    <a:pt x="128" y="152"/>
                  </a:lnTo>
                  <a:lnTo>
                    <a:pt x="128" y="152"/>
                  </a:lnTo>
                  <a:lnTo>
                    <a:pt x="128" y="152"/>
                  </a:lnTo>
                  <a:lnTo>
                    <a:pt x="128" y="152"/>
                  </a:lnTo>
                  <a:lnTo>
                    <a:pt x="128" y="156"/>
                  </a:lnTo>
                  <a:lnTo>
                    <a:pt x="128" y="156"/>
                  </a:lnTo>
                  <a:lnTo>
                    <a:pt x="128" y="156"/>
                  </a:lnTo>
                  <a:lnTo>
                    <a:pt x="128" y="156"/>
                  </a:lnTo>
                  <a:lnTo>
                    <a:pt x="128" y="160"/>
                  </a:lnTo>
                  <a:lnTo>
                    <a:pt x="128" y="160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28" y="164"/>
                  </a:lnTo>
                  <a:lnTo>
                    <a:pt x="128" y="164"/>
                  </a:lnTo>
                  <a:lnTo>
                    <a:pt x="128" y="164"/>
                  </a:lnTo>
                  <a:lnTo>
                    <a:pt x="124" y="164"/>
                  </a:lnTo>
                  <a:lnTo>
                    <a:pt x="124" y="164"/>
                  </a:lnTo>
                  <a:lnTo>
                    <a:pt x="124" y="168"/>
                  </a:lnTo>
                  <a:lnTo>
                    <a:pt x="124" y="170"/>
                  </a:lnTo>
                  <a:lnTo>
                    <a:pt x="124" y="170"/>
                  </a:lnTo>
                  <a:lnTo>
                    <a:pt x="128" y="174"/>
                  </a:lnTo>
                  <a:lnTo>
                    <a:pt x="128" y="174"/>
                  </a:lnTo>
                  <a:lnTo>
                    <a:pt x="128" y="174"/>
                  </a:lnTo>
                  <a:lnTo>
                    <a:pt x="124" y="178"/>
                  </a:lnTo>
                  <a:lnTo>
                    <a:pt x="124" y="178"/>
                  </a:lnTo>
                  <a:lnTo>
                    <a:pt x="124" y="178"/>
                  </a:lnTo>
                  <a:lnTo>
                    <a:pt x="120" y="178"/>
                  </a:lnTo>
                  <a:lnTo>
                    <a:pt x="120" y="182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90"/>
                  </a:lnTo>
                  <a:lnTo>
                    <a:pt x="128" y="194"/>
                  </a:lnTo>
                  <a:lnTo>
                    <a:pt x="128" y="198"/>
                  </a:lnTo>
                  <a:lnTo>
                    <a:pt x="130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30" y="200"/>
                  </a:lnTo>
                  <a:lnTo>
                    <a:pt x="130" y="204"/>
                  </a:lnTo>
                  <a:lnTo>
                    <a:pt x="130" y="204"/>
                  </a:lnTo>
                  <a:lnTo>
                    <a:pt x="130" y="204"/>
                  </a:lnTo>
                  <a:lnTo>
                    <a:pt x="130" y="204"/>
                  </a:lnTo>
                  <a:lnTo>
                    <a:pt x="130" y="204"/>
                  </a:lnTo>
                  <a:lnTo>
                    <a:pt x="130" y="208"/>
                  </a:lnTo>
                  <a:lnTo>
                    <a:pt x="130" y="208"/>
                  </a:lnTo>
                  <a:lnTo>
                    <a:pt x="134" y="208"/>
                  </a:lnTo>
                  <a:lnTo>
                    <a:pt x="134" y="212"/>
                  </a:lnTo>
                  <a:lnTo>
                    <a:pt x="134" y="212"/>
                  </a:lnTo>
                  <a:lnTo>
                    <a:pt x="134" y="216"/>
                  </a:lnTo>
                  <a:lnTo>
                    <a:pt x="134" y="216"/>
                  </a:lnTo>
                  <a:lnTo>
                    <a:pt x="134" y="216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8" y="216"/>
                  </a:lnTo>
                  <a:lnTo>
                    <a:pt x="128" y="216"/>
                  </a:lnTo>
                  <a:lnTo>
                    <a:pt x="128" y="216"/>
                  </a:lnTo>
                  <a:lnTo>
                    <a:pt x="128" y="216"/>
                  </a:lnTo>
                  <a:lnTo>
                    <a:pt x="124" y="216"/>
                  </a:lnTo>
                  <a:lnTo>
                    <a:pt x="124" y="220"/>
                  </a:lnTo>
                  <a:lnTo>
                    <a:pt x="120" y="220"/>
                  </a:lnTo>
                  <a:lnTo>
                    <a:pt x="120" y="220"/>
                  </a:lnTo>
                  <a:lnTo>
                    <a:pt x="120" y="220"/>
                  </a:lnTo>
                  <a:lnTo>
                    <a:pt x="120" y="220"/>
                  </a:lnTo>
                  <a:lnTo>
                    <a:pt x="116" y="224"/>
                  </a:lnTo>
                  <a:lnTo>
                    <a:pt x="116" y="224"/>
                  </a:lnTo>
                  <a:lnTo>
                    <a:pt x="116" y="224"/>
                  </a:lnTo>
                  <a:lnTo>
                    <a:pt x="116" y="224"/>
                  </a:lnTo>
                  <a:lnTo>
                    <a:pt x="116" y="224"/>
                  </a:lnTo>
                  <a:lnTo>
                    <a:pt x="116" y="226"/>
                  </a:lnTo>
                  <a:lnTo>
                    <a:pt x="120" y="226"/>
                  </a:lnTo>
                  <a:lnTo>
                    <a:pt x="116" y="226"/>
                  </a:lnTo>
                  <a:lnTo>
                    <a:pt x="116" y="226"/>
                  </a:lnTo>
                  <a:lnTo>
                    <a:pt x="116" y="230"/>
                  </a:lnTo>
                  <a:lnTo>
                    <a:pt x="116" y="230"/>
                  </a:lnTo>
                  <a:lnTo>
                    <a:pt x="116" y="230"/>
                  </a:lnTo>
                  <a:lnTo>
                    <a:pt x="116" y="230"/>
                  </a:lnTo>
                  <a:lnTo>
                    <a:pt x="116" y="230"/>
                  </a:lnTo>
                  <a:lnTo>
                    <a:pt x="116" y="230"/>
                  </a:lnTo>
                  <a:lnTo>
                    <a:pt x="112" y="230"/>
                  </a:lnTo>
                  <a:lnTo>
                    <a:pt x="112" y="230"/>
                  </a:lnTo>
                  <a:lnTo>
                    <a:pt x="112" y="230"/>
                  </a:lnTo>
                  <a:lnTo>
                    <a:pt x="112" y="230"/>
                  </a:lnTo>
                  <a:lnTo>
                    <a:pt x="112" y="234"/>
                  </a:lnTo>
                  <a:lnTo>
                    <a:pt x="112" y="234"/>
                  </a:lnTo>
                  <a:lnTo>
                    <a:pt x="112" y="234"/>
                  </a:lnTo>
                  <a:lnTo>
                    <a:pt x="112" y="234"/>
                  </a:lnTo>
                  <a:lnTo>
                    <a:pt x="112" y="234"/>
                  </a:lnTo>
                  <a:lnTo>
                    <a:pt x="112" y="234"/>
                  </a:lnTo>
                  <a:lnTo>
                    <a:pt x="108" y="238"/>
                  </a:lnTo>
                  <a:lnTo>
                    <a:pt x="108" y="238"/>
                  </a:lnTo>
                  <a:lnTo>
                    <a:pt x="104" y="242"/>
                  </a:lnTo>
                  <a:lnTo>
                    <a:pt x="104" y="242"/>
                  </a:lnTo>
                  <a:lnTo>
                    <a:pt x="104" y="242"/>
                  </a:lnTo>
                  <a:lnTo>
                    <a:pt x="104" y="242"/>
                  </a:lnTo>
                  <a:lnTo>
                    <a:pt x="104" y="242"/>
                  </a:lnTo>
                  <a:lnTo>
                    <a:pt x="104" y="242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50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4" y="250"/>
                  </a:lnTo>
                  <a:lnTo>
                    <a:pt x="94" y="250"/>
                  </a:lnTo>
                  <a:lnTo>
                    <a:pt x="94" y="250"/>
                  </a:lnTo>
                  <a:lnTo>
                    <a:pt x="94" y="250"/>
                  </a:lnTo>
                  <a:lnTo>
                    <a:pt x="90" y="250"/>
                  </a:lnTo>
                  <a:lnTo>
                    <a:pt x="86" y="250"/>
                  </a:lnTo>
                  <a:lnTo>
                    <a:pt x="86" y="250"/>
                  </a:lnTo>
                  <a:lnTo>
                    <a:pt x="82" y="250"/>
                  </a:lnTo>
                  <a:lnTo>
                    <a:pt x="82" y="250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82" y="256"/>
                  </a:lnTo>
                  <a:lnTo>
                    <a:pt x="82" y="256"/>
                  </a:lnTo>
                  <a:lnTo>
                    <a:pt x="78" y="256"/>
                  </a:lnTo>
                  <a:lnTo>
                    <a:pt x="78" y="256"/>
                  </a:lnTo>
                  <a:lnTo>
                    <a:pt x="78" y="260"/>
                  </a:lnTo>
                  <a:lnTo>
                    <a:pt x="78" y="260"/>
                  </a:lnTo>
                  <a:lnTo>
                    <a:pt x="78" y="260"/>
                  </a:lnTo>
                  <a:lnTo>
                    <a:pt x="78" y="260"/>
                  </a:lnTo>
                  <a:lnTo>
                    <a:pt x="74" y="260"/>
                  </a:lnTo>
                  <a:lnTo>
                    <a:pt x="74" y="264"/>
                  </a:lnTo>
                  <a:lnTo>
                    <a:pt x="74" y="264"/>
                  </a:lnTo>
                  <a:lnTo>
                    <a:pt x="74" y="264"/>
                  </a:lnTo>
                  <a:lnTo>
                    <a:pt x="74" y="264"/>
                  </a:lnTo>
                  <a:lnTo>
                    <a:pt x="74" y="264"/>
                  </a:lnTo>
                  <a:lnTo>
                    <a:pt x="74" y="264"/>
                  </a:lnTo>
                  <a:lnTo>
                    <a:pt x="74" y="264"/>
                  </a:lnTo>
                  <a:lnTo>
                    <a:pt x="74" y="264"/>
                  </a:lnTo>
                  <a:lnTo>
                    <a:pt x="74" y="268"/>
                  </a:lnTo>
                  <a:lnTo>
                    <a:pt x="74" y="268"/>
                  </a:lnTo>
                  <a:lnTo>
                    <a:pt x="70" y="268"/>
                  </a:lnTo>
                  <a:lnTo>
                    <a:pt x="70" y="268"/>
                  </a:lnTo>
                  <a:lnTo>
                    <a:pt x="68" y="268"/>
                  </a:lnTo>
                  <a:lnTo>
                    <a:pt x="64" y="268"/>
                  </a:lnTo>
                  <a:lnTo>
                    <a:pt x="64" y="268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56" y="268"/>
                  </a:lnTo>
                  <a:lnTo>
                    <a:pt x="56" y="268"/>
                  </a:lnTo>
                  <a:lnTo>
                    <a:pt x="56" y="268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48" y="272"/>
                  </a:lnTo>
                  <a:lnTo>
                    <a:pt x="48" y="272"/>
                  </a:lnTo>
                  <a:lnTo>
                    <a:pt x="48" y="276"/>
                  </a:lnTo>
                  <a:lnTo>
                    <a:pt x="48" y="276"/>
                  </a:lnTo>
                  <a:lnTo>
                    <a:pt x="48" y="276"/>
                  </a:lnTo>
                  <a:lnTo>
                    <a:pt x="48" y="276"/>
                  </a:lnTo>
                  <a:lnTo>
                    <a:pt x="48" y="276"/>
                  </a:lnTo>
                  <a:lnTo>
                    <a:pt x="48" y="276"/>
                  </a:lnTo>
                  <a:lnTo>
                    <a:pt x="44" y="272"/>
                  </a:lnTo>
                  <a:lnTo>
                    <a:pt x="44" y="272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40" y="272"/>
                  </a:lnTo>
                  <a:lnTo>
                    <a:pt x="40" y="272"/>
                  </a:lnTo>
                  <a:lnTo>
                    <a:pt x="40" y="272"/>
                  </a:lnTo>
                  <a:lnTo>
                    <a:pt x="40" y="272"/>
                  </a:lnTo>
                  <a:lnTo>
                    <a:pt x="40" y="276"/>
                  </a:lnTo>
                  <a:lnTo>
                    <a:pt x="38" y="276"/>
                  </a:lnTo>
                  <a:lnTo>
                    <a:pt x="38" y="276"/>
                  </a:lnTo>
                  <a:lnTo>
                    <a:pt x="38" y="276"/>
                  </a:lnTo>
                  <a:lnTo>
                    <a:pt x="38" y="276"/>
                  </a:lnTo>
                  <a:lnTo>
                    <a:pt x="38" y="276"/>
                  </a:lnTo>
                  <a:lnTo>
                    <a:pt x="38" y="276"/>
                  </a:lnTo>
                  <a:lnTo>
                    <a:pt x="34" y="276"/>
                  </a:lnTo>
                  <a:lnTo>
                    <a:pt x="34" y="276"/>
                  </a:lnTo>
                  <a:lnTo>
                    <a:pt x="34" y="276"/>
                  </a:lnTo>
                  <a:lnTo>
                    <a:pt x="34" y="276"/>
                  </a:lnTo>
                  <a:lnTo>
                    <a:pt x="34" y="276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30" y="272"/>
                  </a:lnTo>
                  <a:lnTo>
                    <a:pt x="30" y="272"/>
                  </a:lnTo>
                  <a:lnTo>
                    <a:pt x="30" y="272"/>
                  </a:lnTo>
                  <a:lnTo>
                    <a:pt x="30" y="272"/>
                  </a:lnTo>
                  <a:lnTo>
                    <a:pt x="30" y="272"/>
                  </a:lnTo>
                  <a:lnTo>
                    <a:pt x="30" y="272"/>
                  </a:lnTo>
                  <a:lnTo>
                    <a:pt x="30" y="272"/>
                  </a:lnTo>
                  <a:lnTo>
                    <a:pt x="30" y="268"/>
                  </a:lnTo>
                  <a:lnTo>
                    <a:pt x="30" y="268"/>
                  </a:lnTo>
                  <a:lnTo>
                    <a:pt x="26" y="268"/>
                  </a:lnTo>
                  <a:lnTo>
                    <a:pt x="26" y="264"/>
                  </a:lnTo>
                  <a:lnTo>
                    <a:pt x="26" y="264"/>
                  </a:lnTo>
                  <a:lnTo>
                    <a:pt x="26" y="264"/>
                  </a:lnTo>
                  <a:lnTo>
                    <a:pt x="26" y="264"/>
                  </a:lnTo>
                  <a:lnTo>
                    <a:pt x="26" y="260"/>
                  </a:lnTo>
                  <a:lnTo>
                    <a:pt x="26" y="260"/>
                  </a:lnTo>
                  <a:lnTo>
                    <a:pt x="26" y="260"/>
                  </a:lnTo>
                  <a:lnTo>
                    <a:pt x="22" y="256"/>
                  </a:lnTo>
                  <a:lnTo>
                    <a:pt x="22" y="254"/>
                  </a:lnTo>
                  <a:lnTo>
                    <a:pt x="18" y="254"/>
                  </a:lnTo>
                  <a:lnTo>
                    <a:pt x="18" y="254"/>
                  </a:lnTo>
                  <a:lnTo>
                    <a:pt x="18" y="254"/>
                  </a:lnTo>
                  <a:lnTo>
                    <a:pt x="14" y="250"/>
                  </a:lnTo>
                  <a:lnTo>
                    <a:pt x="14" y="250"/>
                  </a:lnTo>
                  <a:lnTo>
                    <a:pt x="12" y="246"/>
                  </a:lnTo>
                  <a:lnTo>
                    <a:pt x="12" y="246"/>
                  </a:lnTo>
                  <a:lnTo>
                    <a:pt x="12" y="246"/>
                  </a:lnTo>
                  <a:lnTo>
                    <a:pt x="8" y="238"/>
                  </a:lnTo>
                  <a:lnTo>
                    <a:pt x="8" y="238"/>
                  </a:lnTo>
                  <a:lnTo>
                    <a:pt x="8" y="238"/>
                  </a:lnTo>
                  <a:lnTo>
                    <a:pt x="8" y="238"/>
                  </a:lnTo>
                  <a:lnTo>
                    <a:pt x="8" y="238"/>
                  </a:lnTo>
                  <a:lnTo>
                    <a:pt x="8" y="238"/>
                  </a:lnTo>
                  <a:lnTo>
                    <a:pt x="8" y="238"/>
                  </a:lnTo>
                  <a:lnTo>
                    <a:pt x="12" y="234"/>
                  </a:lnTo>
                  <a:lnTo>
                    <a:pt x="12" y="234"/>
                  </a:lnTo>
                  <a:lnTo>
                    <a:pt x="12" y="234"/>
                  </a:lnTo>
                  <a:lnTo>
                    <a:pt x="12" y="234"/>
                  </a:lnTo>
                  <a:lnTo>
                    <a:pt x="12" y="234"/>
                  </a:lnTo>
                  <a:lnTo>
                    <a:pt x="12" y="234"/>
                  </a:lnTo>
                  <a:lnTo>
                    <a:pt x="12" y="23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5" name="Freeform 137"/>
            <p:cNvSpPr/>
            <p:nvPr/>
          </p:nvSpPr>
          <p:spPr>
            <a:xfrm>
              <a:off x="5459040" y="4870440"/>
              <a:ext cx="28080" cy="21960"/>
            </a:xfrm>
            <a:custGeom>
              <a:avLst/>
              <a:gdLst/>
              <a:ahLst/>
              <a:rect l="l" t="t" r="r" b="b"/>
              <a:pathLst>
                <a:path w="18" h="14">
                  <a:moveTo>
                    <a:pt x="2" y="8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close/>
                  <a:moveTo>
                    <a:pt x="18" y="14"/>
                  </a:move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close/>
                  <a:moveTo>
                    <a:pt x="6" y="14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6" name="Freeform 138"/>
            <p:cNvSpPr/>
            <p:nvPr/>
          </p:nvSpPr>
          <p:spPr>
            <a:xfrm>
              <a:off x="4735080" y="4454640"/>
              <a:ext cx="171000" cy="237600"/>
            </a:xfrm>
            <a:custGeom>
              <a:avLst/>
              <a:gdLst/>
              <a:ahLst/>
              <a:rect l="l" t="t" r="r" b="b"/>
              <a:pathLst>
                <a:path w="108" h="150">
                  <a:moveTo>
                    <a:pt x="68" y="134"/>
                  </a:moveTo>
                  <a:lnTo>
                    <a:pt x="64" y="134"/>
                  </a:lnTo>
                  <a:lnTo>
                    <a:pt x="64" y="138"/>
                  </a:lnTo>
                  <a:lnTo>
                    <a:pt x="60" y="138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2" y="146"/>
                  </a:lnTo>
                  <a:lnTo>
                    <a:pt x="52" y="150"/>
                  </a:lnTo>
                  <a:lnTo>
                    <a:pt x="48" y="150"/>
                  </a:lnTo>
                  <a:lnTo>
                    <a:pt x="48" y="146"/>
                  </a:lnTo>
                  <a:lnTo>
                    <a:pt x="48" y="142"/>
                  </a:lnTo>
                  <a:lnTo>
                    <a:pt x="48" y="138"/>
                  </a:lnTo>
                  <a:lnTo>
                    <a:pt x="46" y="138"/>
                  </a:lnTo>
                  <a:lnTo>
                    <a:pt x="42" y="142"/>
                  </a:lnTo>
                  <a:lnTo>
                    <a:pt x="38" y="142"/>
                  </a:lnTo>
                  <a:lnTo>
                    <a:pt x="38" y="146"/>
                  </a:lnTo>
                  <a:lnTo>
                    <a:pt x="34" y="146"/>
                  </a:lnTo>
                  <a:lnTo>
                    <a:pt x="34" y="150"/>
                  </a:lnTo>
                  <a:lnTo>
                    <a:pt x="30" y="146"/>
                  </a:lnTo>
                  <a:lnTo>
                    <a:pt x="30" y="142"/>
                  </a:lnTo>
                  <a:lnTo>
                    <a:pt x="30" y="146"/>
                  </a:lnTo>
                  <a:lnTo>
                    <a:pt x="26" y="146"/>
                  </a:lnTo>
                  <a:lnTo>
                    <a:pt x="26" y="142"/>
                  </a:lnTo>
                  <a:lnTo>
                    <a:pt x="22" y="142"/>
                  </a:lnTo>
                  <a:lnTo>
                    <a:pt x="18" y="146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2"/>
                  </a:lnTo>
                  <a:lnTo>
                    <a:pt x="8" y="142"/>
                  </a:lnTo>
                  <a:lnTo>
                    <a:pt x="8" y="138"/>
                  </a:lnTo>
                  <a:lnTo>
                    <a:pt x="4" y="138"/>
                  </a:lnTo>
                  <a:lnTo>
                    <a:pt x="4" y="134"/>
                  </a:lnTo>
                  <a:lnTo>
                    <a:pt x="0" y="134"/>
                  </a:lnTo>
                  <a:lnTo>
                    <a:pt x="0" y="130"/>
                  </a:lnTo>
                  <a:lnTo>
                    <a:pt x="4" y="128"/>
                  </a:lnTo>
                  <a:lnTo>
                    <a:pt x="8" y="128"/>
                  </a:lnTo>
                  <a:lnTo>
                    <a:pt x="12" y="128"/>
                  </a:lnTo>
                  <a:lnTo>
                    <a:pt x="12" y="124"/>
                  </a:lnTo>
                  <a:lnTo>
                    <a:pt x="12" y="120"/>
                  </a:lnTo>
                  <a:lnTo>
                    <a:pt x="8" y="120"/>
                  </a:lnTo>
                  <a:lnTo>
                    <a:pt x="12" y="116"/>
                  </a:lnTo>
                  <a:lnTo>
                    <a:pt x="8" y="114"/>
                  </a:lnTo>
                  <a:lnTo>
                    <a:pt x="8" y="116"/>
                  </a:lnTo>
                  <a:lnTo>
                    <a:pt x="8" y="114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12" y="110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6" y="110"/>
                  </a:lnTo>
                  <a:lnTo>
                    <a:pt x="18" y="106"/>
                  </a:lnTo>
                  <a:lnTo>
                    <a:pt x="18" y="102"/>
                  </a:lnTo>
                  <a:lnTo>
                    <a:pt x="18" y="98"/>
                  </a:lnTo>
                  <a:lnTo>
                    <a:pt x="22" y="98"/>
                  </a:lnTo>
                  <a:lnTo>
                    <a:pt x="26" y="98"/>
                  </a:lnTo>
                  <a:lnTo>
                    <a:pt x="26" y="102"/>
                  </a:lnTo>
                  <a:lnTo>
                    <a:pt x="26" y="106"/>
                  </a:lnTo>
                  <a:lnTo>
                    <a:pt x="30" y="106"/>
                  </a:lnTo>
                  <a:lnTo>
                    <a:pt x="34" y="110"/>
                  </a:lnTo>
                  <a:lnTo>
                    <a:pt x="34" y="106"/>
                  </a:lnTo>
                  <a:lnTo>
                    <a:pt x="38" y="106"/>
                  </a:lnTo>
                  <a:lnTo>
                    <a:pt x="38" y="102"/>
                  </a:lnTo>
                  <a:lnTo>
                    <a:pt x="42" y="106"/>
                  </a:lnTo>
                  <a:lnTo>
                    <a:pt x="42" y="110"/>
                  </a:lnTo>
                  <a:lnTo>
                    <a:pt x="46" y="110"/>
                  </a:lnTo>
                  <a:lnTo>
                    <a:pt x="46" y="106"/>
                  </a:lnTo>
                  <a:lnTo>
                    <a:pt x="46" y="102"/>
                  </a:lnTo>
                  <a:lnTo>
                    <a:pt x="46" y="98"/>
                  </a:lnTo>
                  <a:lnTo>
                    <a:pt x="48" y="98"/>
                  </a:lnTo>
                  <a:lnTo>
                    <a:pt x="48" y="94"/>
                  </a:lnTo>
                  <a:lnTo>
                    <a:pt x="48" y="90"/>
                  </a:lnTo>
                  <a:lnTo>
                    <a:pt x="48" y="86"/>
                  </a:lnTo>
                  <a:lnTo>
                    <a:pt x="48" y="84"/>
                  </a:lnTo>
                  <a:lnTo>
                    <a:pt x="48" y="80"/>
                  </a:lnTo>
                  <a:lnTo>
                    <a:pt x="48" y="76"/>
                  </a:lnTo>
                  <a:lnTo>
                    <a:pt x="46" y="76"/>
                  </a:lnTo>
                  <a:lnTo>
                    <a:pt x="46" y="72"/>
                  </a:lnTo>
                  <a:lnTo>
                    <a:pt x="42" y="72"/>
                  </a:lnTo>
                  <a:lnTo>
                    <a:pt x="42" y="68"/>
                  </a:lnTo>
                  <a:lnTo>
                    <a:pt x="42" y="64"/>
                  </a:lnTo>
                  <a:lnTo>
                    <a:pt x="42" y="60"/>
                  </a:lnTo>
                  <a:lnTo>
                    <a:pt x="42" y="58"/>
                  </a:lnTo>
                  <a:lnTo>
                    <a:pt x="46" y="58"/>
                  </a:lnTo>
                  <a:lnTo>
                    <a:pt x="48" y="54"/>
                  </a:lnTo>
                  <a:lnTo>
                    <a:pt x="48" y="50"/>
                  </a:lnTo>
                  <a:lnTo>
                    <a:pt x="46" y="46"/>
                  </a:lnTo>
                  <a:lnTo>
                    <a:pt x="46" y="42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38" y="46"/>
                  </a:lnTo>
                  <a:lnTo>
                    <a:pt x="34" y="46"/>
                  </a:lnTo>
                  <a:lnTo>
                    <a:pt x="30" y="46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4"/>
                  </a:lnTo>
                  <a:lnTo>
                    <a:pt x="30" y="30"/>
                  </a:lnTo>
                  <a:lnTo>
                    <a:pt x="38" y="30"/>
                  </a:lnTo>
                  <a:lnTo>
                    <a:pt x="46" y="30"/>
                  </a:lnTo>
                  <a:lnTo>
                    <a:pt x="48" y="30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60" y="30"/>
                  </a:lnTo>
                  <a:lnTo>
                    <a:pt x="64" y="30"/>
                  </a:lnTo>
                  <a:lnTo>
                    <a:pt x="64" y="34"/>
                  </a:lnTo>
                  <a:lnTo>
                    <a:pt x="68" y="34"/>
                  </a:lnTo>
                  <a:lnTo>
                    <a:pt x="72" y="34"/>
                  </a:lnTo>
                  <a:lnTo>
                    <a:pt x="72" y="38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8" y="20"/>
                  </a:lnTo>
                  <a:lnTo>
                    <a:pt x="78" y="16"/>
                  </a:lnTo>
                  <a:lnTo>
                    <a:pt x="74" y="16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86" y="4"/>
                  </a:lnTo>
                  <a:lnTo>
                    <a:pt x="90" y="4"/>
                  </a:lnTo>
                  <a:lnTo>
                    <a:pt x="90" y="0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98" y="4"/>
                  </a:lnTo>
                  <a:lnTo>
                    <a:pt x="102" y="4"/>
                  </a:lnTo>
                  <a:lnTo>
                    <a:pt x="102" y="8"/>
                  </a:lnTo>
                  <a:lnTo>
                    <a:pt x="102" y="4"/>
                  </a:lnTo>
                  <a:lnTo>
                    <a:pt x="104" y="4"/>
                  </a:lnTo>
                  <a:lnTo>
                    <a:pt x="108" y="4"/>
                  </a:lnTo>
                  <a:lnTo>
                    <a:pt x="108" y="8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4" y="16"/>
                  </a:lnTo>
                  <a:lnTo>
                    <a:pt x="104" y="20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2" y="28"/>
                  </a:lnTo>
                  <a:lnTo>
                    <a:pt x="102" y="30"/>
                  </a:lnTo>
                  <a:lnTo>
                    <a:pt x="102" y="34"/>
                  </a:lnTo>
                  <a:lnTo>
                    <a:pt x="102" y="38"/>
                  </a:lnTo>
                  <a:lnTo>
                    <a:pt x="98" y="46"/>
                  </a:lnTo>
                  <a:lnTo>
                    <a:pt x="98" y="50"/>
                  </a:lnTo>
                  <a:lnTo>
                    <a:pt x="98" y="54"/>
                  </a:lnTo>
                  <a:lnTo>
                    <a:pt x="98" y="58"/>
                  </a:lnTo>
                  <a:lnTo>
                    <a:pt x="98" y="60"/>
                  </a:lnTo>
                  <a:lnTo>
                    <a:pt x="98" y="64"/>
                  </a:lnTo>
                  <a:lnTo>
                    <a:pt x="94" y="64"/>
                  </a:lnTo>
                  <a:lnTo>
                    <a:pt x="94" y="68"/>
                  </a:lnTo>
                  <a:lnTo>
                    <a:pt x="94" y="72"/>
                  </a:lnTo>
                  <a:lnTo>
                    <a:pt x="94" y="76"/>
                  </a:lnTo>
                  <a:lnTo>
                    <a:pt x="94" y="80"/>
                  </a:lnTo>
                  <a:lnTo>
                    <a:pt x="90" y="84"/>
                  </a:lnTo>
                  <a:lnTo>
                    <a:pt x="86" y="84"/>
                  </a:lnTo>
                  <a:lnTo>
                    <a:pt x="82" y="86"/>
                  </a:lnTo>
                  <a:lnTo>
                    <a:pt x="82" y="90"/>
                  </a:lnTo>
                  <a:lnTo>
                    <a:pt x="78" y="90"/>
                  </a:lnTo>
                  <a:lnTo>
                    <a:pt x="78" y="94"/>
                  </a:lnTo>
                  <a:lnTo>
                    <a:pt x="78" y="98"/>
                  </a:lnTo>
                  <a:lnTo>
                    <a:pt x="74" y="98"/>
                  </a:lnTo>
                  <a:lnTo>
                    <a:pt x="74" y="102"/>
                  </a:lnTo>
                  <a:lnTo>
                    <a:pt x="72" y="102"/>
                  </a:lnTo>
                  <a:lnTo>
                    <a:pt x="72" y="106"/>
                  </a:lnTo>
                  <a:lnTo>
                    <a:pt x="74" y="110"/>
                  </a:lnTo>
                  <a:lnTo>
                    <a:pt x="74" y="114"/>
                  </a:lnTo>
                  <a:lnTo>
                    <a:pt x="72" y="114"/>
                  </a:lnTo>
                  <a:lnTo>
                    <a:pt x="72" y="116"/>
                  </a:lnTo>
                  <a:lnTo>
                    <a:pt x="72" y="120"/>
                  </a:lnTo>
                  <a:lnTo>
                    <a:pt x="74" y="124"/>
                  </a:lnTo>
                  <a:lnTo>
                    <a:pt x="72" y="124"/>
                  </a:lnTo>
                  <a:lnTo>
                    <a:pt x="72" y="128"/>
                  </a:lnTo>
                  <a:lnTo>
                    <a:pt x="72" y="130"/>
                  </a:lnTo>
                  <a:lnTo>
                    <a:pt x="68" y="130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68" y="13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7" name="Freeform 139"/>
            <p:cNvSpPr/>
            <p:nvPr/>
          </p:nvSpPr>
          <p:spPr>
            <a:xfrm>
              <a:off x="4757040" y="4413240"/>
              <a:ext cx="434520" cy="510840"/>
            </a:xfrm>
            <a:custGeom>
              <a:avLst/>
              <a:gdLst/>
              <a:ahLst/>
              <a:rect l="l" t="t" r="r" b="b"/>
              <a:pathLst>
                <a:path w="274" h="322">
                  <a:moveTo>
                    <a:pt x="56" y="190"/>
                  </a:moveTo>
                  <a:lnTo>
                    <a:pt x="54" y="190"/>
                  </a:lnTo>
                  <a:lnTo>
                    <a:pt x="42" y="190"/>
                  </a:lnTo>
                  <a:lnTo>
                    <a:pt x="38" y="190"/>
                  </a:lnTo>
                  <a:lnTo>
                    <a:pt x="34" y="194"/>
                  </a:lnTo>
                  <a:lnTo>
                    <a:pt x="30" y="194"/>
                  </a:lnTo>
                  <a:lnTo>
                    <a:pt x="30" y="190"/>
                  </a:lnTo>
                  <a:lnTo>
                    <a:pt x="26" y="190"/>
                  </a:lnTo>
                  <a:lnTo>
                    <a:pt x="24" y="190"/>
                  </a:lnTo>
                  <a:lnTo>
                    <a:pt x="20" y="190"/>
                  </a:lnTo>
                  <a:lnTo>
                    <a:pt x="16" y="190"/>
                  </a:lnTo>
                  <a:lnTo>
                    <a:pt x="12" y="190"/>
                  </a:lnTo>
                  <a:lnTo>
                    <a:pt x="8" y="190"/>
                  </a:lnTo>
                  <a:lnTo>
                    <a:pt x="8" y="194"/>
                  </a:lnTo>
                  <a:lnTo>
                    <a:pt x="4" y="194"/>
                  </a:lnTo>
                  <a:lnTo>
                    <a:pt x="4" y="190"/>
                  </a:lnTo>
                  <a:lnTo>
                    <a:pt x="0" y="190"/>
                  </a:lnTo>
                  <a:lnTo>
                    <a:pt x="4" y="190"/>
                  </a:lnTo>
                  <a:lnTo>
                    <a:pt x="8" y="190"/>
                  </a:lnTo>
                  <a:lnTo>
                    <a:pt x="8" y="184"/>
                  </a:lnTo>
                  <a:lnTo>
                    <a:pt x="8" y="180"/>
                  </a:lnTo>
                  <a:lnTo>
                    <a:pt x="8" y="176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16" y="168"/>
                  </a:lnTo>
                  <a:lnTo>
                    <a:pt x="16" y="172"/>
                  </a:lnTo>
                  <a:lnTo>
                    <a:pt x="20" y="176"/>
                  </a:lnTo>
                  <a:lnTo>
                    <a:pt x="20" y="172"/>
                  </a:lnTo>
                  <a:lnTo>
                    <a:pt x="24" y="172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30" y="164"/>
                  </a:lnTo>
                  <a:lnTo>
                    <a:pt x="34" y="164"/>
                  </a:lnTo>
                  <a:lnTo>
                    <a:pt x="34" y="168"/>
                  </a:lnTo>
                  <a:lnTo>
                    <a:pt x="34" y="172"/>
                  </a:lnTo>
                  <a:lnTo>
                    <a:pt x="34" y="176"/>
                  </a:lnTo>
                  <a:lnTo>
                    <a:pt x="38" y="176"/>
                  </a:lnTo>
                  <a:lnTo>
                    <a:pt x="38" y="172"/>
                  </a:lnTo>
                  <a:lnTo>
                    <a:pt x="42" y="172"/>
                  </a:lnTo>
                  <a:lnTo>
                    <a:pt x="42" y="168"/>
                  </a:lnTo>
                  <a:lnTo>
                    <a:pt x="46" y="164"/>
                  </a:lnTo>
                  <a:lnTo>
                    <a:pt x="50" y="164"/>
                  </a:lnTo>
                  <a:lnTo>
                    <a:pt x="50" y="160"/>
                  </a:lnTo>
                  <a:lnTo>
                    <a:pt x="54" y="160"/>
                  </a:lnTo>
                  <a:lnTo>
                    <a:pt x="54" y="158"/>
                  </a:lnTo>
                  <a:lnTo>
                    <a:pt x="56" y="158"/>
                  </a:lnTo>
                  <a:lnTo>
                    <a:pt x="56" y="154"/>
                  </a:lnTo>
                  <a:lnTo>
                    <a:pt x="56" y="150"/>
                  </a:lnTo>
                  <a:lnTo>
                    <a:pt x="60" y="150"/>
                  </a:lnTo>
                  <a:lnTo>
                    <a:pt x="56" y="146"/>
                  </a:lnTo>
                  <a:lnTo>
                    <a:pt x="56" y="144"/>
                  </a:lnTo>
                  <a:lnTo>
                    <a:pt x="56" y="140"/>
                  </a:lnTo>
                  <a:lnTo>
                    <a:pt x="60" y="140"/>
                  </a:lnTo>
                  <a:lnTo>
                    <a:pt x="60" y="136"/>
                  </a:lnTo>
                  <a:lnTo>
                    <a:pt x="56" y="132"/>
                  </a:lnTo>
                  <a:lnTo>
                    <a:pt x="56" y="128"/>
                  </a:lnTo>
                  <a:lnTo>
                    <a:pt x="60" y="128"/>
                  </a:lnTo>
                  <a:lnTo>
                    <a:pt x="60" y="124"/>
                  </a:lnTo>
                  <a:lnTo>
                    <a:pt x="64" y="124"/>
                  </a:lnTo>
                  <a:lnTo>
                    <a:pt x="64" y="120"/>
                  </a:lnTo>
                  <a:lnTo>
                    <a:pt x="64" y="116"/>
                  </a:lnTo>
                  <a:lnTo>
                    <a:pt x="68" y="116"/>
                  </a:lnTo>
                  <a:lnTo>
                    <a:pt x="68" y="114"/>
                  </a:lnTo>
                  <a:lnTo>
                    <a:pt x="72" y="110"/>
                  </a:lnTo>
                  <a:lnTo>
                    <a:pt x="76" y="110"/>
                  </a:lnTo>
                  <a:lnTo>
                    <a:pt x="80" y="106"/>
                  </a:lnTo>
                  <a:lnTo>
                    <a:pt x="80" y="102"/>
                  </a:lnTo>
                  <a:lnTo>
                    <a:pt x="80" y="98"/>
                  </a:lnTo>
                  <a:lnTo>
                    <a:pt x="80" y="94"/>
                  </a:lnTo>
                  <a:lnTo>
                    <a:pt x="80" y="90"/>
                  </a:lnTo>
                  <a:lnTo>
                    <a:pt x="84" y="90"/>
                  </a:lnTo>
                  <a:lnTo>
                    <a:pt x="84" y="86"/>
                  </a:lnTo>
                  <a:lnTo>
                    <a:pt x="84" y="84"/>
                  </a:lnTo>
                  <a:lnTo>
                    <a:pt x="84" y="80"/>
                  </a:lnTo>
                  <a:lnTo>
                    <a:pt x="84" y="76"/>
                  </a:lnTo>
                  <a:lnTo>
                    <a:pt x="84" y="72"/>
                  </a:lnTo>
                  <a:lnTo>
                    <a:pt x="86" y="64"/>
                  </a:lnTo>
                  <a:lnTo>
                    <a:pt x="86" y="60"/>
                  </a:lnTo>
                  <a:lnTo>
                    <a:pt x="86" y="58"/>
                  </a:lnTo>
                  <a:lnTo>
                    <a:pt x="86" y="54"/>
                  </a:lnTo>
                  <a:lnTo>
                    <a:pt x="86" y="50"/>
                  </a:lnTo>
                  <a:lnTo>
                    <a:pt x="90" y="50"/>
                  </a:lnTo>
                  <a:lnTo>
                    <a:pt x="90" y="46"/>
                  </a:lnTo>
                  <a:lnTo>
                    <a:pt x="90" y="42"/>
                  </a:lnTo>
                  <a:lnTo>
                    <a:pt x="90" y="38"/>
                  </a:lnTo>
                  <a:lnTo>
                    <a:pt x="94" y="38"/>
                  </a:lnTo>
                  <a:lnTo>
                    <a:pt x="94" y="34"/>
                  </a:lnTo>
                  <a:lnTo>
                    <a:pt x="94" y="30"/>
                  </a:lnTo>
                  <a:lnTo>
                    <a:pt x="94" y="28"/>
                  </a:lnTo>
                  <a:lnTo>
                    <a:pt x="94" y="24"/>
                  </a:lnTo>
                  <a:lnTo>
                    <a:pt x="94" y="20"/>
                  </a:lnTo>
                  <a:lnTo>
                    <a:pt x="90" y="20"/>
                  </a:lnTo>
                  <a:lnTo>
                    <a:pt x="94" y="16"/>
                  </a:lnTo>
                  <a:lnTo>
                    <a:pt x="94" y="20"/>
                  </a:lnTo>
                  <a:lnTo>
                    <a:pt x="94" y="16"/>
                  </a:lnTo>
                  <a:lnTo>
                    <a:pt x="98" y="12"/>
                  </a:lnTo>
                  <a:lnTo>
                    <a:pt x="98" y="8"/>
                  </a:lnTo>
                  <a:lnTo>
                    <a:pt x="102" y="8"/>
                  </a:lnTo>
                  <a:lnTo>
                    <a:pt x="106" y="4"/>
                  </a:lnTo>
                  <a:lnTo>
                    <a:pt x="110" y="4"/>
                  </a:lnTo>
                  <a:lnTo>
                    <a:pt x="110" y="8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6" y="12"/>
                  </a:lnTo>
                  <a:lnTo>
                    <a:pt x="120" y="12"/>
                  </a:lnTo>
                  <a:lnTo>
                    <a:pt x="120" y="16"/>
                  </a:lnTo>
                  <a:lnTo>
                    <a:pt x="124" y="16"/>
                  </a:lnTo>
                  <a:lnTo>
                    <a:pt x="128" y="16"/>
                  </a:lnTo>
                  <a:lnTo>
                    <a:pt x="128" y="20"/>
                  </a:lnTo>
                  <a:lnTo>
                    <a:pt x="136" y="20"/>
                  </a:lnTo>
                  <a:lnTo>
                    <a:pt x="140" y="20"/>
                  </a:lnTo>
                  <a:lnTo>
                    <a:pt x="142" y="20"/>
                  </a:lnTo>
                  <a:lnTo>
                    <a:pt x="142" y="24"/>
                  </a:lnTo>
                  <a:lnTo>
                    <a:pt x="146" y="24"/>
                  </a:lnTo>
                  <a:lnTo>
                    <a:pt x="146" y="20"/>
                  </a:lnTo>
                  <a:lnTo>
                    <a:pt x="150" y="20"/>
                  </a:lnTo>
                  <a:lnTo>
                    <a:pt x="150" y="16"/>
                  </a:lnTo>
                  <a:lnTo>
                    <a:pt x="150" y="12"/>
                  </a:lnTo>
                  <a:lnTo>
                    <a:pt x="154" y="12"/>
                  </a:lnTo>
                  <a:lnTo>
                    <a:pt x="154" y="8"/>
                  </a:lnTo>
                  <a:lnTo>
                    <a:pt x="154" y="12"/>
                  </a:lnTo>
                  <a:lnTo>
                    <a:pt x="158" y="12"/>
                  </a:lnTo>
                  <a:lnTo>
                    <a:pt x="162" y="12"/>
                  </a:lnTo>
                  <a:lnTo>
                    <a:pt x="166" y="8"/>
                  </a:lnTo>
                  <a:lnTo>
                    <a:pt x="170" y="8"/>
                  </a:lnTo>
                  <a:lnTo>
                    <a:pt x="172" y="8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80" y="8"/>
                  </a:lnTo>
                  <a:lnTo>
                    <a:pt x="184" y="8"/>
                  </a:lnTo>
                  <a:lnTo>
                    <a:pt x="188" y="8"/>
                  </a:lnTo>
                  <a:lnTo>
                    <a:pt x="188" y="4"/>
                  </a:lnTo>
                  <a:lnTo>
                    <a:pt x="188" y="0"/>
                  </a:lnTo>
                  <a:lnTo>
                    <a:pt x="192" y="0"/>
                  </a:lnTo>
                  <a:lnTo>
                    <a:pt x="196" y="0"/>
                  </a:lnTo>
                  <a:lnTo>
                    <a:pt x="196" y="4"/>
                  </a:lnTo>
                  <a:lnTo>
                    <a:pt x="200" y="4"/>
                  </a:lnTo>
                  <a:lnTo>
                    <a:pt x="200" y="0"/>
                  </a:lnTo>
                  <a:lnTo>
                    <a:pt x="200" y="4"/>
                  </a:lnTo>
                  <a:lnTo>
                    <a:pt x="202" y="4"/>
                  </a:lnTo>
                  <a:lnTo>
                    <a:pt x="206" y="4"/>
                  </a:lnTo>
                  <a:lnTo>
                    <a:pt x="210" y="4"/>
                  </a:lnTo>
                  <a:lnTo>
                    <a:pt x="214" y="4"/>
                  </a:lnTo>
                  <a:lnTo>
                    <a:pt x="218" y="4"/>
                  </a:lnTo>
                  <a:lnTo>
                    <a:pt x="218" y="8"/>
                  </a:lnTo>
                  <a:lnTo>
                    <a:pt x="222" y="8"/>
                  </a:lnTo>
                  <a:lnTo>
                    <a:pt x="222" y="12"/>
                  </a:lnTo>
                  <a:lnTo>
                    <a:pt x="226" y="16"/>
                  </a:lnTo>
                  <a:lnTo>
                    <a:pt x="228" y="16"/>
                  </a:lnTo>
                  <a:lnTo>
                    <a:pt x="228" y="20"/>
                  </a:lnTo>
                  <a:lnTo>
                    <a:pt x="232" y="20"/>
                  </a:lnTo>
                  <a:lnTo>
                    <a:pt x="232" y="16"/>
                  </a:lnTo>
                  <a:lnTo>
                    <a:pt x="236" y="16"/>
                  </a:lnTo>
                  <a:lnTo>
                    <a:pt x="240" y="16"/>
                  </a:lnTo>
                  <a:lnTo>
                    <a:pt x="244" y="16"/>
                  </a:lnTo>
                  <a:lnTo>
                    <a:pt x="244" y="20"/>
                  </a:lnTo>
                  <a:lnTo>
                    <a:pt x="244" y="16"/>
                  </a:lnTo>
                  <a:lnTo>
                    <a:pt x="246" y="16"/>
                  </a:lnTo>
                  <a:lnTo>
                    <a:pt x="246" y="12"/>
                  </a:lnTo>
                  <a:lnTo>
                    <a:pt x="250" y="12"/>
                  </a:lnTo>
                  <a:lnTo>
                    <a:pt x="250" y="16"/>
                  </a:lnTo>
                  <a:lnTo>
                    <a:pt x="250" y="20"/>
                  </a:lnTo>
                  <a:lnTo>
                    <a:pt x="254" y="20"/>
                  </a:lnTo>
                  <a:lnTo>
                    <a:pt x="254" y="24"/>
                  </a:lnTo>
                  <a:lnTo>
                    <a:pt x="258" y="24"/>
                  </a:lnTo>
                  <a:lnTo>
                    <a:pt x="258" y="28"/>
                  </a:lnTo>
                  <a:lnTo>
                    <a:pt x="262" y="28"/>
                  </a:lnTo>
                  <a:lnTo>
                    <a:pt x="262" y="30"/>
                  </a:lnTo>
                  <a:lnTo>
                    <a:pt x="266" y="30"/>
                  </a:lnTo>
                  <a:lnTo>
                    <a:pt x="266" y="34"/>
                  </a:lnTo>
                  <a:lnTo>
                    <a:pt x="266" y="38"/>
                  </a:lnTo>
                  <a:lnTo>
                    <a:pt x="266" y="42"/>
                  </a:lnTo>
                  <a:lnTo>
                    <a:pt x="266" y="46"/>
                  </a:lnTo>
                  <a:lnTo>
                    <a:pt x="266" y="50"/>
                  </a:lnTo>
                  <a:lnTo>
                    <a:pt x="266" y="54"/>
                  </a:lnTo>
                  <a:lnTo>
                    <a:pt x="270" y="50"/>
                  </a:lnTo>
                  <a:lnTo>
                    <a:pt x="270" y="54"/>
                  </a:lnTo>
                  <a:lnTo>
                    <a:pt x="274" y="58"/>
                  </a:lnTo>
                  <a:lnTo>
                    <a:pt x="270" y="58"/>
                  </a:lnTo>
                  <a:lnTo>
                    <a:pt x="270" y="60"/>
                  </a:lnTo>
                  <a:lnTo>
                    <a:pt x="266" y="64"/>
                  </a:lnTo>
                  <a:lnTo>
                    <a:pt x="262" y="68"/>
                  </a:lnTo>
                  <a:lnTo>
                    <a:pt x="262" y="72"/>
                  </a:lnTo>
                  <a:lnTo>
                    <a:pt x="258" y="72"/>
                  </a:lnTo>
                  <a:lnTo>
                    <a:pt x="258" y="76"/>
                  </a:lnTo>
                  <a:lnTo>
                    <a:pt x="254" y="76"/>
                  </a:lnTo>
                  <a:lnTo>
                    <a:pt x="254" y="80"/>
                  </a:lnTo>
                  <a:lnTo>
                    <a:pt x="254" y="84"/>
                  </a:lnTo>
                  <a:lnTo>
                    <a:pt x="254" y="86"/>
                  </a:lnTo>
                  <a:lnTo>
                    <a:pt x="250" y="86"/>
                  </a:lnTo>
                  <a:lnTo>
                    <a:pt x="250" y="90"/>
                  </a:lnTo>
                  <a:lnTo>
                    <a:pt x="250" y="94"/>
                  </a:lnTo>
                  <a:lnTo>
                    <a:pt x="250" y="98"/>
                  </a:lnTo>
                  <a:lnTo>
                    <a:pt x="250" y="102"/>
                  </a:lnTo>
                  <a:lnTo>
                    <a:pt x="246" y="102"/>
                  </a:lnTo>
                  <a:lnTo>
                    <a:pt x="246" y="106"/>
                  </a:lnTo>
                  <a:lnTo>
                    <a:pt x="246" y="110"/>
                  </a:lnTo>
                  <a:lnTo>
                    <a:pt x="246" y="114"/>
                  </a:lnTo>
                  <a:lnTo>
                    <a:pt x="246" y="116"/>
                  </a:lnTo>
                  <a:lnTo>
                    <a:pt x="244" y="116"/>
                  </a:lnTo>
                  <a:lnTo>
                    <a:pt x="244" y="120"/>
                  </a:lnTo>
                  <a:lnTo>
                    <a:pt x="244" y="124"/>
                  </a:lnTo>
                  <a:lnTo>
                    <a:pt x="244" y="128"/>
                  </a:lnTo>
                  <a:lnTo>
                    <a:pt x="244" y="132"/>
                  </a:lnTo>
                  <a:lnTo>
                    <a:pt x="240" y="132"/>
                  </a:lnTo>
                  <a:lnTo>
                    <a:pt x="240" y="136"/>
                  </a:lnTo>
                  <a:lnTo>
                    <a:pt x="240" y="140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4" y="158"/>
                  </a:lnTo>
                  <a:lnTo>
                    <a:pt x="244" y="160"/>
                  </a:lnTo>
                  <a:lnTo>
                    <a:pt x="246" y="164"/>
                  </a:lnTo>
                  <a:lnTo>
                    <a:pt x="246" y="168"/>
                  </a:lnTo>
                  <a:lnTo>
                    <a:pt x="246" y="172"/>
                  </a:lnTo>
                  <a:lnTo>
                    <a:pt x="244" y="172"/>
                  </a:lnTo>
                  <a:lnTo>
                    <a:pt x="244" y="176"/>
                  </a:lnTo>
                  <a:lnTo>
                    <a:pt x="244" y="180"/>
                  </a:lnTo>
                  <a:lnTo>
                    <a:pt x="246" y="180"/>
                  </a:lnTo>
                  <a:lnTo>
                    <a:pt x="246" y="184"/>
                  </a:lnTo>
                  <a:lnTo>
                    <a:pt x="246" y="186"/>
                  </a:lnTo>
                  <a:lnTo>
                    <a:pt x="246" y="190"/>
                  </a:lnTo>
                  <a:lnTo>
                    <a:pt x="246" y="194"/>
                  </a:lnTo>
                  <a:lnTo>
                    <a:pt x="246" y="198"/>
                  </a:lnTo>
                  <a:lnTo>
                    <a:pt x="246" y="202"/>
                  </a:lnTo>
                  <a:lnTo>
                    <a:pt x="250" y="206"/>
                  </a:lnTo>
                  <a:lnTo>
                    <a:pt x="254" y="210"/>
                  </a:lnTo>
                  <a:lnTo>
                    <a:pt x="258" y="210"/>
                  </a:lnTo>
                  <a:lnTo>
                    <a:pt x="258" y="214"/>
                  </a:lnTo>
                  <a:lnTo>
                    <a:pt x="258" y="216"/>
                  </a:lnTo>
                  <a:lnTo>
                    <a:pt x="258" y="220"/>
                  </a:lnTo>
                  <a:lnTo>
                    <a:pt x="262" y="220"/>
                  </a:lnTo>
                  <a:lnTo>
                    <a:pt x="262" y="224"/>
                  </a:lnTo>
                  <a:lnTo>
                    <a:pt x="262" y="228"/>
                  </a:lnTo>
                  <a:lnTo>
                    <a:pt x="266" y="228"/>
                  </a:lnTo>
                  <a:lnTo>
                    <a:pt x="266" y="232"/>
                  </a:lnTo>
                  <a:lnTo>
                    <a:pt x="262" y="232"/>
                  </a:lnTo>
                  <a:lnTo>
                    <a:pt x="258" y="232"/>
                  </a:lnTo>
                  <a:lnTo>
                    <a:pt x="254" y="236"/>
                  </a:lnTo>
                  <a:lnTo>
                    <a:pt x="246" y="236"/>
                  </a:lnTo>
                  <a:lnTo>
                    <a:pt x="244" y="236"/>
                  </a:lnTo>
                  <a:lnTo>
                    <a:pt x="240" y="236"/>
                  </a:lnTo>
                  <a:lnTo>
                    <a:pt x="240" y="240"/>
                  </a:lnTo>
                  <a:lnTo>
                    <a:pt x="240" y="244"/>
                  </a:lnTo>
                  <a:lnTo>
                    <a:pt x="236" y="244"/>
                  </a:lnTo>
                  <a:lnTo>
                    <a:pt x="236" y="246"/>
                  </a:lnTo>
                  <a:lnTo>
                    <a:pt x="232" y="250"/>
                  </a:lnTo>
                  <a:lnTo>
                    <a:pt x="232" y="254"/>
                  </a:lnTo>
                  <a:lnTo>
                    <a:pt x="236" y="258"/>
                  </a:lnTo>
                  <a:lnTo>
                    <a:pt x="236" y="262"/>
                  </a:lnTo>
                  <a:lnTo>
                    <a:pt x="236" y="266"/>
                  </a:lnTo>
                  <a:lnTo>
                    <a:pt x="236" y="270"/>
                  </a:lnTo>
                  <a:lnTo>
                    <a:pt x="236" y="272"/>
                  </a:lnTo>
                  <a:lnTo>
                    <a:pt x="236" y="276"/>
                  </a:lnTo>
                  <a:lnTo>
                    <a:pt x="232" y="276"/>
                  </a:lnTo>
                  <a:lnTo>
                    <a:pt x="232" y="280"/>
                  </a:lnTo>
                  <a:lnTo>
                    <a:pt x="232" y="284"/>
                  </a:lnTo>
                  <a:lnTo>
                    <a:pt x="232" y="288"/>
                  </a:lnTo>
                  <a:lnTo>
                    <a:pt x="232" y="292"/>
                  </a:lnTo>
                  <a:lnTo>
                    <a:pt x="232" y="296"/>
                  </a:lnTo>
                  <a:lnTo>
                    <a:pt x="236" y="296"/>
                  </a:lnTo>
                  <a:lnTo>
                    <a:pt x="236" y="300"/>
                  </a:lnTo>
                  <a:lnTo>
                    <a:pt x="240" y="302"/>
                  </a:lnTo>
                  <a:lnTo>
                    <a:pt x="244" y="302"/>
                  </a:lnTo>
                  <a:lnTo>
                    <a:pt x="246" y="306"/>
                  </a:lnTo>
                  <a:lnTo>
                    <a:pt x="246" y="302"/>
                  </a:lnTo>
                  <a:lnTo>
                    <a:pt x="250" y="300"/>
                  </a:lnTo>
                  <a:lnTo>
                    <a:pt x="250" y="302"/>
                  </a:lnTo>
                  <a:lnTo>
                    <a:pt x="250" y="306"/>
                  </a:lnTo>
                  <a:lnTo>
                    <a:pt x="250" y="310"/>
                  </a:lnTo>
                  <a:lnTo>
                    <a:pt x="250" y="318"/>
                  </a:lnTo>
                  <a:lnTo>
                    <a:pt x="250" y="322"/>
                  </a:lnTo>
                  <a:lnTo>
                    <a:pt x="246" y="322"/>
                  </a:lnTo>
                  <a:lnTo>
                    <a:pt x="250" y="322"/>
                  </a:lnTo>
                  <a:lnTo>
                    <a:pt x="246" y="318"/>
                  </a:lnTo>
                  <a:lnTo>
                    <a:pt x="246" y="322"/>
                  </a:lnTo>
                  <a:lnTo>
                    <a:pt x="244" y="322"/>
                  </a:lnTo>
                  <a:lnTo>
                    <a:pt x="240" y="322"/>
                  </a:lnTo>
                  <a:lnTo>
                    <a:pt x="240" y="318"/>
                  </a:lnTo>
                  <a:lnTo>
                    <a:pt x="236" y="314"/>
                  </a:lnTo>
                  <a:lnTo>
                    <a:pt x="232" y="314"/>
                  </a:lnTo>
                  <a:lnTo>
                    <a:pt x="232" y="310"/>
                  </a:lnTo>
                  <a:lnTo>
                    <a:pt x="232" y="306"/>
                  </a:lnTo>
                  <a:lnTo>
                    <a:pt x="228" y="306"/>
                  </a:lnTo>
                  <a:lnTo>
                    <a:pt x="226" y="302"/>
                  </a:lnTo>
                  <a:lnTo>
                    <a:pt x="222" y="302"/>
                  </a:lnTo>
                  <a:lnTo>
                    <a:pt x="218" y="300"/>
                  </a:lnTo>
                  <a:lnTo>
                    <a:pt x="218" y="296"/>
                  </a:lnTo>
                  <a:lnTo>
                    <a:pt x="214" y="296"/>
                  </a:lnTo>
                  <a:lnTo>
                    <a:pt x="214" y="292"/>
                  </a:lnTo>
                  <a:lnTo>
                    <a:pt x="210" y="296"/>
                  </a:lnTo>
                  <a:lnTo>
                    <a:pt x="210" y="300"/>
                  </a:lnTo>
                  <a:lnTo>
                    <a:pt x="206" y="300"/>
                  </a:lnTo>
                  <a:lnTo>
                    <a:pt x="202" y="296"/>
                  </a:lnTo>
                  <a:lnTo>
                    <a:pt x="200" y="296"/>
                  </a:lnTo>
                  <a:lnTo>
                    <a:pt x="196" y="296"/>
                  </a:lnTo>
                  <a:lnTo>
                    <a:pt x="192" y="292"/>
                  </a:lnTo>
                  <a:lnTo>
                    <a:pt x="188" y="292"/>
                  </a:lnTo>
                  <a:lnTo>
                    <a:pt x="188" y="288"/>
                  </a:lnTo>
                  <a:lnTo>
                    <a:pt x="188" y="284"/>
                  </a:lnTo>
                  <a:lnTo>
                    <a:pt x="184" y="284"/>
                  </a:lnTo>
                  <a:lnTo>
                    <a:pt x="180" y="288"/>
                  </a:lnTo>
                  <a:lnTo>
                    <a:pt x="176" y="288"/>
                  </a:lnTo>
                  <a:lnTo>
                    <a:pt x="172" y="288"/>
                  </a:lnTo>
                  <a:lnTo>
                    <a:pt x="176" y="284"/>
                  </a:lnTo>
                  <a:lnTo>
                    <a:pt x="176" y="280"/>
                  </a:lnTo>
                  <a:lnTo>
                    <a:pt x="172" y="280"/>
                  </a:lnTo>
                  <a:lnTo>
                    <a:pt x="170" y="280"/>
                  </a:lnTo>
                  <a:lnTo>
                    <a:pt x="170" y="276"/>
                  </a:lnTo>
                  <a:lnTo>
                    <a:pt x="170" y="280"/>
                  </a:lnTo>
                  <a:lnTo>
                    <a:pt x="166" y="280"/>
                  </a:lnTo>
                  <a:lnTo>
                    <a:pt x="162" y="280"/>
                  </a:lnTo>
                  <a:lnTo>
                    <a:pt x="158" y="280"/>
                  </a:lnTo>
                  <a:lnTo>
                    <a:pt x="154" y="280"/>
                  </a:lnTo>
                  <a:lnTo>
                    <a:pt x="150" y="280"/>
                  </a:lnTo>
                  <a:lnTo>
                    <a:pt x="146" y="280"/>
                  </a:lnTo>
                  <a:lnTo>
                    <a:pt x="146" y="284"/>
                  </a:lnTo>
                  <a:lnTo>
                    <a:pt x="142" y="284"/>
                  </a:lnTo>
                  <a:lnTo>
                    <a:pt x="142" y="280"/>
                  </a:lnTo>
                  <a:lnTo>
                    <a:pt x="142" y="276"/>
                  </a:lnTo>
                  <a:lnTo>
                    <a:pt x="146" y="276"/>
                  </a:lnTo>
                  <a:lnTo>
                    <a:pt x="146" y="272"/>
                  </a:lnTo>
                  <a:lnTo>
                    <a:pt x="146" y="270"/>
                  </a:lnTo>
                  <a:lnTo>
                    <a:pt x="142" y="266"/>
                  </a:lnTo>
                  <a:lnTo>
                    <a:pt x="142" y="262"/>
                  </a:lnTo>
                  <a:lnTo>
                    <a:pt x="140" y="258"/>
                  </a:lnTo>
                  <a:lnTo>
                    <a:pt x="140" y="254"/>
                  </a:lnTo>
                  <a:lnTo>
                    <a:pt x="140" y="250"/>
                  </a:lnTo>
                  <a:lnTo>
                    <a:pt x="140" y="246"/>
                  </a:lnTo>
                  <a:lnTo>
                    <a:pt x="140" y="244"/>
                  </a:lnTo>
                  <a:lnTo>
                    <a:pt x="140" y="240"/>
                  </a:lnTo>
                  <a:lnTo>
                    <a:pt x="140" y="236"/>
                  </a:lnTo>
                  <a:lnTo>
                    <a:pt x="140" y="232"/>
                  </a:lnTo>
                  <a:lnTo>
                    <a:pt x="140" y="228"/>
                  </a:lnTo>
                  <a:lnTo>
                    <a:pt x="140" y="224"/>
                  </a:lnTo>
                  <a:lnTo>
                    <a:pt x="140" y="220"/>
                  </a:lnTo>
                  <a:lnTo>
                    <a:pt x="140" y="216"/>
                  </a:lnTo>
                  <a:lnTo>
                    <a:pt x="136" y="216"/>
                  </a:lnTo>
                  <a:lnTo>
                    <a:pt x="128" y="216"/>
                  </a:lnTo>
                  <a:lnTo>
                    <a:pt x="120" y="216"/>
                  </a:lnTo>
                  <a:lnTo>
                    <a:pt x="120" y="214"/>
                  </a:lnTo>
                  <a:lnTo>
                    <a:pt x="120" y="210"/>
                  </a:lnTo>
                  <a:lnTo>
                    <a:pt x="116" y="210"/>
                  </a:lnTo>
                  <a:lnTo>
                    <a:pt x="116" y="214"/>
                  </a:lnTo>
                  <a:lnTo>
                    <a:pt x="114" y="214"/>
                  </a:lnTo>
                  <a:lnTo>
                    <a:pt x="106" y="214"/>
                  </a:lnTo>
                  <a:lnTo>
                    <a:pt x="106" y="216"/>
                  </a:lnTo>
                  <a:lnTo>
                    <a:pt x="106" y="220"/>
                  </a:lnTo>
                  <a:lnTo>
                    <a:pt x="106" y="224"/>
                  </a:lnTo>
                  <a:lnTo>
                    <a:pt x="102" y="224"/>
                  </a:lnTo>
                  <a:lnTo>
                    <a:pt x="102" y="228"/>
                  </a:lnTo>
                  <a:lnTo>
                    <a:pt x="106" y="228"/>
                  </a:lnTo>
                  <a:lnTo>
                    <a:pt x="98" y="228"/>
                  </a:lnTo>
                  <a:lnTo>
                    <a:pt x="94" y="228"/>
                  </a:lnTo>
                  <a:lnTo>
                    <a:pt x="90" y="228"/>
                  </a:lnTo>
                  <a:lnTo>
                    <a:pt x="86" y="228"/>
                  </a:lnTo>
                  <a:lnTo>
                    <a:pt x="86" y="232"/>
                  </a:lnTo>
                  <a:lnTo>
                    <a:pt x="84" y="232"/>
                  </a:lnTo>
                  <a:lnTo>
                    <a:pt x="84" y="228"/>
                  </a:lnTo>
                  <a:lnTo>
                    <a:pt x="80" y="232"/>
                  </a:lnTo>
                  <a:lnTo>
                    <a:pt x="80" y="228"/>
                  </a:lnTo>
                  <a:lnTo>
                    <a:pt x="76" y="228"/>
                  </a:lnTo>
                  <a:lnTo>
                    <a:pt x="76" y="224"/>
                  </a:lnTo>
                  <a:lnTo>
                    <a:pt x="72" y="220"/>
                  </a:lnTo>
                  <a:lnTo>
                    <a:pt x="72" y="216"/>
                  </a:lnTo>
                  <a:lnTo>
                    <a:pt x="68" y="216"/>
                  </a:lnTo>
                  <a:lnTo>
                    <a:pt x="68" y="214"/>
                  </a:lnTo>
                  <a:lnTo>
                    <a:pt x="68" y="210"/>
                  </a:lnTo>
                  <a:lnTo>
                    <a:pt x="68" y="206"/>
                  </a:lnTo>
                  <a:lnTo>
                    <a:pt x="64" y="202"/>
                  </a:lnTo>
                  <a:lnTo>
                    <a:pt x="64" y="198"/>
                  </a:lnTo>
                  <a:lnTo>
                    <a:pt x="64" y="194"/>
                  </a:lnTo>
                  <a:lnTo>
                    <a:pt x="64" y="190"/>
                  </a:lnTo>
                  <a:lnTo>
                    <a:pt x="60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8" name="Freeform 140"/>
            <p:cNvSpPr/>
            <p:nvPr/>
          </p:nvSpPr>
          <p:spPr>
            <a:xfrm>
              <a:off x="4290480" y="4267440"/>
              <a:ext cx="142560" cy="177480"/>
            </a:xfrm>
            <a:custGeom>
              <a:avLst/>
              <a:gdLst/>
              <a:ahLst/>
              <a:rect l="l" t="t" r="r" b="b"/>
              <a:pathLst>
                <a:path w="90" h="112">
                  <a:moveTo>
                    <a:pt x="50" y="96"/>
                  </a:move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16" y="112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6" y="96"/>
                  </a:lnTo>
                  <a:lnTo>
                    <a:pt x="20" y="96"/>
                  </a:lnTo>
                  <a:lnTo>
                    <a:pt x="20" y="92"/>
                  </a:lnTo>
                  <a:lnTo>
                    <a:pt x="20" y="92"/>
                  </a:lnTo>
                  <a:lnTo>
                    <a:pt x="20" y="92"/>
                  </a:lnTo>
                  <a:lnTo>
                    <a:pt x="20" y="92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2" y="82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6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2" y="3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4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6" y="4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52" y="8"/>
                  </a:lnTo>
                  <a:lnTo>
                    <a:pt x="52" y="10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6" y="14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4"/>
                  </a:lnTo>
                  <a:lnTo>
                    <a:pt x="86" y="34"/>
                  </a:lnTo>
                  <a:lnTo>
                    <a:pt x="86" y="34"/>
                  </a:lnTo>
                  <a:lnTo>
                    <a:pt x="86" y="34"/>
                  </a:lnTo>
                  <a:lnTo>
                    <a:pt x="86" y="34"/>
                  </a:lnTo>
                  <a:lnTo>
                    <a:pt x="86" y="34"/>
                  </a:lnTo>
                  <a:lnTo>
                    <a:pt x="86" y="36"/>
                  </a:lnTo>
                  <a:lnTo>
                    <a:pt x="86" y="36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2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78" y="66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74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8" y="82"/>
                  </a:lnTo>
                  <a:lnTo>
                    <a:pt x="82" y="86"/>
                  </a:lnTo>
                  <a:lnTo>
                    <a:pt x="82" y="86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6" y="88"/>
                  </a:lnTo>
                  <a:lnTo>
                    <a:pt x="86" y="92"/>
                  </a:lnTo>
                  <a:lnTo>
                    <a:pt x="82" y="92"/>
                  </a:lnTo>
                  <a:lnTo>
                    <a:pt x="82" y="92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2"/>
                  </a:lnTo>
                  <a:lnTo>
                    <a:pt x="78" y="92"/>
                  </a:lnTo>
                  <a:lnTo>
                    <a:pt x="78" y="92"/>
                  </a:lnTo>
                  <a:lnTo>
                    <a:pt x="78" y="92"/>
                  </a:lnTo>
                  <a:lnTo>
                    <a:pt x="78" y="92"/>
                  </a:lnTo>
                  <a:lnTo>
                    <a:pt x="78" y="92"/>
                  </a:lnTo>
                  <a:lnTo>
                    <a:pt x="78" y="92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6" y="96"/>
                  </a:lnTo>
                  <a:lnTo>
                    <a:pt x="72" y="96"/>
                  </a:lnTo>
                  <a:lnTo>
                    <a:pt x="72" y="96"/>
                  </a:lnTo>
                  <a:lnTo>
                    <a:pt x="72" y="96"/>
                  </a:lnTo>
                  <a:lnTo>
                    <a:pt x="68" y="96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4" y="92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8" y="92"/>
                  </a:lnTo>
                  <a:lnTo>
                    <a:pt x="68" y="96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0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96"/>
                  </a:lnTo>
                  <a:close/>
                  <a:moveTo>
                    <a:pt x="78" y="96"/>
                  </a:move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8" y="9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9" name="Freeform 141"/>
            <p:cNvSpPr/>
            <p:nvPr/>
          </p:nvSpPr>
          <p:spPr>
            <a:xfrm>
              <a:off x="5420880" y="4213440"/>
              <a:ext cx="43920" cy="47160"/>
            </a:xfrm>
            <a:custGeom>
              <a:avLst/>
              <a:gdLst/>
              <a:ahLst/>
              <a:rect l="l" t="t" r="r" b="b"/>
              <a:pathLst>
                <a:path w="28" h="30">
                  <a:moveTo>
                    <a:pt x="24" y="4"/>
                  </a:moveTo>
                  <a:lnTo>
                    <a:pt x="24" y="4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2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0" y="26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8"/>
                  </a:lnTo>
                  <a:lnTo>
                    <a:pt x="8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0" name="Freeform 142"/>
            <p:cNvSpPr/>
            <p:nvPr/>
          </p:nvSpPr>
          <p:spPr>
            <a:xfrm>
              <a:off x="5042880" y="3679920"/>
              <a:ext cx="269640" cy="272520"/>
            </a:xfrm>
            <a:custGeom>
              <a:avLst/>
              <a:gdLst/>
              <a:ahLst/>
              <a:rect l="l" t="t" r="r" b="b"/>
              <a:pathLst>
                <a:path w="170" h="172">
                  <a:moveTo>
                    <a:pt x="104" y="8"/>
                  </a:moveTo>
                  <a:lnTo>
                    <a:pt x="108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2" y="12"/>
                  </a:lnTo>
                  <a:lnTo>
                    <a:pt x="114" y="8"/>
                  </a:lnTo>
                  <a:lnTo>
                    <a:pt x="118" y="8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22" y="8"/>
                  </a:lnTo>
                  <a:lnTo>
                    <a:pt x="126" y="8"/>
                  </a:lnTo>
                  <a:lnTo>
                    <a:pt x="130" y="8"/>
                  </a:lnTo>
                  <a:lnTo>
                    <a:pt x="134" y="4"/>
                  </a:lnTo>
                  <a:lnTo>
                    <a:pt x="134" y="8"/>
                  </a:lnTo>
                  <a:lnTo>
                    <a:pt x="138" y="16"/>
                  </a:lnTo>
                  <a:lnTo>
                    <a:pt x="138" y="18"/>
                  </a:lnTo>
                  <a:lnTo>
                    <a:pt x="138" y="22"/>
                  </a:lnTo>
                  <a:lnTo>
                    <a:pt x="142" y="26"/>
                  </a:lnTo>
                  <a:lnTo>
                    <a:pt x="142" y="30"/>
                  </a:lnTo>
                  <a:lnTo>
                    <a:pt x="142" y="34"/>
                  </a:lnTo>
                  <a:lnTo>
                    <a:pt x="142" y="38"/>
                  </a:lnTo>
                  <a:lnTo>
                    <a:pt x="142" y="42"/>
                  </a:lnTo>
                  <a:lnTo>
                    <a:pt x="142" y="46"/>
                  </a:lnTo>
                  <a:lnTo>
                    <a:pt x="142" y="48"/>
                  </a:lnTo>
                  <a:lnTo>
                    <a:pt x="138" y="52"/>
                  </a:lnTo>
                  <a:lnTo>
                    <a:pt x="138" y="56"/>
                  </a:lnTo>
                  <a:lnTo>
                    <a:pt x="138" y="60"/>
                  </a:lnTo>
                  <a:lnTo>
                    <a:pt x="138" y="64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34" y="72"/>
                  </a:lnTo>
                  <a:lnTo>
                    <a:pt x="130" y="68"/>
                  </a:lnTo>
                  <a:lnTo>
                    <a:pt x="126" y="68"/>
                  </a:lnTo>
                  <a:lnTo>
                    <a:pt x="126" y="64"/>
                  </a:lnTo>
                  <a:lnTo>
                    <a:pt x="126" y="60"/>
                  </a:lnTo>
                  <a:lnTo>
                    <a:pt x="122" y="60"/>
                  </a:lnTo>
                  <a:lnTo>
                    <a:pt x="118" y="56"/>
                  </a:lnTo>
                  <a:lnTo>
                    <a:pt x="118" y="52"/>
                  </a:lnTo>
                  <a:lnTo>
                    <a:pt x="118" y="48"/>
                  </a:lnTo>
                  <a:lnTo>
                    <a:pt x="114" y="46"/>
                  </a:lnTo>
                  <a:lnTo>
                    <a:pt x="112" y="42"/>
                  </a:lnTo>
                  <a:lnTo>
                    <a:pt x="112" y="38"/>
                  </a:lnTo>
                  <a:lnTo>
                    <a:pt x="112" y="34"/>
                  </a:lnTo>
                  <a:lnTo>
                    <a:pt x="112" y="30"/>
                  </a:lnTo>
                  <a:lnTo>
                    <a:pt x="108" y="30"/>
                  </a:lnTo>
                  <a:lnTo>
                    <a:pt x="108" y="34"/>
                  </a:lnTo>
                  <a:lnTo>
                    <a:pt x="108" y="38"/>
                  </a:lnTo>
                  <a:lnTo>
                    <a:pt x="112" y="42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2" y="52"/>
                  </a:lnTo>
                  <a:lnTo>
                    <a:pt x="114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22" y="64"/>
                  </a:lnTo>
                  <a:lnTo>
                    <a:pt x="122" y="68"/>
                  </a:lnTo>
                  <a:lnTo>
                    <a:pt x="122" y="72"/>
                  </a:lnTo>
                  <a:lnTo>
                    <a:pt x="122" y="68"/>
                  </a:lnTo>
                  <a:lnTo>
                    <a:pt x="122" y="72"/>
                  </a:lnTo>
                  <a:lnTo>
                    <a:pt x="122" y="74"/>
                  </a:lnTo>
                  <a:lnTo>
                    <a:pt x="126" y="74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30" y="86"/>
                  </a:lnTo>
                  <a:lnTo>
                    <a:pt x="130" y="90"/>
                  </a:lnTo>
                  <a:lnTo>
                    <a:pt x="130" y="94"/>
                  </a:lnTo>
                  <a:lnTo>
                    <a:pt x="134" y="98"/>
                  </a:lnTo>
                  <a:lnTo>
                    <a:pt x="134" y="102"/>
                  </a:lnTo>
                  <a:lnTo>
                    <a:pt x="138" y="104"/>
                  </a:lnTo>
                  <a:lnTo>
                    <a:pt x="138" y="108"/>
                  </a:lnTo>
                  <a:lnTo>
                    <a:pt x="142" y="112"/>
                  </a:lnTo>
                  <a:lnTo>
                    <a:pt x="142" y="116"/>
                  </a:lnTo>
                  <a:lnTo>
                    <a:pt x="142" y="120"/>
                  </a:lnTo>
                  <a:lnTo>
                    <a:pt x="144" y="120"/>
                  </a:lnTo>
                  <a:lnTo>
                    <a:pt x="144" y="124"/>
                  </a:lnTo>
                  <a:lnTo>
                    <a:pt x="144" y="128"/>
                  </a:lnTo>
                  <a:lnTo>
                    <a:pt x="148" y="130"/>
                  </a:lnTo>
                  <a:lnTo>
                    <a:pt x="148" y="134"/>
                  </a:lnTo>
                  <a:lnTo>
                    <a:pt x="152" y="134"/>
                  </a:lnTo>
                  <a:lnTo>
                    <a:pt x="152" y="138"/>
                  </a:lnTo>
                  <a:lnTo>
                    <a:pt x="156" y="138"/>
                  </a:lnTo>
                  <a:lnTo>
                    <a:pt x="152" y="138"/>
                  </a:lnTo>
                  <a:lnTo>
                    <a:pt x="152" y="142"/>
                  </a:lnTo>
                  <a:lnTo>
                    <a:pt x="152" y="146"/>
                  </a:lnTo>
                  <a:lnTo>
                    <a:pt x="152" y="150"/>
                  </a:lnTo>
                  <a:lnTo>
                    <a:pt x="152" y="154"/>
                  </a:lnTo>
                  <a:lnTo>
                    <a:pt x="152" y="158"/>
                  </a:lnTo>
                  <a:lnTo>
                    <a:pt x="156" y="158"/>
                  </a:lnTo>
                  <a:lnTo>
                    <a:pt x="156" y="160"/>
                  </a:lnTo>
                  <a:lnTo>
                    <a:pt x="160" y="160"/>
                  </a:lnTo>
                  <a:lnTo>
                    <a:pt x="164" y="164"/>
                  </a:lnTo>
                  <a:lnTo>
                    <a:pt x="164" y="168"/>
                  </a:lnTo>
                  <a:lnTo>
                    <a:pt x="168" y="168"/>
                  </a:lnTo>
                  <a:lnTo>
                    <a:pt x="168" y="172"/>
                  </a:lnTo>
                  <a:lnTo>
                    <a:pt x="170" y="172"/>
                  </a:lnTo>
                  <a:lnTo>
                    <a:pt x="168" y="172"/>
                  </a:lnTo>
                  <a:lnTo>
                    <a:pt x="164" y="172"/>
                  </a:lnTo>
                  <a:lnTo>
                    <a:pt x="160" y="172"/>
                  </a:lnTo>
                  <a:lnTo>
                    <a:pt x="156" y="172"/>
                  </a:lnTo>
                  <a:lnTo>
                    <a:pt x="152" y="172"/>
                  </a:lnTo>
                  <a:lnTo>
                    <a:pt x="148" y="172"/>
                  </a:lnTo>
                  <a:lnTo>
                    <a:pt x="144" y="172"/>
                  </a:lnTo>
                  <a:lnTo>
                    <a:pt x="142" y="172"/>
                  </a:lnTo>
                  <a:lnTo>
                    <a:pt x="134" y="172"/>
                  </a:lnTo>
                  <a:lnTo>
                    <a:pt x="130" y="172"/>
                  </a:lnTo>
                  <a:lnTo>
                    <a:pt x="126" y="172"/>
                  </a:lnTo>
                  <a:lnTo>
                    <a:pt x="122" y="172"/>
                  </a:lnTo>
                  <a:lnTo>
                    <a:pt x="118" y="172"/>
                  </a:lnTo>
                  <a:lnTo>
                    <a:pt x="112" y="172"/>
                  </a:lnTo>
                  <a:lnTo>
                    <a:pt x="108" y="172"/>
                  </a:lnTo>
                  <a:lnTo>
                    <a:pt x="100" y="172"/>
                  </a:lnTo>
                  <a:lnTo>
                    <a:pt x="96" y="172"/>
                  </a:lnTo>
                  <a:lnTo>
                    <a:pt x="92" y="172"/>
                  </a:lnTo>
                  <a:lnTo>
                    <a:pt x="96" y="172"/>
                  </a:lnTo>
                  <a:lnTo>
                    <a:pt x="92" y="168"/>
                  </a:lnTo>
                  <a:lnTo>
                    <a:pt x="92" y="172"/>
                  </a:lnTo>
                  <a:lnTo>
                    <a:pt x="88" y="172"/>
                  </a:lnTo>
                  <a:lnTo>
                    <a:pt x="86" y="172"/>
                  </a:lnTo>
                  <a:lnTo>
                    <a:pt x="82" y="172"/>
                  </a:lnTo>
                  <a:lnTo>
                    <a:pt x="78" y="172"/>
                  </a:lnTo>
                  <a:lnTo>
                    <a:pt x="74" y="172"/>
                  </a:lnTo>
                  <a:lnTo>
                    <a:pt x="66" y="172"/>
                  </a:lnTo>
                  <a:lnTo>
                    <a:pt x="62" y="172"/>
                  </a:lnTo>
                  <a:lnTo>
                    <a:pt x="58" y="172"/>
                  </a:lnTo>
                  <a:lnTo>
                    <a:pt x="56" y="172"/>
                  </a:lnTo>
                  <a:lnTo>
                    <a:pt x="48" y="172"/>
                  </a:lnTo>
                  <a:lnTo>
                    <a:pt x="42" y="172"/>
                  </a:lnTo>
                  <a:lnTo>
                    <a:pt x="38" y="172"/>
                  </a:lnTo>
                  <a:lnTo>
                    <a:pt x="34" y="172"/>
                  </a:lnTo>
                  <a:lnTo>
                    <a:pt x="30" y="172"/>
                  </a:lnTo>
                  <a:lnTo>
                    <a:pt x="26" y="172"/>
                  </a:lnTo>
                  <a:lnTo>
                    <a:pt x="22" y="172"/>
                  </a:lnTo>
                  <a:lnTo>
                    <a:pt x="16" y="172"/>
                  </a:lnTo>
                  <a:lnTo>
                    <a:pt x="8" y="172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4" y="146"/>
                  </a:lnTo>
                  <a:lnTo>
                    <a:pt x="4" y="138"/>
                  </a:lnTo>
                  <a:lnTo>
                    <a:pt x="4" y="130"/>
                  </a:lnTo>
                  <a:lnTo>
                    <a:pt x="4" y="124"/>
                  </a:lnTo>
                  <a:lnTo>
                    <a:pt x="4" y="120"/>
                  </a:lnTo>
                  <a:lnTo>
                    <a:pt x="4" y="112"/>
                  </a:lnTo>
                  <a:lnTo>
                    <a:pt x="4" y="102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4" y="48"/>
                  </a:lnTo>
                  <a:lnTo>
                    <a:pt x="4" y="46"/>
                  </a:lnTo>
                  <a:lnTo>
                    <a:pt x="4" y="42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38" y="8"/>
                  </a:lnTo>
                  <a:lnTo>
                    <a:pt x="42" y="8"/>
                  </a:lnTo>
                  <a:lnTo>
                    <a:pt x="44" y="8"/>
                  </a:lnTo>
                  <a:lnTo>
                    <a:pt x="48" y="12"/>
                  </a:lnTo>
                  <a:lnTo>
                    <a:pt x="52" y="12"/>
                  </a:lnTo>
                  <a:lnTo>
                    <a:pt x="56" y="12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6" y="12"/>
                  </a:lnTo>
                  <a:lnTo>
                    <a:pt x="70" y="12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4" y="4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78" y="0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4"/>
                  </a:lnTo>
                  <a:lnTo>
                    <a:pt x="82" y="4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0"/>
                  </a:lnTo>
                  <a:lnTo>
                    <a:pt x="92" y="0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0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4" y="12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4" y="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1" name="Freeform 143"/>
            <p:cNvSpPr/>
            <p:nvPr/>
          </p:nvSpPr>
          <p:spPr>
            <a:xfrm>
              <a:off x="4674600" y="4454640"/>
              <a:ext cx="66240" cy="78840"/>
            </a:xfrm>
            <a:custGeom>
              <a:avLst/>
              <a:gdLst/>
              <a:ahLst/>
              <a:rect l="l" t="t" r="r" b="b"/>
              <a:pathLst>
                <a:path w="42" h="50">
                  <a:moveTo>
                    <a:pt x="30" y="50"/>
                  </a:move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50"/>
                  </a:lnTo>
                  <a:lnTo>
                    <a:pt x="16" y="50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20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8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2" y="42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38" y="50"/>
                  </a:lnTo>
                  <a:lnTo>
                    <a:pt x="34" y="50"/>
                  </a:lnTo>
                  <a:lnTo>
                    <a:pt x="34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2" name="Freeform 144"/>
            <p:cNvSpPr/>
            <p:nvPr/>
          </p:nvSpPr>
          <p:spPr>
            <a:xfrm>
              <a:off x="5303160" y="4064040"/>
              <a:ext cx="155160" cy="158400"/>
            </a:xfrm>
            <a:custGeom>
              <a:avLst/>
              <a:gdLst/>
              <a:ahLst/>
              <a:rect l="l" t="t" r="r" b="b"/>
              <a:pathLst>
                <a:path w="98" h="100">
                  <a:moveTo>
                    <a:pt x="42" y="30"/>
                  </a:moveTo>
                  <a:lnTo>
                    <a:pt x="42" y="30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6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60" y="52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8" y="60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68"/>
                  </a:lnTo>
                  <a:lnTo>
                    <a:pt x="74" y="68"/>
                  </a:lnTo>
                  <a:lnTo>
                    <a:pt x="74" y="72"/>
                  </a:lnTo>
                  <a:lnTo>
                    <a:pt x="74" y="72"/>
                  </a:lnTo>
                  <a:lnTo>
                    <a:pt x="74" y="72"/>
                  </a:lnTo>
                  <a:lnTo>
                    <a:pt x="74" y="72"/>
                  </a:lnTo>
                  <a:lnTo>
                    <a:pt x="74" y="72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6" y="78"/>
                  </a:lnTo>
                  <a:lnTo>
                    <a:pt x="86" y="82"/>
                  </a:lnTo>
                  <a:lnTo>
                    <a:pt x="86" y="82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0" y="86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4" y="90"/>
                  </a:lnTo>
                  <a:lnTo>
                    <a:pt x="94" y="90"/>
                  </a:lnTo>
                  <a:lnTo>
                    <a:pt x="94" y="90"/>
                  </a:lnTo>
                  <a:lnTo>
                    <a:pt x="98" y="94"/>
                  </a:lnTo>
                  <a:lnTo>
                    <a:pt x="98" y="94"/>
                  </a:lnTo>
                  <a:lnTo>
                    <a:pt x="98" y="94"/>
                  </a:lnTo>
                  <a:lnTo>
                    <a:pt x="94" y="94"/>
                  </a:lnTo>
                  <a:lnTo>
                    <a:pt x="90" y="98"/>
                  </a:lnTo>
                  <a:lnTo>
                    <a:pt x="90" y="98"/>
                  </a:lnTo>
                  <a:lnTo>
                    <a:pt x="90" y="98"/>
                  </a:lnTo>
                  <a:lnTo>
                    <a:pt x="90" y="100"/>
                  </a:lnTo>
                  <a:lnTo>
                    <a:pt x="90" y="100"/>
                  </a:lnTo>
                  <a:lnTo>
                    <a:pt x="90" y="98"/>
                  </a:lnTo>
                  <a:lnTo>
                    <a:pt x="90" y="98"/>
                  </a:lnTo>
                  <a:lnTo>
                    <a:pt x="90" y="98"/>
                  </a:lnTo>
                  <a:lnTo>
                    <a:pt x="86" y="98"/>
                  </a:lnTo>
                  <a:lnTo>
                    <a:pt x="86" y="98"/>
                  </a:lnTo>
                  <a:lnTo>
                    <a:pt x="86" y="98"/>
                  </a:lnTo>
                  <a:lnTo>
                    <a:pt x="86" y="98"/>
                  </a:lnTo>
                  <a:lnTo>
                    <a:pt x="86" y="98"/>
                  </a:lnTo>
                  <a:lnTo>
                    <a:pt x="86" y="98"/>
                  </a:lnTo>
                  <a:lnTo>
                    <a:pt x="86" y="98"/>
                  </a:lnTo>
                  <a:lnTo>
                    <a:pt x="86" y="98"/>
                  </a:lnTo>
                  <a:lnTo>
                    <a:pt x="86" y="98"/>
                  </a:lnTo>
                  <a:lnTo>
                    <a:pt x="82" y="98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4" y="86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2" y="82"/>
                  </a:lnTo>
                  <a:lnTo>
                    <a:pt x="68" y="78"/>
                  </a:lnTo>
                  <a:lnTo>
                    <a:pt x="68" y="78"/>
                  </a:lnTo>
                  <a:lnTo>
                    <a:pt x="68" y="78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8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0" y="68"/>
                  </a:lnTo>
                  <a:lnTo>
                    <a:pt x="60" y="68"/>
                  </a:lnTo>
                  <a:lnTo>
                    <a:pt x="60" y="68"/>
                  </a:lnTo>
                  <a:lnTo>
                    <a:pt x="60" y="68"/>
                  </a:lnTo>
                  <a:lnTo>
                    <a:pt x="60" y="68"/>
                  </a:lnTo>
                  <a:lnTo>
                    <a:pt x="60" y="68"/>
                  </a:lnTo>
                  <a:lnTo>
                    <a:pt x="56" y="68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6" y="64"/>
                  </a:lnTo>
                  <a:lnTo>
                    <a:pt x="46" y="60"/>
                  </a:lnTo>
                  <a:lnTo>
                    <a:pt x="46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4" y="64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26" y="64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18" y="64"/>
                  </a:lnTo>
                  <a:lnTo>
                    <a:pt x="18" y="72"/>
                  </a:lnTo>
                  <a:lnTo>
                    <a:pt x="16" y="72"/>
                  </a:lnTo>
                  <a:lnTo>
                    <a:pt x="16" y="68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38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6"/>
                  </a:lnTo>
                  <a:lnTo>
                    <a:pt x="38" y="18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42" y="2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close/>
                  <a:moveTo>
                    <a:pt x="52" y="38"/>
                  </a:moveTo>
                  <a:lnTo>
                    <a:pt x="52" y="38"/>
                  </a:lnTo>
                  <a:lnTo>
                    <a:pt x="52" y="38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2" y="3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3" name="Freeform 145"/>
            <p:cNvSpPr/>
            <p:nvPr/>
          </p:nvSpPr>
          <p:spPr>
            <a:xfrm>
              <a:off x="5227200" y="4152960"/>
              <a:ext cx="336240" cy="313920"/>
            </a:xfrm>
            <a:custGeom>
              <a:avLst/>
              <a:gdLst/>
              <a:ahLst/>
              <a:rect l="l" t="t" r="r" b="b"/>
              <a:pathLst>
                <a:path w="212" h="198">
                  <a:moveTo>
                    <a:pt x="178" y="162"/>
                  </a:moveTo>
                  <a:lnTo>
                    <a:pt x="176" y="164"/>
                  </a:lnTo>
                  <a:lnTo>
                    <a:pt x="172" y="168"/>
                  </a:lnTo>
                  <a:lnTo>
                    <a:pt x="172" y="172"/>
                  </a:lnTo>
                  <a:lnTo>
                    <a:pt x="164" y="172"/>
                  </a:lnTo>
                  <a:lnTo>
                    <a:pt x="160" y="172"/>
                  </a:lnTo>
                  <a:lnTo>
                    <a:pt x="156" y="172"/>
                  </a:lnTo>
                  <a:lnTo>
                    <a:pt x="152" y="172"/>
                  </a:lnTo>
                  <a:lnTo>
                    <a:pt x="148" y="172"/>
                  </a:lnTo>
                  <a:lnTo>
                    <a:pt x="148" y="176"/>
                  </a:lnTo>
                  <a:lnTo>
                    <a:pt x="146" y="176"/>
                  </a:lnTo>
                  <a:lnTo>
                    <a:pt x="142" y="176"/>
                  </a:lnTo>
                  <a:lnTo>
                    <a:pt x="142" y="180"/>
                  </a:lnTo>
                  <a:lnTo>
                    <a:pt x="142" y="184"/>
                  </a:lnTo>
                  <a:lnTo>
                    <a:pt x="138" y="184"/>
                  </a:lnTo>
                  <a:lnTo>
                    <a:pt x="134" y="184"/>
                  </a:lnTo>
                  <a:lnTo>
                    <a:pt x="130" y="184"/>
                  </a:lnTo>
                  <a:lnTo>
                    <a:pt x="130" y="188"/>
                  </a:lnTo>
                  <a:lnTo>
                    <a:pt x="126" y="188"/>
                  </a:lnTo>
                  <a:lnTo>
                    <a:pt x="122" y="188"/>
                  </a:lnTo>
                  <a:lnTo>
                    <a:pt x="118" y="188"/>
                  </a:lnTo>
                  <a:lnTo>
                    <a:pt x="116" y="188"/>
                  </a:lnTo>
                  <a:lnTo>
                    <a:pt x="112" y="184"/>
                  </a:lnTo>
                  <a:lnTo>
                    <a:pt x="108" y="184"/>
                  </a:lnTo>
                  <a:lnTo>
                    <a:pt x="104" y="188"/>
                  </a:lnTo>
                  <a:lnTo>
                    <a:pt x="100" y="188"/>
                  </a:lnTo>
                  <a:lnTo>
                    <a:pt x="96" y="192"/>
                  </a:lnTo>
                  <a:lnTo>
                    <a:pt x="96" y="194"/>
                  </a:lnTo>
                  <a:lnTo>
                    <a:pt x="92" y="194"/>
                  </a:lnTo>
                  <a:lnTo>
                    <a:pt x="92" y="198"/>
                  </a:lnTo>
                  <a:lnTo>
                    <a:pt x="90" y="198"/>
                  </a:lnTo>
                  <a:lnTo>
                    <a:pt x="90" y="194"/>
                  </a:lnTo>
                  <a:lnTo>
                    <a:pt x="90" y="198"/>
                  </a:lnTo>
                  <a:lnTo>
                    <a:pt x="86" y="194"/>
                  </a:lnTo>
                  <a:lnTo>
                    <a:pt x="82" y="194"/>
                  </a:lnTo>
                  <a:lnTo>
                    <a:pt x="78" y="194"/>
                  </a:lnTo>
                  <a:lnTo>
                    <a:pt x="74" y="194"/>
                  </a:lnTo>
                  <a:lnTo>
                    <a:pt x="70" y="194"/>
                  </a:lnTo>
                  <a:lnTo>
                    <a:pt x="70" y="192"/>
                  </a:lnTo>
                  <a:lnTo>
                    <a:pt x="60" y="184"/>
                  </a:lnTo>
                  <a:lnTo>
                    <a:pt x="60" y="180"/>
                  </a:lnTo>
                  <a:lnTo>
                    <a:pt x="56" y="180"/>
                  </a:lnTo>
                  <a:lnTo>
                    <a:pt x="52" y="180"/>
                  </a:lnTo>
                  <a:lnTo>
                    <a:pt x="48" y="180"/>
                  </a:lnTo>
                  <a:lnTo>
                    <a:pt x="44" y="180"/>
                  </a:lnTo>
                  <a:lnTo>
                    <a:pt x="40" y="18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40" y="164"/>
                  </a:lnTo>
                  <a:lnTo>
                    <a:pt x="36" y="164"/>
                  </a:lnTo>
                  <a:lnTo>
                    <a:pt x="32" y="164"/>
                  </a:lnTo>
                  <a:lnTo>
                    <a:pt x="32" y="162"/>
                  </a:lnTo>
                  <a:lnTo>
                    <a:pt x="30" y="162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6" y="150"/>
                  </a:lnTo>
                  <a:lnTo>
                    <a:pt x="26" y="146"/>
                  </a:lnTo>
                  <a:lnTo>
                    <a:pt x="26" y="142"/>
                  </a:lnTo>
                  <a:lnTo>
                    <a:pt x="22" y="142"/>
                  </a:lnTo>
                  <a:lnTo>
                    <a:pt x="22" y="138"/>
                  </a:lnTo>
                  <a:lnTo>
                    <a:pt x="18" y="138"/>
                  </a:lnTo>
                  <a:lnTo>
                    <a:pt x="18" y="136"/>
                  </a:lnTo>
                  <a:lnTo>
                    <a:pt x="14" y="132"/>
                  </a:lnTo>
                  <a:lnTo>
                    <a:pt x="14" y="128"/>
                  </a:lnTo>
                  <a:lnTo>
                    <a:pt x="10" y="124"/>
                  </a:lnTo>
                  <a:lnTo>
                    <a:pt x="6" y="124"/>
                  </a:lnTo>
                  <a:lnTo>
                    <a:pt x="4" y="124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4" y="116"/>
                  </a:lnTo>
                  <a:lnTo>
                    <a:pt x="4" y="112"/>
                  </a:lnTo>
                  <a:lnTo>
                    <a:pt x="6" y="112"/>
                  </a:lnTo>
                  <a:lnTo>
                    <a:pt x="10" y="112"/>
                  </a:lnTo>
                  <a:lnTo>
                    <a:pt x="14" y="112"/>
                  </a:lnTo>
                  <a:lnTo>
                    <a:pt x="14" y="110"/>
                  </a:lnTo>
                  <a:lnTo>
                    <a:pt x="18" y="106"/>
                  </a:lnTo>
                  <a:lnTo>
                    <a:pt x="18" y="102"/>
                  </a:lnTo>
                  <a:lnTo>
                    <a:pt x="14" y="94"/>
                  </a:lnTo>
                  <a:lnTo>
                    <a:pt x="18" y="90"/>
                  </a:lnTo>
                  <a:lnTo>
                    <a:pt x="18" y="86"/>
                  </a:lnTo>
                  <a:lnTo>
                    <a:pt x="18" y="82"/>
                  </a:lnTo>
                  <a:lnTo>
                    <a:pt x="18" y="80"/>
                  </a:lnTo>
                  <a:lnTo>
                    <a:pt x="18" y="76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6" y="72"/>
                  </a:lnTo>
                  <a:lnTo>
                    <a:pt x="30" y="72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0" y="60"/>
                  </a:lnTo>
                  <a:lnTo>
                    <a:pt x="30" y="56"/>
                  </a:lnTo>
                  <a:lnTo>
                    <a:pt x="30" y="54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6" y="42"/>
                  </a:lnTo>
                  <a:lnTo>
                    <a:pt x="36" y="38"/>
                  </a:lnTo>
                  <a:lnTo>
                    <a:pt x="40" y="38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8" y="26"/>
                  </a:lnTo>
                  <a:lnTo>
                    <a:pt x="48" y="24"/>
                  </a:lnTo>
                  <a:lnTo>
                    <a:pt x="48" y="20"/>
                  </a:lnTo>
                  <a:lnTo>
                    <a:pt x="48" y="16"/>
                  </a:lnTo>
                  <a:lnTo>
                    <a:pt x="52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0" y="8"/>
                  </a:lnTo>
                  <a:lnTo>
                    <a:pt x="62" y="8"/>
                  </a:lnTo>
                  <a:lnTo>
                    <a:pt x="62" y="12"/>
                  </a:lnTo>
                  <a:lnTo>
                    <a:pt x="62" y="16"/>
                  </a:lnTo>
                  <a:lnTo>
                    <a:pt x="66" y="16"/>
                  </a:lnTo>
                  <a:lnTo>
                    <a:pt x="66" y="8"/>
                  </a:lnTo>
                  <a:lnTo>
                    <a:pt x="70" y="4"/>
                  </a:lnTo>
                  <a:lnTo>
                    <a:pt x="70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90" y="4"/>
                  </a:lnTo>
                  <a:lnTo>
                    <a:pt x="90" y="8"/>
                  </a:lnTo>
                  <a:lnTo>
                    <a:pt x="92" y="8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2" y="12"/>
                  </a:lnTo>
                  <a:lnTo>
                    <a:pt x="112" y="16"/>
                  </a:lnTo>
                  <a:lnTo>
                    <a:pt x="116" y="16"/>
                  </a:lnTo>
                  <a:lnTo>
                    <a:pt x="116" y="20"/>
                  </a:lnTo>
                  <a:lnTo>
                    <a:pt x="116" y="24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30"/>
                  </a:lnTo>
                  <a:lnTo>
                    <a:pt x="126" y="30"/>
                  </a:lnTo>
                  <a:lnTo>
                    <a:pt x="126" y="34"/>
                  </a:lnTo>
                  <a:lnTo>
                    <a:pt x="130" y="34"/>
                  </a:lnTo>
                  <a:lnTo>
                    <a:pt x="130" y="38"/>
                  </a:lnTo>
                  <a:lnTo>
                    <a:pt x="130" y="42"/>
                  </a:lnTo>
                  <a:lnTo>
                    <a:pt x="134" y="42"/>
                  </a:lnTo>
                  <a:lnTo>
                    <a:pt x="134" y="46"/>
                  </a:lnTo>
                  <a:lnTo>
                    <a:pt x="130" y="46"/>
                  </a:lnTo>
                  <a:lnTo>
                    <a:pt x="130" y="50"/>
                  </a:lnTo>
                  <a:lnTo>
                    <a:pt x="126" y="54"/>
                  </a:lnTo>
                  <a:lnTo>
                    <a:pt x="126" y="56"/>
                  </a:lnTo>
                  <a:lnTo>
                    <a:pt x="122" y="60"/>
                  </a:lnTo>
                  <a:lnTo>
                    <a:pt x="126" y="60"/>
                  </a:lnTo>
                  <a:lnTo>
                    <a:pt x="126" y="64"/>
                  </a:lnTo>
                  <a:lnTo>
                    <a:pt x="126" y="68"/>
                  </a:lnTo>
                  <a:lnTo>
                    <a:pt x="130" y="68"/>
                  </a:lnTo>
                  <a:lnTo>
                    <a:pt x="134" y="68"/>
                  </a:lnTo>
                  <a:lnTo>
                    <a:pt x="138" y="68"/>
                  </a:lnTo>
                  <a:lnTo>
                    <a:pt x="142" y="68"/>
                  </a:lnTo>
                  <a:lnTo>
                    <a:pt x="142" y="72"/>
                  </a:lnTo>
                  <a:lnTo>
                    <a:pt x="138" y="72"/>
                  </a:lnTo>
                  <a:lnTo>
                    <a:pt x="138" y="76"/>
                  </a:lnTo>
                  <a:lnTo>
                    <a:pt x="138" y="80"/>
                  </a:lnTo>
                  <a:lnTo>
                    <a:pt x="142" y="82"/>
                  </a:lnTo>
                  <a:lnTo>
                    <a:pt x="142" y="86"/>
                  </a:lnTo>
                  <a:lnTo>
                    <a:pt x="146" y="86"/>
                  </a:lnTo>
                  <a:lnTo>
                    <a:pt x="146" y="90"/>
                  </a:lnTo>
                  <a:lnTo>
                    <a:pt x="148" y="94"/>
                  </a:lnTo>
                  <a:lnTo>
                    <a:pt x="148" y="98"/>
                  </a:lnTo>
                  <a:lnTo>
                    <a:pt x="152" y="98"/>
                  </a:lnTo>
                  <a:lnTo>
                    <a:pt x="156" y="102"/>
                  </a:lnTo>
                  <a:lnTo>
                    <a:pt x="164" y="106"/>
                  </a:lnTo>
                  <a:lnTo>
                    <a:pt x="172" y="110"/>
                  </a:lnTo>
                  <a:lnTo>
                    <a:pt x="176" y="110"/>
                  </a:lnTo>
                  <a:lnTo>
                    <a:pt x="178" y="112"/>
                  </a:lnTo>
                  <a:lnTo>
                    <a:pt x="186" y="112"/>
                  </a:lnTo>
                  <a:lnTo>
                    <a:pt x="190" y="116"/>
                  </a:lnTo>
                  <a:lnTo>
                    <a:pt x="194" y="116"/>
                  </a:lnTo>
                  <a:lnTo>
                    <a:pt x="198" y="116"/>
                  </a:lnTo>
                  <a:lnTo>
                    <a:pt x="198" y="120"/>
                  </a:lnTo>
                  <a:lnTo>
                    <a:pt x="202" y="120"/>
                  </a:lnTo>
                  <a:lnTo>
                    <a:pt x="208" y="120"/>
                  </a:lnTo>
                  <a:lnTo>
                    <a:pt x="212" y="120"/>
                  </a:lnTo>
                  <a:lnTo>
                    <a:pt x="208" y="124"/>
                  </a:lnTo>
                  <a:lnTo>
                    <a:pt x="204" y="128"/>
                  </a:lnTo>
                  <a:lnTo>
                    <a:pt x="198" y="136"/>
                  </a:lnTo>
                  <a:lnTo>
                    <a:pt x="194" y="142"/>
                  </a:lnTo>
                  <a:lnTo>
                    <a:pt x="186" y="150"/>
                  </a:lnTo>
                  <a:lnTo>
                    <a:pt x="186" y="154"/>
                  </a:lnTo>
                  <a:lnTo>
                    <a:pt x="182" y="154"/>
                  </a:lnTo>
                  <a:lnTo>
                    <a:pt x="178" y="158"/>
                  </a:lnTo>
                  <a:lnTo>
                    <a:pt x="178" y="162"/>
                  </a:lnTo>
                  <a:lnTo>
                    <a:pt x="178" y="162"/>
                  </a:lnTo>
                  <a:lnTo>
                    <a:pt x="178" y="16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4" name="Freeform 146"/>
            <p:cNvSpPr/>
            <p:nvPr/>
          </p:nvSpPr>
          <p:spPr>
            <a:xfrm>
              <a:off x="4681080" y="4498920"/>
              <a:ext cx="132840" cy="164880"/>
            </a:xfrm>
            <a:custGeom>
              <a:avLst/>
              <a:gdLst/>
              <a:ahLst/>
              <a:rect l="l" t="t" r="r" b="b"/>
              <a:pathLst>
                <a:path w="84" h="104">
                  <a:moveTo>
                    <a:pt x="42" y="86"/>
                  </a:moveTo>
                  <a:lnTo>
                    <a:pt x="42" y="86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86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100"/>
                  </a:lnTo>
                  <a:lnTo>
                    <a:pt x="46" y="100"/>
                  </a:lnTo>
                  <a:lnTo>
                    <a:pt x="46" y="100"/>
                  </a:lnTo>
                  <a:lnTo>
                    <a:pt x="46" y="100"/>
                  </a:lnTo>
                  <a:lnTo>
                    <a:pt x="46" y="100"/>
                  </a:lnTo>
                  <a:lnTo>
                    <a:pt x="46" y="100"/>
                  </a:lnTo>
                  <a:lnTo>
                    <a:pt x="46" y="100"/>
                  </a:lnTo>
                  <a:lnTo>
                    <a:pt x="46" y="100"/>
                  </a:lnTo>
                  <a:lnTo>
                    <a:pt x="46" y="100"/>
                  </a:lnTo>
                  <a:lnTo>
                    <a:pt x="42" y="100"/>
                  </a:lnTo>
                  <a:lnTo>
                    <a:pt x="42" y="100"/>
                  </a:lnTo>
                  <a:lnTo>
                    <a:pt x="42" y="100"/>
                  </a:lnTo>
                  <a:lnTo>
                    <a:pt x="42" y="100"/>
                  </a:lnTo>
                  <a:lnTo>
                    <a:pt x="42" y="100"/>
                  </a:lnTo>
                  <a:lnTo>
                    <a:pt x="42" y="100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0" y="96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26" y="92"/>
                  </a:lnTo>
                  <a:lnTo>
                    <a:pt x="26" y="92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20" y="82"/>
                  </a:lnTo>
                  <a:lnTo>
                    <a:pt x="20" y="82"/>
                  </a:lnTo>
                  <a:lnTo>
                    <a:pt x="20" y="86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20" y="82"/>
                  </a:lnTo>
                  <a:lnTo>
                    <a:pt x="20" y="82"/>
                  </a:lnTo>
                  <a:lnTo>
                    <a:pt x="20" y="82"/>
                  </a:lnTo>
                  <a:lnTo>
                    <a:pt x="20" y="82"/>
                  </a:lnTo>
                  <a:lnTo>
                    <a:pt x="20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2" y="70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4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6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80" y="30"/>
                  </a:lnTo>
                  <a:lnTo>
                    <a:pt x="76" y="30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0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84" y="52"/>
                  </a:lnTo>
                  <a:lnTo>
                    <a:pt x="84" y="52"/>
                  </a:lnTo>
                  <a:lnTo>
                    <a:pt x="84" y="52"/>
                  </a:lnTo>
                  <a:lnTo>
                    <a:pt x="84" y="56"/>
                  </a:lnTo>
                  <a:lnTo>
                    <a:pt x="84" y="56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4" y="64"/>
                  </a:lnTo>
                  <a:lnTo>
                    <a:pt x="84" y="68"/>
                  </a:lnTo>
                  <a:lnTo>
                    <a:pt x="84" y="68"/>
                  </a:lnTo>
                  <a:lnTo>
                    <a:pt x="84" y="68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0" y="70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80" y="82"/>
                  </a:lnTo>
                  <a:lnTo>
                    <a:pt x="80" y="82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78"/>
                  </a:lnTo>
                  <a:lnTo>
                    <a:pt x="72" y="74"/>
                  </a:lnTo>
                  <a:lnTo>
                    <a:pt x="72" y="74"/>
                  </a:lnTo>
                  <a:lnTo>
                    <a:pt x="72" y="74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68" y="78"/>
                  </a:lnTo>
                  <a:lnTo>
                    <a:pt x="68" y="78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64" y="78"/>
                  </a:lnTo>
                  <a:lnTo>
                    <a:pt x="64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4"/>
                  </a:lnTo>
                  <a:lnTo>
                    <a:pt x="60" y="74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54" y="70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50" y="82"/>
                  </a:lnTo>
                  <a:lnTo>
                    <a:pt x="5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42" y="86"/>
                  </a:lnTo>
                  <a:close/>
                  <a:moveTo>
                    <a:pt x="4" y="52"/>
                  </a:move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5" name="Freeform 147"/>
            <p:cNvSpPr/>
            <p:nvPr/>
          </p:nvSpPr>
          <p:spPr>
            <a:xfrm>
              <a:off x="4417560" y="4254480"/>
              <a:ext cx="97920" cy="177480"/>
            </a:xfrm>
            <a:custGeom>
              <a:avLst/>
              <a:gdLst/>
              <a:ahLst/>
              <a:rect l="l" t="t" r="r" b="b"/>
              <a:pathLst>
                <a:path w="62" h="112">
                  <a:moveTo>
                    <a:pt x="0" y="86"/>
                  </a:moveTo>
                  <a:lnTo>
                    <a:pt x="0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6" y="56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2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6" y="4"/>
                  </a:lnTo>
                  <a:lnTo>
                    <a:pt x="40" y="4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48" y="18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6"/>
                  </a:lnTo>
                  <a:lnTo>
                    <a:pt x="52" y="60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2" y="72"/>
                  </a:lnTo>
                  <a:lnTo>
                    <a:pt x="52" y="72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2" y="86"/>
                  </a:lnTo>
                  <a:lnTo>
                    <a:pt x="62" y="86"/>
                  </a:lnTo>
                  <a:lnTo>
                    <a:pt x="62" y="90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56" y="94"/>
                  </a:lnTo>
                  <a:lnTo>
                    <a:pt x="52" y="94"/>
                  </a:lnTo>
                  <a:lnTo>
                    <a:pt x="52" y="94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48" y="94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0" y="98"/>
                  </a:lnTo>
                  <a:lnTo>
                    <a:pt x="40" y="98"/>
                  </a:lnTo>
                  <a:lnTo>
                    <a:pt x="40" y="98"/>
                  </a:lnTo>
                  <a:lnTo>
                    <a:pt x="40" y="98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4" y="102"/>
                  </a:lnTo>
                  <a:lnTo>
                    <a:pt x="34" y="102"/>
                  </a:lnTo>
                  <a:lnTo>
                    <a:pt x="34" y="102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18" y="108"/>
                  </a:lnTo>
                  <a:lnTo>
                    <a:pt x="18" y="112"/>
                  </a:lnTo>
                  <a:lnTo>
                    <a:pt x="14" y="112"/>
                  </a:lnTo>
                  <a:lnTo>
                    <a:pt x="14" y="112"/>
                  </a:lnTo>
                  <a:lnTo>
                    <a:pt x="14" y="112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4" y="102"/>
                  </a:lnTo>
                  <a:lnTo>
                    <a:pt x="4" y="102"/>
                  </a:lnTo>
                  <a:lnTo>
                    <a:pt x="6" y="102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6" name="Freeform 148"/>
            <p:cNvSpPr/>
            <p:nvPr/>
          </p:nvSpPr>
          <p:spPr>
            <a:xfrm>
              <a:off x="4150800" y="4213440"/>
              <a:ext cx="164880" cy="155160"/>
            </a:xfrm>
            <a:custGeom>
              <a:avLst/>
              <a:gdLst/>
              <a:ahLst/>
              <a:rect l="l" t="t" r="r" b="b"/>
              <a:pathLst>
                <a:path w="104" h="98">
                  <a:moveTo>
                    <a:pt x="100" y="82"/>
                  </a:move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86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6" y="90"/>
                  </a:lnTo>
                  <a:lnTo>
                    <a:pt x="92" y="90"/>
                  </a:lnTo>
                  <a:lnTo>
                    <a:pt x="92" y="90"/>
                  </a:lnTo>
                  <a:lnTo>
                    <a:pt x="92" y="90"/>
                  </a:lnTo>
                  <a:lnTo>
                    <a:pt x="92" y="90"/>
                  </a:lnTo>
                  <a:lnTo>
                    <a:pt x="92" y="90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0" y="86"/>
                  </a:lnTo>
                  <a:lnTo>
                    <a:pt x="90" y="86"/>
                  </a:lnTo>
                  <a:lnTo>
                    <a:pt x="90" y="86"/>
                  </a:lnTo>
                  <a:lnTo>
                    <a:pt x="90" y="86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4"/>
                  </a:lnTo>
                  <a:lnTo>
                    <a:pt x="86" y="94"/>
                  </a:lnTo>
                  <a:lnTo>
                    <a:pt x="86" y="94"/>
                  </a:lnTo>
                  <a:lnTo>
                    <a:pt x="86" y="94"/>
                  </a:lnTo>
                  <a:lnTo>
                    <a:pt x="86" y="94"/>
                  </a:lnTo>
                  <a:lnTo>
                    <a:pt x="86" y="94"/>
                  </a:lnTo>
                  <a:lnTo>
                    <a:pt x="82" y="94"/>
                  </a:lnTo>
                  <a:lnTo>
                    <a:pt x="82" y="98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0"/>
                  </a:lnTo>
                  <a:lnTo>
                    <a:pt x="78" y="90"/>
                  </a:lnTo>
                  <a:lnTo>
                    <a:pt x="78" y="94"/>
                  </a:lnTo>
                  <a:lnTo>
                    <a:pt x="78" y="94"/>
                  </a:lnTo>
                  <a:lnTo>
                    <a:pt x="78" y="94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2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4" y="72"/>
                  </a:lnTo>
                  <a:lnTo>
                    <a:pt x="74" y="74"/>
                  </a:lnTo>
                  <a:lnTo>
                    <a:pt x="74" y="72"/>
                  </a:lnTo>
                  <a:lnTo>
                    <a:pt x="70" y="72"/>
                  </a:lnTo>
                  <a:lnTo>
                    <a:pt x="70" y="74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0" y="74"/>
                  </a:lnTo>
                  <a:lnTo>
                    <a:pt x="60" y="74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0" y="60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60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6" y="64"/>
                  </a:lnTo>
                  <a:lnTo>
                    <a:pt x="26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4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86" y="8"/>
                  </a:lnTo>
                  <a:lnTo>
                    <a:pt x="90" y="12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6"/>
                  </a:lnTo>
                  <a:lnTo>
                    <a:pt x="92" y="26"/>
                  </a:lnTo>
                  <a:lnTo>
                    <a:pt x="92" y="26"/>
                  </a:lnTo>
                  <a:lnTo>
                    <a:pt x="92" y="26"/>
                  </a:lnTo>
                  <a:lnTo>
                    <a:pt x="92" y="26"/>
                  </a:lnTo>
                  <a:lnTo>
                    <a:pt x="92" y="26"/>
                  </a:lnTo>
                  <a:lnTo>
                    <a:pt x="90" y="26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6" y="30"/>
                  </a:lnTo>
                  <a:lnTo>
                    <a:pt x="96" y="34"/>
                  </a:lnTo>
                  <a:lnTo>
                    <a:pt x="92" y="34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42"/>
                  </a:lnTo>
                  <a:lnTo>
                    <a:pt x="96" y="42"/>
                  </a:lnTo>
                  <a:lnTo>
                    <a:pt x="96" y="42"/>
                  </a:lnTo>
                  <a:lnTo>
                    <a:pt x="100" y="42"/>
                  </a:lnTo>
                  <a:lnTo>
                    <a:pt x="100" y="42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96" y="44"/>
                  </a:lnTo>
                  <a:lnTo>
                    <a:pt x="96" y="44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00" y="64"/>
                  </a:lnTo>
                  <a:lnTo>
                    <a:pt x="104" y="64"/>
                  </a:lnTo>
                  <a:lnTo>
                    <a:pt x="104" y="64"/>
                  </a:lnTo>
                  <a:lnTo>
                    <a:pt x="100" y="64"/>
                  </a:lnTo>
                  <a:lnTo>
                    <a:pt x="100" y="64"/>
                  </a:lnTo>
                  <a:lnTo>
                    <a:pt x="100" y="64"/>
                  </a:lnTo>
                  <a:lnTo>
                    <a:pt x="100" y="64"/>
                  </a:lnTo>
                  <a:lnTo>
                    <a:pt x="100" y="64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104" y="68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100" y="74"/>
                  </a:lnTo>
                  <a:lnTo>
                    <a:pt x="100" y="72"/>
                  </a:lnTo>
                  <a:lnTo>
                    <a:pt x="96" y="72"/>
                  </a:lnTo>
                  <a:lnTo>
                    <a:pt x="96" y="74"/>
                  </a:lnTo>
                  <a:lnTo>
                    <a:pt x="96" y="74"/>
                  </a:lnTo>
                  <a:lnTo>
                    <a:pt x="96" y="78"/>
                  </a:lnTo>
                  <a:lnTo>
                    <a:pt x="96" y="78"/>
                  </a:lnTo>
                  <a:lnTo>
                    <a:pt x="96" y="78"/>
                  </a:lnTo>
                  <a:lnTo>
                    <a:pt x="96" y="78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100" y="8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7" name="Freeform 149"/>
            <p:cNvSpPr/>
            <p:nvPr/>
          </p:nvSpPr>
          <p:spPr>
            <a:xfrm>
              <a:off x="4112640" y="4213440"/>
              <a:ext cx="66240" cy="47160"/>
            </a:xfrm>
            <a:custGeom>
              <a:avLst/>
              <a:gdLst/>
              <a:ahLst/>
              <a:rect l="l" t="t" r="r" b="b"/>
              <a:pathLst>
                <a:path w="42" h="30">
                  <a:moveTo>
                    <a:pt x="12" y="16"/>
                  </a:moveTo>
                  <a:lnTo>
                    <a:pt x="12" y="16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6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close/>
                  <a:moveTo>
                    <a:pt x="12" y="26"/>
                  </a:move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8" y="16"/>
                  </a:move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close/>
                  <a:moveTo>
                    <a:pt x="16" y="18"/>
                  </a:moveTo>
                  <a:lnTo>
                    <a:pt x="16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close/>
                  <a:moveTo>
                    <a:pt x="8" y="22"/>
                  </a:moveTo>
                  <a:lnTo>
                    <a:pt x="8" y="2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4" y="22"/>
                  </a:move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close/>
                  <a:moveTo>
                    <a:pt x="8" y="30"/>
                  </a:moveTo>
                  <a:lnTo>
                    <a:pt x="8" y="30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8" name="Freeform 150"/>
            <p:cNvSpPr/>
            <p:nvPr/>
          </p:nvSpPr>
          <p:spPr>
            <a:xfrm>
              <a:off x="5249160" y="4432320"/>
              <a:ext cx="177480" cy="253800"/>
            </a:xfrm>
            <a:custGeom>
              <a:avLst/>
              <a:gdLst/>
              <a:ahLst/>
              <a:rect l="l" t="t" r="r" b="b"/>
              <a:pathLst>
                <a:path w="112" h="160">
                  <a:moveTo>
                    <a:pt x="0" y="98"/>
                  </a:moveTo>
                  <a:lnTo>
                    <a:pt x="0" y="98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48"/>
                  </a:lnTo>
                  <a:lnTo>
                    <a:pt x="16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42" y="4"/>
                  </a:lnTo>
                  <a:lnTo>
                    <a:pt x="46" y="4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6" y="16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4" y="20"/>
                  </a:lnTo>
                  <a:lnTo>
                    <a:pt x="64" y="20"/>
                  </a:lnTo>
                  <a:lnTo>
                    <a:pt x="68" y="20"/>
                  </a:lnTo>
                  <a:lnTo>
                    <a:pt x="68" y="20"/>
                  </a:lnTo>
                  <a:lnTo>
                    <a:pt x="68" y="20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4" y="20"/>
                  </a:lnTo>
                  <a:lnTo>
                    <a:pt x="74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0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4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4" y="12"/>
                  </a:lnTo>
                  <a:lnTo>
                    <a:pt x="104" y="12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08" y="12"/>
                  </a:lnTo>
                  <a:lnTo>
                    <a:pt x="108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6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100" y="42"/>
                  </a:lnTo>
                  <a:lnTo>
                    <a:pt x="100" y="56"/>
                  </a:lnTo>
                  <a:lnTo>
                    <a:pt x="100" y="78"/>
                  </a:lnTo>
                  <a:lnTo>
                    <a:pt x="100" y="94"/>
                  </a:lnTo>
                  <a:lnTo>
                    <a:pt x="100" y="98"/>
                  </a:lnTo>
                  <a:lnTo>
                    <a:pt x="104" y="104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104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98" y="116"/>
                  </a:lnTo>
                  <a:lnTo>
                    <a:pt x="98" y="116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100" y="120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94" y="124"/>
                  </a:lnTo>
                  <a:lnTo>
                    <a:pt x="94" y="124"/>
                  </a:lnTo>
                  <a:lnTo>
                    <a:pt x="94" y="124"/>
                  </a:lnTo>
                  <a:lnTo>
                    <a:pt x="94" y="124"/>
                  </a:lnTo>
                  <a:lnTo>
                    <a:pt x="94" y="124"/>
                  </a:lnTo>
                  <a:lnTo>
                    <a:pt x="90" y="124"/>
                  </a:lnTo>
                  <a:lnTo>
                    <a:pt x="90" y="124"/>
                  </a:lnTo>
                  <a:lnTo>
                    <a:pt x="90" y="124"/>
                  </a:lnTo>
                  <a:lnTo>
                    <a:pt x="90" y="124"/>
                  </a:lnTo>
                  <a:lnTo>
                    <a:pt x="90" y="128"/>
                  </a:lnTo>
                  <a:lnTo>
                    <a:pt x="90" y="128"/>
                  </a:lnTo>
                  <a:lnTo>
                    <a:pt x="90" y="128"/>
                  </a:lnTo>
                  <a:lnTo>
                    <a:pt x="86" y="128"/>
                  </a:lnTo>
                  <a:lnTo>
                    <a:pt x="86" y="130"/>
                  </a:lnTo>
                  <a:lnTo>
                    <a:pt x="86" y="130"/>
                  </a:lnTo>
                  <a:lnTo>
                    <a:pt x="86" y="130"/>
                  </a:lnTo>
                  <a:lnTo>
                    <a:pt x="86" y="134"/>
                  </a:lnTo>
                  <a:lnTo>
                    <a:pt x="86" y="134"/>
                  </a:lnTo>
                  <a:lnTo>
                    <a:pt x="86" y="134"/>
                  </a:lnTo>
                  <a:lnTo>
                    <a:pt x="86" y="134"/>
                  </a:lnTo>
                  <a:lnTo>
                    <a:pt x="86" y="138"/>
                  </a:lnTo>
                  <a:lnTo>
                    <a:pt x="86" y="138"/>
                  </a:lnTo>
                  <a:lnTo>
                    <a:pt x="86" y="138"/>
                  </a:lnTo>
                  <a:lnTo>
                    <a:pt x="86" y="138"/>
                  </a:lnTo>
                  <a:lnTo>
                    <a:pt x="86" y="138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4"/>
                  </a:lnTo>
                  <a:lnTo>
                    <a:pt x="82" y="144"/>
                  </a:lnTo>
                  <a:lnTo>
                    <a:pt x="82" y="144"/>
                  </a:lnTo>
                  <a:lnTo>
                    <a:pt x="82" y="144"/>
                  </a:lnTo>
                  <a:lnTo>
                    <a:pt x="82" y="148"/>
                  </a:lnTo>
                  <a:lnTo>
                    <a:pt x="82" y="148"/>
                  </a:lnTo>
                  <a:lnTo>
                    <a:pt x="82" y="148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4" y="160"/>
                  </a:lnTo>
                  <a:lnTo>
                    <a:pt x="74" y="160"/>
                  </a:lnTo>
                  <a:lnTo>
                    <a:pt x="74" y="160"/>
                  </a:lnTo>
                  <a:lnTo>
                    <a:pt x="74" y="160"/>
                  </a:lnTo>
                  <a:lnTo>
                    <a:pt x="74" y="160"/>
                  </a:lnTo>
                  <a:lnTo>
                    <a:pt x="72" y="156"/>
                  </a:lnTo>
                  <a:lnTo>
                    <a:pt x="68" y="152"/>
                  </a:lnTo>
                  <a:lnTo>
                    <a:pt x="68" y="152"/>
                  </a:lnTo>
                  <a:lnTo>
                    <a:pt x="64" y="152"/>
                  </a:lnTo>
                  <a:lnTo>
                    <a:pt x="64" y="148"/>
                  </a:lnTo>
                  <a:lnTo>
                    <a:pt x="56" y="142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2" y="138"/>
                  </a:lnTo>
                  <a:lnTo>
                    <a:pt x="52" y="138"/>
                  </a:lnTo>
                  <a:lnTo>
                    <a:pt x="52" y="138"/>
                  </a:lnTo>
                  <a:lnTo>
                    <a:pt x="52" y="138"/>
                  </a:lnTo>
                  <a:lnTo>
                    <a:pt x="52" y="138"/>
                  </a:lnTo>
                  <a:lnTo>
                    <a:pt x="52" y="134"/>
                  </a:lnTo>
                  <a:lnTo>
                    <a:pt x="52" y="134"/>
                  </a:lnTo>
                  <a:lnTo>
                    <a:pt x="52" y="130"/>
                  </a:lnTo>
                  <a:lnTo>
                    <a:pt x="52" y="130"/>
                  </a:lnTo>
                  <a:lnTo>
                    <a:pt x="48" y="130"/>
                  </a:lnTo>
                  <a:lnTo>
                    <a:pt x="48" y="130"/>
                  </a:lnTo>
                  <a:lnTo>
                    <a:pt x="48" y="130"/>
                  </a:lnTo>
                  <a:lnTo>
                    <a:pt x="46" y="128"/>
                  </a:lnTo>
                  <a:lnTo>
                    <a:pt x="46" y="128"/>
                  </a:lnTo>
                  <a:lnTo>
                    <a:pt x="46" y="128"/>
                  </a:lnTo>
                  <a:lnTo>
                    <a:pt x="38" y="124"/>
                  </a:lnTo>
                  <a:lnTo>
                    <a:pt x="34" y="120"/>
                  </a:lnTo>
                  <a:lnTo>
                    <a:pt x="30" y="120"/>
                  </a:lnTo>
                  <a:lnTo>
                    <a:pt x="30" y="116"/>
                  </a:lnTo>
                  <a:lnTo>
                    <a:pt x="26" y="116"/>
                  </a:lnTo>
                  <a:lnTo>
                    <a:pt x="22" y="112"/>
                  </a:lnTo>
                  <a:lnTo>
                    <a:pt x="20" y="108"/>
                  </a:lnTo>
                  <a:lnTo>
                    <a:pt x="12" y="104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close/>
                  <a:moveTo>
                    <a:pt x="100" y="120"/>
                  </a:moveTo>
                  <a:lnTo>
                    <a:pt x="100" y="120"/>
                  </a:lnTo>
                  <a:lnTo>
                    <a:pt x="98" y="116"/>
                  </a:lnTo>
                  <a:lnTo>
                    <a:pt x="98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20"/>
                  </a:lnTo>
                  <a:lnTo>
                    <a:pt x="100" y="120"/>
                  </a:lnTo>
                  <a:lnTo>
                    <a:pt x="100" y="12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9" name="Freeform 151"/>
            <p:cNvSpPr/>
            <p:nvPr/>
          </p:nvSpPr>
          <p:spPr>
            <a:xfrm>
              <a:off x="5096880" y="5349960"/>
              <a:ext cx="50400" cy="56880"/>
            </a:xfrm>
            <a:custGeom>
              <a:avLst/>
              <a:gdLst/>
              <a:ahLst/>
              <a:rect l="l" t="t" r="r" b="b"/>
              <a:pathLst>
                <a:path w="32" h="36">
                  <a:moveTo>
                    <a:pt x="24" y="26"/>
                  </a:moveTo>
                  <a:lnTo>
                    <a:pt x="24" y="26"/>
                  </a:lnTo>
                  <a:lnTo>
                    <a:pt x="24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8" y="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8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0" name="Freeform 152"/>
            <p:cNvSpPr/>
            <p:nvPr/>
          </p:nvSpPr>
          <p:spPr>
            <a:xfrm>
              <a:off x="4227120" y="4327560"/>
              <a:ext cx="95040" cy="117000"/>
            </a:xfrm>
            <a:custGeom>
              <a:avLst/>
              <a:gdLst/>
              <a:ahLst/>
              <a:rect l="l" t="t" r="r" b="b"/>
              <a:pathLst>
                <a:path w="60" h="74">
                  <a:moveTo>
                    <a:pt x="0" y="28"/>
                  </a:moveTo>
                  <a:lnTo>
                    <a:pt x="0" y="28"/>
                  </a:lnTo>
                  <a:lnTo>
                    <a:pt x="4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0" y="2"/>
                  </a:lnTo>
                  <a:lnTo>
                    <a:pt x="30" y="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4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0" y="32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0" y="58"/>
                  </a:lnTo>
                  <a:lnTo>
                    <a:pt x="56" y="58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56" y="74"/>
                  </a:lnTo>
                  <a:lnTo>
                    <a:pt x="56" y="74"/>
                  </a:lnTo>
                  <a:lnTo>
                    <a:pt x="56" y="74"/>
                  </a:lnTo>
                  <a:lnTo>
                    <a:pt x="56" y="74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40" y="66"/>
                  </a:lnTo>
                  <a:lnTo>
                    <a:pt x="40" y="62"/>
                  </a:lnTo>
                  <a:lnTo>
                    <a:pt x="40" y="62"/>
                  </a:lnTo>
                  <a:lnTo>
                    <a:pt x="40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2" y="48"/>
                  </a:lnTo>
                  <a:lnTo>
                    <a:pt x="22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1" name="Freeform 153"/>
            <p:cNvSpPr/>
            <p:nvPr/>
          </p:nvSpPr>
          <p:spPr>
            <a:xfrm>
              <a:off x="4693680" y="3632400"/>
              <a:ext cx="355320" cy="390240"/>
            </a:xfrm>
            <a:custGeom>
              <a:avLst/>
              <a:gdLst/>
              <a:ahLst/>
              <a:rect l="l" t="t" r="r" b="b"/>
              <a:pathLst>
                <a:path w="224" h="246">
                  <a:moveTo>
                    <a:pt x="68" y="8"/>
                  </a:moveTo>
                  <a:lnTo>
                    <a:pt x="72" y="8"/>
                  </a:lnTo>
                  <a:lnTo>
                    <a:pt x="72" y="12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6" y="20"/>
                  </a:lnTo>
                  <a:lnTo>
                    <a:pt x="86" y="22"/>
                  </a:lnTo>
                  <a:lnTo>
                    <a:pt x="86" y="26"/>
                  </a:lnTo>
                  <a:lnTo>
                    <a:pt x="90" y="30"/>
                  </a:lnTo>
                  <a:lnTo>
                    <a:pt x="90" y="34"/>
                  </a:lnTo>
                  <a:lnTo>
                    <a:pt x="94" y="34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100" y="38"/>
                  </a:lnTo>
                  <a:lnTo>
                    <a:pt x="104" y="38"/>
                  </a:lnTo>
                  <a:lnTo>
                    <a:pt x="108" y="38"/>
                  </a:lnTo>
                  <a:lnTo>
                    <a:pt x="112" y="38"/>
                  </a:lnTo>
                  <a:lnTo>
                    <a:pt x="116" y="38"/>
                  </a:lnTo>
                  <a:lnTo>
                    <a:pt x="116" y="42"/>
                  </a:lnTo>
                  <a:lnTo>
                    <a:pt x="120" y="42"/>
                  </a:lnTo>
                  <a:lnTo>
                    <a:pt x="124" y="42"/>
                  </a:lnTo>
                  <a:lnTo>
                    <a:pt x="124" y="46"/>
                  </a:lnTo>
                  <a:lnTo>
                    <a:pt x="128" y="46"/>
                  </a:lnTo>
                  <a:lnTo>
                    <a:pt x="128" y="50"/>
                  </a:lnTo>
                  <a:lnTo>
                    <a:pt x="130" y="50"/>
                  </a:lnTo>
                  <a:lnTo>
                    <a:pt x="134" y="52"/>
                  </a:lnTo>
                  <a:lnTo>
                    <a:pt x="138" y="52"/>
                  </a:lnTo>
                  <a:lnTo>
                    <a:pt x="138" y="56"/>
                  </a:lnTo>
                  <a:lnTo>
                    <a:pt x="142" y="56"/>
                  </a:lnTo>
                  <a:lnTo>
                    <a:pt x="142" y="52"/>
                  </a:lnTo>
                  <a:lnTo>
                    <a:pt x="146" y="52"/>
                  </a:lnTo>
                  <a:lnTo>
                    <a:pt x="150" y="50"/>
                  </a:lnTo>
                  <a:lnTo>
                    <a:pt x="154" y="46"/>
                  </a:lnTo>
                  <a:lnTo>
                    <a:pt x="154" y="42"/>
                  </a:lnTo>
                  <a:lnTo>
                    <a:pt x="154" y="38"/>
                  </a:lnTo>
                  <a:lnTo>
                    <a:pt x="154" y="34"/>
                  </a:lnTo>
                  <a:lnTo>
                    <a:pt x="154" y="30"/>
                  </a:lnTo>
                  <a:lnTo>
                    <a:pt x="154" y="26"/>
                  </a:lnTo>
                  <a:lnTo>
                    <a:pt x="154" y="22"/>
                  </a:lnTo>
                  <a:lnTo>
                    <a:pt x="154" y="20"/>
                  </a:lnTo>
                  <a:lnTo>
                    <a:pt x="156" y="16"/>
                  </a:lnTo>
                  <a:lnTo>
                    <a:pt x="160" y="12"/>
                  </a:lnTo>
                  <a:lnTo>
                    <a:pt x="164" y="12"/>
                  </a:lnTo>
                  <a:lnTo>
                    <a:pt x="164" y="8"/>
                  </a:lnTo>
                  <a:lnTo>
                    <a:pt x="168" y="8"/>
                  </a:lnTo>
                  <a:lnTo>
                    <a:pt x="172" y="8"/>
                  </a:lnTo>
                  <a:lnTo>
                    <a:pt x="176" y="8"/>
                  </a:lnTo>
                  <a:lnTo>
                    <a:pt x="176" y="4"/>
                  </a:lnTo>
                  <a:lnTo>
                    <a:pt x="180" y="4"/>
                  </a:lnTo>
                  <a:lnTo>
                    <a:pt x="182" y="4"/>
                  </a:lnTo>
                  <a:lnTo>
                    <a:pt x="182" y="8"/>
                  </a:lnTo>
                  <a:lnTo>
                    <a:pt x="186" y="8"/>
                  </a:lnTo>
                  <a:lnTo>
                    <a:pt x="190" y="8"/>
                  </a:lnTo>
                  <a:lnTo>
                    <a:pt x="194" y="8"/>
                  </a:lnTo>
                  <a:lnTo>
                    <a:pt x="194" y="12"/>
                  </a:lnTo>
                  <a:lnTo>
                    <a:pt x="198" y="12"/>
                  </a:lnTo>
                  <a:lnTo>
                    <a:pt x="198" y="16"/>
                  </a:lnTo>
                  <a:lnTo>
                    <a:pt x="198" y="20"/>
                  </a:lnTo>
                  <a:lnTo>
                    <a:pt x="202" y="20"/>
                  </a:lnTo>
                  <a:lnTo>
                    <a:pt x="206" y="20"/>
                  </a:lnTo>
                  <a:lnTo>
                    <a:pt x="210" y="20"/>
                  </a:lnTo>
                  <a:lnTo>
                    <a:pt x="210" y="22"/>
                  </a:lnTo>
                  <a:lnTo>
                    <a:pt x="212" y="22"/>
                  </a:lnTo>
                  <a:lnTo>
                    <a:pt x="216" y="22"/>
                  </a:lnTo>
                  <a:lnTo>
                    <a:pt x="220" y="22"/>
                  </a:lnTo>
                  <a:lnTo>
                    <a:pt x="224" y="22"/>
                  </a:lnTo>
                  <a:lnTo>
                    <a:pt x="224" y="26"/>
                  </a:lnTo>
                  <a:lnTo>
                    <a:pt x="224" y="30"/>
                  </a:lnTo>
                  <a:lnTo>
                    <a:pt x="224" y="34"/>
                  </a:lnTo>
                  <a:lnTo>
                    <a:pt x="220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4" y="46"/>
                  </a:lnTo>
                  <a:lnTo>
                    <a:pt x="224" y="50"/>
                  </a:lnTo>
                  <a:lnTo>
                    <a:pt x="220" y="52"/>
                  </a:lnTo>
                  <a:lnTo>
                    <a:pt x="220" y="56"/>
                  </a:lnTo>
                  <a:lnTo>
                    <a:pt x="220" y="60"/>
                  </a:lnTo>
                  <a:lnTo>
                    <a:pt x="220" y="64"/>
                  </a:lnTo>
                  <a:lnTo>
                    <a:pt x="220" y="68"/>
                  </a:lnTo>
                  <a:lnTo>
                    <a:pt x="224" y="72"/>
                  </a:lnTo>
                  <a:lnTo>
                    <a:pt x="224" y="76"/>
                  </a:lnTo>
                  <a:lnTo>
                    <a:pt x="224" y="78"/>
                  </a:lnTo>
                  <a:lnTo>
                    <a:pt x="224" y="90"/>
                  </a:lnTo>
                  <a:lnTo>
                    <a:pt x="224" y="94"/>
                  </a:lnTo>
                  <a:lnTo>
                    <a:pt x="224" y="98"/>
                  </a:lnTo>
                  <a:lnTo>
                    <a:pt x="224" y="102"/>
                  </a:lnTo>
                  <a:lnTo>
                    <a:pt x="224" y="106"/>
                  </a:lnTo>
                  <a:lnTo>
                    <a:pt x="224" y="112"/>
                  </a:lnTo>
                  <a:lnTo>
                    <a:pt x="224" y="116"/>
                  </a:lnTo>
                  <a:lnTo>
                    <a:pt x="224" y="120"/>
                  </a:lnTo>
                  <a:lnTo>
                    <a:pt x="224" y="124"/>
                  </a:lnTo>
                  <a:lnTo>
                    <a:pt x="224" y="132"/>
                  </a:lnTo>
                  <a:lnTo>
                    <a:pt x="224" y="142"/>
                  </a:lnTo>
                  <a:lnTo>
                    <a:pt x="224" y="150"/>
                  </a:lnTo>
                  <a:lnTo>
                    <a:pt x="224" y="154"/>
                  </a:lnTo>
                  <a:lnTo>
                    <a:pt x="224" y="162"/>
                  </a:lnTo>
                  <a:lnTo>
                    <a:pt x="224" y="168"/>
                  </a:lnTo>
                  <a:lnTo>
                    <a:pt x="224" y="176"/>
                  </a:lnTo>
                  <a:lnTo>
                    <a:pt x="224" y="198"/>
                  </a:lnTo>
                  <a:lnTo>
                    <a:pt x="224" y="202"/>
                  </a:lnTo>
                  <a:lnTo>
                    <a:pt x="224" y="222"/>
                  </a:lnTo>
                  <a:lnTo>
                    <a:pt x="224" y="238"/>
                  </a:lnTo>
                  <a:lnTo>
                    <a:pt x="220" y="238"/>
                  </a:lnTo>
                  <a:lnTo>
                    <a:pt x="216" y="238"/>
                  </a:lnTo>
                  <a:lnTo>
                    <a:pt x="212" y="238"/>
                  </a:lnTo>
                  <a:lnTo>
                    <a:pt x="210" y="238"/>
                  </a:lnTo>
                  <a:lnTo>
                    <a:pt x="210" y="246"/>
                  </a:lnTo>
                  <a:lnTo>
                    <a:pt x="202" y="242"/>
                  </a:lnTo>
                  <a:lnTo>
                    <a:pt x="194" y="238"/>
                  </a:lnTo>
                  <a:lnTo>
                    <a:pt x="186" y="232"/>
                  </a:lnTo>
                  <a:lnTo>
                    <a:pt x="180" y="228"/>
                  </a:lnTo>
                  <a:lnTo>
                    <a:pt x="172" y="224"/>
                  </a:lnTo>
                  <a:lnTo>
                    <a:pt x="168" y="222"/>
                  </a:lnTo>
                  <a:lnTo>
                    <a:pt x="156" y="218"/>
                  </a:lnTo>
                  <a:lnTo>
                    <a:pt x="150" y="210"/>
                  </a:lnTo>
                  <a:lnTo>
                    <a:pt x="142" y="206"/>
                  </a:lnTo>
                  <a:lnTo>
                    <a:pt x="138" y="202"/>
                  </a:lnTo>
                  <a:lnTo>
                    <a:pt x="134" y="202"/>
                  </a:lnTo>
                  <a:lnTo>
                    <a:pt x="130" y="198"/>
                  </a:lnTo>
                  <a:lnTo>
                    <a:pt x="124" y="194"/>
                  </a:lnTo>
                  <a:lnTo>
                    <a:pt x="120" y="192"/>
                  </a:lnTo>
                  <a:lnTo>
                    <a:pt x="108" y="188"/>
                  </a:lnTo>
                  <a:lnTo>
                    <a:pt x="100" y="180"/>
                  </a:lnTo>
                  <a:lnTo>
                    <a:pt x="98" y="180"/>
                  </a:lnTo>
                  <a:lnTo>
                    <a:pt x="86" y="184"/>
                  </a:lnTo>
                  <a:lnTo>
                    <a:pt x="82" y="184"/>
                  </a:lnTo>
                  <a:lnTo>
                    <a:pt x="82" y="188"/>
                  </a:lnTo>
                  <a:lnTo>
                    <a:pt x="78" y="188"/>
                  </a:lnTo>
                  <a:lnTo>
                    <a:pt x="74" y="192"/>
                  </a:lnTo>
                  <a:lnTo>
                    <a:pt x="72" y="192"/>
                  </a:lnTo>
                  <a:lnTo>
                    <a:pt x="72" y="194"/>
                  </a:lnTo>
                  <a:lnTo>
                    <a:pt x="68" y="188"/>
                  </a:lnTo>
                  <a:lnTo>
                    <a:pt x="64" y="184"/>
                  </a:lnTo>
                  <a:lnTo>
                    <a:pt x="60" y="184"/>
                  </a:lnTo>
                  <a:lnTo>
                    <a:pt x="56" y="180"/>
                  </a:lnTo>
                  <a:lnTo>
                    <a:pt x="52" y="180"/>
                  </a:lnTo>
                  <a:lnTo>
                    <a:pt x="48" y="180"/>
                  </a:lnTo>
                  <a:lnTo>
                    <a:pt x="44" y="180"/>
                  </a:lnTo>
                  <a:lnTo>
                    <a:pt x="42" y="176"/>
                  </a:lnTo>
                  <a:lnTo>
                    <a:pt x="38" y="176"/>
                  </a:lnTo>
                  <a:lnTo>
                    <a:pt x="38" y="168"/>
                  </a:lnTo>
                  <a:lnTo>
                    <a:pt x="34" y="162"/>
                  </a:lnTo>
                  <a:lnTo>
                    <a:pt x="30" y="162"/>
                  </a:lnTo>
                  <a:lnTo>
                    <a:pt x="26" y="162"/>
                  </a:lnTo>
                  <a:lnTo>
                    <a:pt x="22" y="158"/>
                  </a:lnTo>
                  <a:lnTo>
                    <a:pt x="18" y="158"/>
                  </a:lnTo>
                  <a:lnTo>
                    <a:pt x="18" y="162"/>
                  </a:lnTo>
                  <a:lnTo>
                    <a:pt x="16" y="158"/>
                  </a:lnTo>
                  <a:lnTo>
                    <a:pt x="16" y="154"/>
                  </a:lnTo>
                  <a:lnTo>
                    <a:pt x="12" y="154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2"/>
                  </a:lnTo>
                  <a:lnTo>
                    <a:pt x="8" y="138"/>
                  </a:lnTo>
                  <a:lnTo>
                    <a:pt x="4" y="132"/>
                  </a:lnTo>
                  <a:lnTo>
                    <a:pt x="4" y="128"/>
                  </a:lnTo>
                  <a:lnTo>
                    <a:pt x="8" y="124"/>
                  </a:lnTo>
                  <a:lnTo>
                    <a:pt x="12" y="120"/>
                  </a:lnTo>
                  <a:lnTo>
                    <a:pt x="12" y="116"/>
                  </a:lnTo>
                  <a:lnTo>
                    <a:pt x="8" y="116"/>
                  </a:lnTo>
                  <a:lnTo>
                    <a:pt x="8" y="112"/>
                  </a:lnTo>
                  <a:lnTo>
                    <a:pt x="8" y="108"/>
                  </a:lnTo>
                  <a:lnTo>
                    <a:pt x="8" y="106"/>
                  </a:lnTo>
                  <a:lnTo>
                    <a:pt x="12" y="102"/>
                  </a:lnTo>
                  <a:lnTo>
                    <a:pt x="12" y="98"/>
                  </a:lnTo>
                  <a:lnTo>
                    <a:pt x="8" y="94"/>
                  </a:lnTo>
                  <a:lnTo>
                    <a:pt x="8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6"/>
                  </a:lnTo>
                  <a:lnTo>
                    <a:pt x="8" y="72"/>
                  </a:lnTo>
                  <a:lnTo>
                    <a:pt x="8" y="68"/>
                  </a:lnTo>
                  <a:lnTo>
                    <a:pt x="8" y="64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2"/>
                  </a:lnTo>
                  <a:lnTo>
                    <a:pt x="12" y="52"/>
                  </a:lnTo>
                  <a:lnTo>
                    <a:pt x="12" y="50"/>
                  </a:lnTo>
                  <a:lnTo>
                    <a:pt x="16" y="46"/>
                  </a:lnTo>
                  <a:lnTo>
                    <a:pt x="16" y="42"/>
                  </a:lnTo>
                  <a:lnTo>
                    <a:pt x="16" y="38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22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30" y="16"/>
                  </a:lnTo>
                  <a:lnTo>
                    <a:pt x="34" y="16"/>
                  </a:lnTo>
                  <a:lnTo>
                    <a:pt x="34" y="12"/>
                  </a:lnTo>
                  <a:lnTo>
                    <a:pt x="34" y="8"/>
                  </a:lnTo>
                  <a:lnTo>
                    <a:pt x="34" y="4"/>
                  </a:lnTo>
                  <a:lnTo>
                    <a:pt x="34" y="0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4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2" name="Freeform 154"/>
            <p:cNvSpPr/>
            <p:nvPr/>
          </p:nvSpPr>
          <p:spPr>
            <a:xfrm>
              <a:off x="5459040" y="4883040"/>
              <a:ext cx="164880" cy="383760"/>
            </a:xfrm>
            <a:custGeom>
              <a:avLst/>
              <a:gdLst/>
              <a:ahLst/>
              <a:rect l="l" t="t" r="r" b="b"/>
              <a:pathLst>
                <a:path w="104" h="242">
                  <a:moveTo>
                    <a:pt x="70" y="26"/>
                  </a:moveTo>
                  <a:lnTo>
                    <a:pt x="70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close/>
                  <a:moveTo>
                    <a:pt x="74" y="150"/>
                  </a:moveTo>
                  <a:lnTo>
                    <a:pt x="74" y="152"/>
                  </a:lnTo>
                  <a:lnTo>
                    <a:pt x="74" y="156"/>
                  </a:lnTo>
                  <a:lnTo>
                    <a:pt x="74" y="160"/>
                  </a:lnTo>
                  <a:lnTo>
                    <a:pt x="74" y="164"/>
                  </a:lnTo>
                  <a:lnTo>
                    <a:pt x="70" y="168"/>
                  </a:lnTo>
                  <a:lnTo>
                    <a:pt x="70" y="172"/>
                  </a:lnTo>
                  <a:lnTo>
                    <a:pt x="70" y="176"/>
                  </a:lnTo>
                  <a:lnTo>
                    <a:pt x="66" y="180"/>
                  </a:lnTo>
                  <a:lnTo>
                    <a:pt x="66" y="182"/>
                  </a:lnTo>
                  <a:lnTo>
                    <a:pt x="66" y="186"/>
                  </a:lnTo>
                  <a:lnTo>
                    <a:pt x="66" y="190"/>
                  </a:lnTo>
                  <a:lnTo>
                    <a:pt x="66" y="194"/>
                  </a:lnTo>
                  <a:lnTo>
                    <a:pt x="62" y="194"/>
                  </a:lnTo>
                  <a:lnTo>
                    <a:pt x="62" y="198"/>
                  </a:lnTo>
                  <a:lnTo>
                    <a:pt x="62" y="202"/>
                  </a:lnTo>
                  <a:lnTo>
                    <a:pt x="62" y="206"/>
                  </a:lnTo>
                  <a:lnTo>
                    <a:pt x="62" y="208"/>
                  </a:lnTo>
                  <a:lnTo>
                    <a:pt x="60" y="208"/>
                  </a:lnTo>
                  <a:lnTo>
                    <a:pt x="60" y="212"/>
                  </a:lnTo>
                  <a:lnTo>
                    <a:pt x="60" y="216"/>
                  </a:lnTo>
                  <a:lnTo>
                    <a:pt x="60" y="220"/>
                  </a:lnTo>
                  <a:lnTo>
                    <a:pt x="56" y="224"/>
                  </a:lnTo>
                  <a:lnTo>
                    <a:pt x="56" y="228"/>
                  </a:lnTo>
                  <a:lnTo>
                    <a:pt x="56" y="232"/>
                  </a:lnTo>
                  <a:lnTo>
                    <a:pt x="52" y="232"/>
                  </a:lnTo>
                  <a:lnTo>
                    <a:pt x="48" y="236"/>
                  </a:lnTo>
                  <a:lnTo>
                    <a:pt x="44" y="236"/>
                  </a:lnTo>
                  <a:lnTo>
                    <a:pt x="40" y="236"/>
                  </a:lnTo>
                  <a:lnTo>
                    <a:pt x="36" y="236"/>
                  </a:lnTo>
                  <a:lnTo>
                    <a:pt x="36" y="238"/>
                  </a:lnTo>
                  <a:lnTo>
                    <a:pt x="32" y="238"/>
                  </a:lnTo>
                  <a:lnTo>
                    <a:pt x="32" y="242"/>
                  </a:lnTo>
                  <a:lnTo>
                    <a:pt x="30" y="242"/>
                  </a:lnTo>
                  <a:lnTo>
                    <a:pt x="26" y="242"/>
                  </a:lnTo>
                  <a:lnTo>
                    <a:pt x="26" y="238"/>
                  </a:lnTo>
                  <a:lnTo>
                    <a:pt x="22" y="238"/>
                  </a:lnTo>
                  <a:lnTo>
                    <a:pt x="22" y="236"/>
                  </a:lnTo>
                  <a:lnTo>
                    <a:pt x="18" y="236"/>
                  </a:lnTo>
                  <a:lnTo>
                    <a:pt x="14" y="236"/>
                  </a:lnTo>
                  <a:lnTo>
                    <a:pt x="18" y="236"/>
                  </a:lnTo>
                  <a:lnTo>
                    <a:pt x="14" y="236"/>
                  </a:lnTo>
                  <a:lnTo>
                    <a:pt x="14" y="232"/>
                  </a:lnTo>
                  <a:lnTo>
                    <a:pt x="10" y="232"/>
                  </a:lnTo>
                  <a:lnTo>
                    <a:pt x="10" y="228"/>
                  </a:lnTo>
                  <a:lnTo>
                    <a:pt x="10" y="224"/>
                  </a:lnTo>
                  <a:lnTo>
                    <a:pt x="6" y="220"/>
                  </a:lnTo>
                  <a:lnTo>
                    <a:pt x="6" y="216"/>
                  </a:lnTo>
                  <a:lnTo>
                    <a:pt x="6" y="212"/>
                  </a:lnTo>
                  <a:lnTo>
                    <a:pt x="6" y="208"/>
                  </a:lnTo>
                  <a:lnTo>
                    <a:pt x="6" y="206"/>
                  </a:lnTo>
                  <a:lnTo>
                    <a:pt x="6" y="202"/>
                  </a:lnTo>
                  <a:lnTo>
                    <a:pt x="2" y="202"/>
                  </a:lnTo>
                  <a:lnTo>
                    <a:pt x="2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0" y="190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2" y="172"/>
                  </a:lnTo>
                  <a:lnTo>
                    <a:pt x="2" y="168"/>
                  </a:lnTo>
                  <a:lnTo>
                    <a:pt x="2" y="164"/>
                  </a:lnTo>
                  <a:lnTo>
                    <a:pt x="6" y="164"/>
                  </a:lnTo>
                  <a:lnTo>
                    <a:pt x="6" y="160"/>
                  </a:lnTo>
                  <a:lnTo>
                    <a:pt x="10" y="160"/>
                  </a:lnTo>
                  <a:lnTo>
                    <a:pt x="10" y="156"/>
                  </a:lnTo>
                  <a:lnTo>
                    <a:pt x="10" y="152"/>
                  </a:lnTo>
                  <a:lnTo>
                    <a:pt x="14" y="150"/>
                  </a:lnTo>
                  <a:lnTo>
                    <a:pt x="14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4" y="138"/>
                  </a:lnTo>
                  <a:lnTo>
                    <a:pt x="18" y="134"/>
                  </a:lnTo>
                  <a:lnTo>
                    <a:pt x="18" y="130"/>
                  </a:lnTo>
                  <a:lnTo>
                    <a:pt x="14" y="130"/>
                  </a:lnTo>
                  <a:lnTo>
                    <a:pt x="14" y="126"/>
                  </a:lnTo>
                  <a:lnTo>
                    <a:pt x="14" y="122"/>
                  </a:lnTo>
                  <a:lnTo>
                    <a:pt x="14" y="120"/>
                  </a:lnTo>
                  <a:lnTo>
                    <a:pt x="14" y="116"/>
                  </a:lnTo>
                  <a:lnTo>
                    <a:pt x="10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10" y="104"/>
                  </a:lnTo>
                  <a:lnTo>
                    <a:pt x="10" y="100"/>
                  </a:lnTo>
                  <a:lnTo>
                    <a:pt x="10" y="96"/>
                  </a:lnTo>
                  <a:lnTo>
                    <a:pt x="10" y="94"/>
                  </a:lnTo>
                  <a:lnTo>
                    <a:pt x="14" y="94"/>
                  </a:lnTo>
                  <a:lnTo>
                    <a:pt x="14" y="90"/>
                  </a:lnTo>
                  <a:lnTo>
                    <a:pt x="14" y="86"/>
                  </a:lnTo>
                  <a:lnTo>
                    <a:pt x="18" y="86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4" y="78"/>
                  </a:lnTo>
                  <a:lnTo>
                    <a:pt x="18" y="74"/>
                  </a:lnTo>
                  <a:lnTo>
                    <a:pt x="22" y="74"/>
                  </a:lnTo>
                  <a:lnTo>
                    <a:pt x="26" y="74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0" y="74"/>
                  </a:lnTo>
                  <a:lnTo>
                    <a:pt x="30" y="70"/>
                  </a:lnTo>
                  <a:lnTo>
                    <a:pt x="32" y="70"/>
                  </a:lnTo>
                  <a:lnTo>
                    <a:pt x="32" y="74"/>
                  </a:lnTo>
                  <a:lnTo>
                    <a:pt x="32" y="70"/>
                  </a:lnTo>
                  <a:lnTo>
                    <a:pt x="32" y="66"/>
                  </a:lnTo>
                  <a:lnTo>
                    <a:pt x="36" y="66"/>
                  </a:lnTo>
                  <a:lnTo>
                    <a:pt x="36" y="70"/>
                  </a:lnTo>
                  <a:lnTo>
                    <a:pt x="40" y="70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0" y="66"/>
                  </a:lnTo>
                  <a:lnTo>
                    <a:pt x="44" y="70"/>
                  </a:lnTo>
                  <a:lnTo>
                    <a:pt x="44" y="66"/>
                  </a:lnTo>
                  <a:lnTo>
                    <a:pt x="44" y="64"/>
                  </a:lnTo>
                  <a:lnTo>
                    <a:pt x="48" y="64"/>
                  </a:lnTo>
                  <a:lnTo>
                    <a:pt x="48" y="60"/>
                  </a:lnTo>
                  <a:lnTo>
                    <a:pt x="52" y="60"/>
                  </a:lnTo>
                  <a:lnTo>
                    <a:pt x="56" y="60"/>
                  </a:lnTo>
                  <a:lnTo>
                    <a:pt x="52" y="60"/>
                  </a:lnTo>
                  <a:lnTo>
                    <a:pt x="52" y="64"/>
                  </a:lnTo>
                  <a:lnTo>
                    <a:pt x="56" y="64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60" y="52"/>
                  </a:lnTo>
                  <a:lnTo>
                    <a:pt x="56" y="52"/>
                  </a:lnTo>
                  <a:lnTo>
                    <a:pt x="60" y="52"/>
                  </a:lnTo>
                  <a:lnTo>
                    <a:pt x="60" y="48"/>
                  </a:lnTo>
                  <a:lnTo>
                    <a:pt x="60" y="52"/>
                  </a:lnTo>
                  <a:lnTo>
                    <a:pt x="60" y="56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6" y="48"/>
                  </a:lnTo>
                  <a:lnTo>
                    <a:pt x="66" y="52"/>
                  </a:lnTo>
                  <a:lnTo>
                    <a:pt x="66" y="48"/>
                  </a:lnTo>
                  <a:lnTo>
                    <a:pt x="62" y="48"/>
                  </a:lnTo>
                  <a:lnTo>
                    <a:pt x="62" y="44"/>
                  </a:lnTo>
                  <a:lnTo>
                    <a:pt x="62" y="40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6" y="34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0" y="34"/>
                  </a:lnTo>
                  <a:lnTo>
                    <a:pt x="74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26"/>
                  </a:lnTo>
                  <a:lnTo>
                    <a:pt x="78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4"/>
                  </a:lnTo>
                  <a:lnTo>
                    <a:pt x="78" y="10"/>
                  </a:lnTo>
                  <a:lnTo>
                    <a:pt x="82" y="10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2" y="4"/>
                  </a:lnTo>
                  <a:lnTo>
                    <a:pt x="86" y="4"/>
                  </a:lnTo>
                  <a:lnTo>
                    <a:pt x="86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92" y="14"/>
                  </a:lnTo>
                  <a:lnTo>
                    <a:pt x="92" y="18"/>
                  </a:lnTo>
                  <a:lnTo>
                    <a:pt x="96" y="18"/>
                  </a:lnTo>
                  <a:lnTo>
                    <a:pt x="96" y="22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4"/>
                  </a:lnTo>
                  <a:lnTo>
                    <a:pt x="96" y="38"/>
                  </a:lnTo>
                  <a:lnTo>
                    <a:pt x="96" y="40"/>
                  </a:lnTo>
                  <a:lnTo>
                    <a:pt x="100" y="40"/>
                  </a:lnTo>
                  <a:lnTo>
                    <a:pt x="100" y="44"/>
                  </a:lnTo>
                  <a:lnTo>
                    <a:pt x="96" y="44"/>
                  </a:lnTo>
                  <a:lnTo>
                    <a:pt x="100" y="48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4" y="60"/>
                  </a:lnTo>
                  <a:lnTo>
                    <a:pt x="100" y="6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70"/>
                  </a:lnTo>
                  <a:lnTo>
                    <a:pt x="96" y="66"/>
                  </a:lnTo>
                  <a:lnTo>
                    <a:pt x="92" y="64"/>
                  </a:lnTo>
                  <a:lnTo>
                    <a:pt x="88" y="64"/>
                  </a:lnTo>
                  <a:lnTo>
                    <a:pt x="88" y="66"/>
                  </a:lnTo>
                  <a:lnTo>
                    <a:pt x="92" y="66"/>
                  </a:lnTo>
                  <a:lnTo>
                    <a:pt x="92" y="70"/>
                  </a:lnTo>
                  <a:lnTo>
                    <a:pt x="92" y="74"/>
                  </a:lnTo>
                  <a:lnTo>
                    <a:pt x="92" y="78"/>
                  </a:lnTo>
                  <a:lnTo>
                    <a:pt x="92" y="82"/>
                  </a:lnTo>
                  <a:lnTo>
                    <a:pt x="92" y="86"/>
                  </a:lnTo>
                  <a:lnTo>
                    <a:pt x="88" y="86"/>
                  </a:lnTo>
                  <a:lnTo>
                    <a:pt x="88" y="90"/>
                  </a:lnTo>
                  <a:lnTo>
                    <a:pt x="88" y="94"/>
                  </a:lnTo>
                  <a:lnTo>
                    <a:pt x="88" y="96"/>
                  </a:lnTo>
                  <a:lnTo>
                    <a:pt x="88" y="100"/>
                  </a:lnTo>
                  <a:lnTo>
                    <a:pt x="88" y="104"/>
                  </a:lnTo>
                  <a:lnTo>
                    <a:pt x="88" y="108"/>
                  </a:lnTo>
                  <a:lnTo>
                    <a:pt x="86" y="112"/>
                  </a:lnTo>
                  <a:lnTo>
                    <a:pt x="86" y="116"/>
                  </a:lnTo>
                  <a:lnTo>
                    <a:pt x="86" y="120"/>
                  </a:lnTo>
                  <a:lnTo>
                    <a:pt x="86" y="122"/>
                  </a:lnTo>
                  <a:lnTo>
                    <a:pt x="82" y="122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2" y="134"/>
                  </a:lnTo>
                  <a:lnTo>
                    <a:pt x="78" y="134"/>
                  </a:lnTo>
                  <a:lnTo>
                    <a:pt x="78" y="138"/>
                  </a:lnTo>
                  <a:lnTo>
                    <a:pt x="78" y="142"/>
                  </a:lnTo>
                  <a:lnTo>
                    <a:pt x="78" y="146"/>
                  </a:lnTo>
                  <a:lnTo>
                    <a:pt x="78" y="150"/>
                  </a:lnTo>
                  <a:lnTo>
                    <a:pt x="74" y="150"/>
                  </a:lnTo>
                  <a:lnTo>
                    <a:pt x="74" y="150"/>
                  </a:lnTo>
                  <a:lnTo>
                    <a:pt x="74" y="150"/>
                  </a:lnTo>
                  <a:close/>
                  <a:moveTo>
                    <a:pt x="92" y="90"/>
                  </a:moveTo>
                  <a:lnTo>
                    <a:pt x="92" y="86"/>
                  </a:lnTo>
                  <a:lnTo>
                    <a:pt x="96" y="86"/>
                  </a:lnTo>
                  <a:lnTo>
                    <a:pt x="96" y="90"/>
                  </a:lnTo>
                  <a:lnTo>
                    <a:pt x="92" y="90"/>
                  </a:lnTo>
                  <a:lnTo>
                    <a:pt x="92" y="90"/>
                  </a:lnTo>
                  <a:lnTo>
                    <a:pt x="92" y="9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3" name="Freeform 155"/>
            <p:cNvSpPr/>
            <p:nvPr/>
          </p:nvSpPr>
          <p:spPr>
            <a:xfrm>
              <a:off x="5220720" y="4816440"/>
              <a:ext cx="69480" cy="212400"/>
            </a:xfrm>
            <a:custGeom>
              <a:avLst/>
              <a:gdLst/>
              <a:ahLst/>
              <a:rect l="l" t="t" r="r" b="b"/>
              <a:pathLst>
                <a:path w="44" h="134">
                  <a:moveTo>
                    <a:pt x="6" y="78"/>
                  </a:move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2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6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4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8" y="76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4"/>
                  </a:lnTo>
                  <a:lnTo>
                    <a:pt x="44" y="104"/>
                  </a:lnTo>
                  <a:lnTo>
                    <a:pt x="44" y="104"/>
                  </a:lnTo>
                  <a:lnTo>
                    <a:pt x="44" y="104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4" y="116"/>
                  </a:lnTo>
                  <a:lnTo>
                    <a:pt x="44" y="116"/>
                  </a:lnTo>
                  <a:lnTo>
                    <a:pt x="44" y="116"/>
                  </a:lnTo>
                  <a:lnTo>
                    <a:pt x="40" y="116"/>
                  </a:lnTo>
                  <a:lnTo>
                    <a:pt x="40" y="116"/>
                  </a:lnTo>
                  <a:lnTo>
                    <a:pt x="40" y="116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24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8" y="124"/>
                  </a:lnTo>
                  <a:lnTo>
                    <a:pt x="38" y="124"/>
                  </a:lnTo>
                  <a:lnTo>
                    <a:pt x="38" y="124"/>
                  </a:lnTo>
                  <a:lnTo>
                    <a:pt x="38" y="128"/>
                  </a:lnTo>
                  <a:lnTo>
                    <a:pt x="38" y="128"/>
                  </a:lnTo>
                  <a:lnTo>
                    <a:pt x="38" y="128"/>
                  </a:lnTo>
                  <a:lnTo>
                    <a:pt x="38" y="132"/>
                  </a:lnTo>
                  <a:lnTo>
                    <a:pt x="38" y="132"/>
                  </a:lnTo>
                  <a:lnTo>
                    <a:pt x="38" y="132"/>
                  </a:lnTo>
                  <a:lnTo>
                    <a:pt x="38" y="132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28"/>
                  </a:lnTo>
                  <a:lnTo>
                    <a:pt x="34" y="128"/>
                  </a:lnTo>
                  <a:lnTo>
                    <a:pt x="34" y="128"/>
                  </a:lnTo>
                  <a:lnTo>
                    <a:pt x="34" y="128"/>
                  </a:lnTo>
                  <a:lnTo>
                    <a:pt x="34" y="128"/>
                  </a:lnTo>
                  <a:lnTo>
                    <a:pt x="34" y="128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30" y="120"/>
                  </a:lnTo>
                  <a:lnTo>
                    <a:pt x="26" y="120"/>
                  </a:lnTo>
                  <a:lnTo>
                    <a:pt x="26" y="120"/>
                  </a:lnTo>
                  <a:lnTo>
                    <a:pt x="26" y="120"/>
                  </a:lnTo>
                  <a:lnTo>
                    <a:pt x="26" y="120"/>
                  </a:lnTo>
                  <a:lnTo>
                    <a:pt x="26" y="120"/>
                  </a:lnTo>
                  <a:lnTo>
                    <a:pt x="26" y="120"/>
                  </a:lnTo>
                  <a:lnTo>
                    <a:pt x="26" y="120"/>
                  </a:lnTo>
                  <a:lnTo>
                    <a:pt x="26" y="120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2" y="112"/>
                  </a:lnTo>
                  <a:lnTo>
                    <a:pt x="22" y="112"/>
                  </a:lnTo>
                  <a:lnTo>
                    <a:pt x="22" y="112"/>
                  </a:lnTo>
                  <a:lnTo>
                    <a:pt x="22" y="112"/>
                  </a:lnTo>
                  <a:lnTo>
                    <a:pt x="22" y="112"/>
                  </a:lnTo>
                  <a:lnTo>
                    <a:pt x="22" y="112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08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98"/>
                  </a:lnTo>
                  <a:lnTo>
                    <a:pt x="26" y="98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2" y="86"/>
                  </a:lnTo>
                  <a:lnTo>
                    <a:pt x="22" y="86"/>
                  </a:lnTo>
                  <a:lnTo>
                    <a:pt x="22" y="86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0" y="86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6" y="82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6" y="78"/>
                  </a:lnTo>
                  <a:close/>
                  <a:moveTo>
                    <a:pt x="26" y="46"/>
                  </a:moveTo>
                  <a:lnTo>
                    <a:pt x="26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6" y="46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0" y="4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4" name="Freeform 156"/>
            <p:cNvSpPr/>
            <p:nvPr/>
          </p:nvSpPr>
          <p:spPr>
            <a:xfrm>
              <a:off x="4214160" y="3870360"/>
              <a:ext cx="367920" cy="412560"/>
            </a:xfrm>
            <a:custGeom>
              <a:avLst/>
              <a:gdLst/>
              <a:ahLst/>
              <a:rect l="l" t="t" r="r" b="b"/>
              <a:pathLst>
                <a:path w="232" h="260">
                  <a:moveTo>
                    <a:pt x="34" y="226"/>
                  </a:moveTo>
                  <a:lnTo>
                    <a:pt x="30" y="226"/>
                  </a:lnTo>
                  <a:lnTo>
                    <a:pt x="30" y="224"/>
                  </a:lnTo>
                  <a:lnTo>
                    <a:pt x="26" y="224"/>
                  </a:lnTo>
                  <a:lnTo>
                    <a:pt x="26" y="226"/>
                  </a:lnTo>
                  <a:lnTo>
                    <a:pt x="22" y="226"/>
                  </a:lnTo>
                  <a:lnTo>
                    <a:pt x="22" y="230"/>
                  </a:lnTo>
                  <a:lnTo>
                    <a:pt x="18" y="230"/>
                  </a:lnTo>
                  <a:lnTo>
                    <a:pt x="18" y="226"/>
                  </a:lnTo>
                  <a:lnTo>
                    <a:pt x="18" y="224"/>
                  </a:lnTo>
                  <a:lnTo>
                    <a:pt x="14" y="224"/>
                  </a:lnTo>
                  <a:lnTo>
                    <a:pt x="14" y="226"/>
                  </a:lnTo>
                  <a:lnTo>
                    <a:pt x="12" y="226"/>
                  </a:lnTo>
                  <a:lnTo>
                    <a:pt x="8" y="226"/>
                  </a:lnTo>
                  <a:lnTo>
                    <a:pt x="8" y="224"/>
                  </a:lnTo>
                  <a:lnTo>
                    <a:pt x="12" y="224"/>
                  </a:lnTo>
                  <a:lnTo>
                    <a:pt x="12" y="220"/>
                  </a:lnTo>
                  <a:lnTo>
                    <a:pt x="12" y="216"/>
                  </a:lnTo>
                  <a:lnTo>
                    <a:pt x="12" y="212"/>
                  </a:lnTo>
                  <a:lnTo>
                    <a:pt x="12" y="208"/>
                  </a:lnTo>
                  <a:lnTo>
                    <a:pt x="8" y="208"/>
                  </a:lnTo>
                  <a:lnTo>
                    <a:pt x="8" y="204"/>
                  </a:lnTo>
                  <a:lnTo>
                    <a:pt x="4" y="204"/>
                  </a:lnTo>
                  <a:lnTo>
                    <a:pt x="4" y="200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4" y="196"/>
                  </a:lnTo>
                  <a:lnTo>
                    <a:pt x="4" y="194"/>
                  </a:lnTo>
                  <a:lnTo>
                    <a:pt x="0" y="194"/>
                  </a:lnTo>
                  <a:lnTo>
                    <a:pt x="4" y="190"/>
                  </a:lnTo>
                  <a:lnTo>
                    <a:pt x="0" y="190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0" y="178"/>
                  </a:lnTo>
                  <a:lnTo>
                    <a:pt x="0" y="182"/>
                  </a:lnTo>
                  <a:lnTo>
                    <a:pt x="4" y="178"/>
                  </a:lnTo>
                  <a:lnTo>
                    <a:pt x="4" y="174"/>
                  </a:lnTo>
                  <a:lnTo>
                    <a:pt x="4" y="170"/>
                  </a:lnTo>
                  <a:lnTo>
                    <a:pt x="4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12" y="164"/>
                  </a:lnTo>
                  <a:lnTo>
                    <a:pt x="12" y="168"/>
                  </a:lnTo>
                  <a:lnTo>
                    <a:pt x="14" y="170"/>
                  </a:lnTo>
                  <a:lnTo>
                    <a:pt x="18" y="174"/>
                  </a:lnTo>
                  <a:lnTo>
                    <a:pt x="18" y="170"/>
                  </a:lnTo>
                  <a:lnTo>
                    <a:pt x="18" y="168"/>
                  </a:lnTo>
                  <a:lnTo>
                    <a:pt x="22" y="168"/>
                  </a:lnTo>
                  <a:lnTo>
                    <a:pt x="26" y="168"/>
                  </a:lnTo>
                  <a:lnTo>
                    <a:pt x="30" y="170"/>
                  </a:lnTo>
                  <a:lnTo>
                    <a:pt x="34" y="170"/>
                  </a:lnTo>
                  <a:lnTo>
                    <a:pt x="34" y="168"/>
                  </a:lnTo>
                  <a:lnTo>
                    <a:pt x="38" y="168"/>
                  </a:lnTo>
                  <a:lnTo>
                    <a:pt x="42" y="164"/>
                  </a:lnTo>
                  <a:lnTo>
                    <a:pt x="42" y="168"/>
                  </a:lnTo>
                  <a:lnTo>
                    <a:pt x="44" y="168"/>
                  </a:lnTo>
                  <a:lnTo>
                    <a:pt x="48" y="168"/>
                  </a:lnTo>
                  <a:lnTo>
                    <a:pt x="52" y="168"/>
                  </a:lnTo>
                  <a:lnTo>
                    <a:pt x="56" y="168"/>
                  </a:lnTo>
                  <a:lnTo>
                    <a:pt x="60" y="168"/>
                  </a:lnTo>
                  <a:lnTo>
                    <a:pt x="64" y="168"/>
                  </a:lnTo>
                  <a:lnTo>
                    <a:pt x="68" y="168"/>
                  </a:lnTo>
                  <a:lnTo>
                    <a:pt x="72" y="168"/>
                  </a:lnTo>
                  <a:lnTo>
                    <a:pt x="78" y="168"/>
                  </a:lnTo>
                  <a:lnTo>
                    <a:pt x="82" y="168"/>
                  </a:lnTo>
                  <a:lnTo>
                    <a:pt x="86" y="168"/>
                  </a:lnTo>
                  <a:lnTo>
                    <a:pt x="94" y="168"/>
                  </a:lnTo>
                  <a:lnTo>
                    <a:pt x="94" y="160"/>
                  </a:lnTo>
                  <a:lnTo>
                    <a:pt x="98" y="156"/>
                  </a:lnTo>
                  <a:lnTo>
                    <a:pt x="98" y="152"/>
                  </a:lnTo>
                  <a:lnTo>
                    <a:pt x="94" y="148"/>
                  </a:lnTo>
                  <a:lnTo>
                    <a:pt x="94" y="144"/>
                  </a:lnTo>
                  <a:lnTo>
                    <a:pt x="90" y="134"/>
                  </a:lnTo>
                  <a:lnTo>
                    <a:pt x="90" y="126"/>
                  </a:lnTo>
                  <a:lnTo>
                    <a:pt x="90" y="122"/>
                  </a:lnTo>
                  <a:lnTo>
                    <a:pt x="90" y="118"/>
                  </a:lnTo>
                  <a:lnTo>
                    <a:pt x="90" y="112"/>
                  </a:lnTo>
                  <a:lnTo>
                    <a:pt x="90" y="104"/>
                  </a:lnTo>
                  <a:lnTo>
                    <a:pt x="90" y="100"/>
                  </a:lnTo>
                  <a:lnTo>
                    <a:pt x="86" y="92"/>
                  </a:lnTo>
                  <a:lnTo>
                    <a:pt x="86" y="86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2"/>
                  </a:lnTo>
                  <a:lnTo>
                    <a:pt x="86" y="68"/>
                  </a:lnTo>
                  <a:lnTo>
                    <a:pt x="86" y="64"/>
                  </a:lnTo>
                  <a:lnTo>
                    <a:pt x="86" y="60"/>
                  </a:lnTo>
                  <a:lnTo>
                    <a:pt x="82" y="56"/>
                  </a:lnTo>
                  <a:lnTo>
                    <a:pt x="82" y="52"/>
                  </a:lnTo>
                  <a:lnTo>
                    <a:pt x="82" y="42"/>
                  </a:lnTo>
                  <a:lnTo>
                    <a:pt x="82" y="38"/>
                  </a:lnTo>
                  <a:lnTo>
                    <a:pt x="82" y="30"/>
                  </a:lnTo>
                  <a:lnTo>
                    <a:pt x="82" y="22"/>
                  </a:lnTo>
                  <a:lnTo>
                    <a:pt x="78" y="16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8" y="4"/>
                  </a:lnTo>
                  <a:lnTo>
                    <a:pt x="112" y="8"/>
                  </a:lnTo>
                  <a:lnTo>
                    <a:pt x="120" y="12"/>
                  </a:lnTo>
                  <a:lnTo>
                    <a:pt x="124" y="16"/>
                  </a:lnTo>
                  <a:lnTo>
                    <a:pt x="128" y="18"/>
                  </a:lnTo>
                  <a:lnTo>
                    <a:pt x="132" y="22"/>
                  </a:lnTo>
                  <a:lnTo>
                    <a:pt x="138" y="26"/>
                  </a:lnTo>
                  <a:lnTo>
                    <a:pt x="142" y="34"/>
                  </a:lnTo>
                  <a:lnTo>
                    <a:pt x="146" y="38"/>
                  </a:lnTo>
                  <a:lnTo>
                    <a:pt x="154" y="42"/>
                  </a:lnTo>
                  <a:lnTo>
                    <a:pt x="158" y="44"/>
                  </a:lnTo>
                  <a:lnTo>
                    <a:pt x="160" y="48"/>
                  </a:lnTo>
                  <a:lnTo>
                    <a:pt x="164" y="52"/>
                  </a:lnTo>
                  <a:lnTo>
                    <a:pt x="172" y="56"/>
                  </a:lnTo>
                  <a:lnTo>
                    <a:pt x="176" y="60"/>
                  </a:lnTo>
                  <a:lnTo>
                    <a:pt x="180" y="60"/>
                  </a:lnTo>
                  <a:lnTo>
                    <a:pt x="184" y="68"/>
                  </a:lnTo>
                  <a:lnTo>
                    <a:pt x="188" y="72"/>
                  </a:lnTo>
                  <a:lnTo>
                    <a:pt x="190" y="72"/>
                  </a:lnTo>
                  <a:lnTo>
                    <a:pt x="190" y="74"/>
                  </a:lnTo>
                  <a:lnTo>
                    <a:pt x="188" y="74"/>
                  </a:lnTo>
                  <a:lnTo>
                    <a:pt x="190" y="78"/>
                  </a:lnTo>
                  <a:lnTo>
                    <a:pt x="194" y="78"/>
                  </a:lnTo>
                  <a:lnTo>
                    <a:pt x="194" y="82"/>
                  </a:lnTo>
                  <a:lnTo>
                    <a:pt x="198" y="82"/>
                  </a:lnTo>
                  <a:lnTo>
                    <a:pt x="198" y="86"/>
                  </a:lnTo>
                  <a:lnTo>
                    <a:pt x="202" y="86"/>
                  </a:lnTo>
                  <a:lnTo>
                    <a:pt x="206" y="86"/>
                  </a:lnTo>
                  <a:lnTo>
                    <a:pt x="206" y="88"/>
                  </a:lnTo>
                  <a:lnTo>
                    <a:pt x="210" y="88"/>
                  </a:lnTo>
                  <a:lnTo>
                    <a:pt x="214" y="88"/>
                  </a:lnTo>
                  <a:lnTo>
                    <a:pt x="218" y="92"/>
                  </a:lnTo>
                  <a:lnTo>
                    <a:pt x="218" y="96"/>
                  </a:lnTo>
                  <a:lnTo>
                    <a:pt x="218" y="100"/>
                  </a:lnTo>
                  <a:lnTo>
                    <a:pt x="218" y="104"/>
                  </a:lnTo>
                  <a:lnTo>
                    <a:pt x="220" y="108"/>
                  </a:lnTo>
                  <a:lnTo>
                    <a:pt x="224" y="104"/>
                  </a:lnTo>
                  <a:lnTo>
                    <a:pt x="228" y="104"/>
                  </a:lnTo>
                  <a:lnTo>
                    <a:pt x="232" y="104"/>
                  </a:lnTo>
                  <a:lnTo>
                    <a:pt x="232" y="108"/>
                  </a:lnTo>
                  <a:lnTo>
                    <a:pt x="232" y="112"/>
                  </a:lnTo>
                  <a:lnTo>
                    <a:pt x="232" y="122"/>
                  </a:lnTo>
                  <a:lnTo>
                    <a:pt x="232" y="130"/>
                  </a:lnTo>
                  <a:lnTo>
                    <a:pt x="232" y="134"/>
                  </a:lnTo>
                  <a:lnTo>
                    <a:pt x="232" y="138"/>
                  </a:lnTo>
                  <a:lnTo>
                    <a:pt x="232" y="142"/>
                  </a:lnTo>
                  <a:lnTo>
                    <a:pt x="232" y="144"/>
                  </a:lnTo>
                  <a:lnTo>
                    <a:pt x="232" y="152"/>
                  </a:lnTo>
                  <a:lnTo>
                    <a:pt x="228" y="152"/>
                  </a:lnTo>
                  <a:lnTo>
                    <a:pt x="228" y="156"/>
                  </a:lnTo>
                  <a:lnTo>
                    <a:pt x="228" y="160"/>
                  </a:lnTo>
                  <a:lnTo>
                    <a:pt x="228" y="164"/>
                  </a:lnTo>
                  <a:lnTo>
                    <a:pt x="224" y="164"/>
                  </a:lnTo>
                  <a:lnTo>
                    <a:pt x="224" y="168"/>
                  </a:lnTo>
                  <a:lnTo>
                    <a:pt x="220" y="168"/>
                  </a:lnTo>
                  <a:lnTo>
                    <a:pt x="220" y="170"/>
                  </a:lnTo>
                  <a:lnTo>
                    <a:pt x="218" y="168"/>
                  </a:lnTo>
                  <a:lnTo>
                    <a:pt x="214" y="168"/>
                  </a:lnTo>
                  <a:lnTo>
                    <a:pt x="214" y="170"/>
                  </a:lnTo>
                  <a:lnTo>
                    <a:pt x="210" y="170"/>
                  </a:lnTo>
                  <a:lnTo>
                    <a:pt x="198" y="170"/>
                  </a:lnTo>
                  <a:lnTo>
                    <a:pt x="190" y="170"/>
                  </a:lnTo>
                  <a:lnTo>
                    <a:pt x="188" y="174"/>
                  </a:lnTo>
                  <a:lnTo>
                    <a:pt x="184" y="178"/>
                  </a:lnTo>
                  <a:lnTo>
                    <a:pt x="180" y="178"/>
                  </a:lnTo>
                  <a:lnTo>
                    <a:pt x="180" y="174"/>
                  </a:lnTo>
                  <a:lnTo>
                    <a:pt x="180" y="178"/>
                  </a:lnTo>
                  <a:lnTo>
                    <a:pt x="176" y="178"/>
                  </a:lnTo>
                  <a:lnTo>
                    <a:pt x="176" y="174"/>
                  </a:lnTo>
                  <a:lnTo>
                    <a:pt x="176" y="178"/>
                  </a:lnTo>
                  <a:lnTo>
                    <a:pt x="172" y="174"/>
                  </a:lnTo>
                  <a:lnTo>
                    <a:pt x="168" y="174"/>
                  </a:lnTo>
                  <a:lnTo>
                    <a:pt x="164" y="174"/>
                  </a:lnTo>
                  <a:lnTo>
                    <a:pt x="160" y="174"/>
                  </a:lnTo>
                  <a:lnTo>
                    <a:pt x="158" y="178"/>
                  </a:lnTo>
                  <a:lnTo>
                    <a:pt x="154" y="182"/>
                  </a:lnTo>
                  <a:lnTo>
                    <a:pt x="150" y="186"/>
                  </a:lnTo>
                  <a:lnTo>
                    <a:pt x="146" y="186"/>
                  </a:lnTo>
                  <a:lnTo>
                    <a:pt x="142" y="186"/>
                  </a:lnTo>
                  <a:lnTo>
                    <a:pt x="142" y="190"/>
                  </a:lnTo>
                  <a:lnTo>
                    <a:pt x="138" y="190"/>
                  </a:lnTo>
                  <a:lnTo>
                    <a:pt x="134" y="190"/>
                  </a:lnTo>
                  <a:lnTo>
                    <a:pt x="132" y="194"/>
                  </a:lnTo>
                  <a:lnTo>
                    <a:pt x="132" y="196"/>
                  </a:lnTo>
                  <a:lnTo>
                    <a:pt x="132" y="200"/>
                  </a:lnTo>
                  <a:lnTo>
                    <a:pt x="128" y="200"/>
                  </a:lnTo>
                  <a:lnTo>
                    <a:pt x="128" y="196"/>
                  </a:lnTo>
                  <a:lnTo>
                    <a:pt x="128" y="200"/>
                  </a:lnTo>
                  <a:lnTo>
                    <a:pt x="128" y="204"/>
                  </a:lnTo>
                  <a:lnTo>
                    <a:pt x="124" y="204"/>
                  </a:lnTo>
                  <a:lnTo>
                    <a:pt x="124" y="208"/>
                  </a:lnTo>
                  <a:lnTo>
                    <a:pt x="120" y="208"/>
                  </a:lnTo>
                  <a:lnTo>
                    <a:pt x="120" y="204"/>
                  </a:lnTo>
                  <a:lnTo>
                    <a:pt x="116" y="204"/>
                  </a:lnTo>
                  <a:lnTo>
                    <a:pt x="116" y="200"/>
                  </a:lnTo>
                  <a:lnTo>
                    <a:pt x="112" y="204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08" y="216"/>
                  </a:lnTo>
                  <a:lnTo>
                    <a:pt x="108" y="220"/>
                  </a:lnTo>
                  <a:lnTo>
                    <a:pt x="108" y="224"/>
                  </a:lnTo>
                  <a:lnTo>
                    <a:pt x="104" y="226"/>
                  </a:lnTo>
                  <a:lnTo>
                    <a:pt x="102" y="226"/>
                  </a:lnTo>
                  <a:lnTo>
                    <a:pt x="98" y="230"/>
                  </a:lnTo>
                  <a:lnTo>
                    <a:pt x="98" y="234"/>
                  </a:lnTo>
                  <a:lnTo>
                    <a:pt x="98" y="238"/>
                  </a:lnTo>
                  <a:lnTo>
                    <a:pt x="98" y="242"/>
                  </a:lnTo>
                  <a:lnTo>
                    <a:pt x="98" y="246"/>
                  </a:lnTo>
                  <a:lnTo>
                    <a:pt x="94" y="246"/>
                  </a:lnTo>
                  <a:lnTo>
                    <a:pt x="94" y="250"/>
                  </a:lnTo>
                  <a:lnTo>
                    <a:pt x="94" y="252"/>
                  </a:lnTo>
                  <a:lnTo>
                    <a:pt x="94" y="256"/>
                  </a:lnTo>
                  <a:lnTo>
                    <a:pt x="94" y="252"/>
                  </a:lnTo>
                  <a:lnTo>
                    <a:pt x="90" y="256"/>
                  </a:lnTo>
                  <a:lnTo>
                    <a:pt x="86" y="256"/>
                  </a:lnTo>
                  <a:lnTo>
                    <a:pt x="86" y="260"/>
                  </a:lnTo>
                  <a:lnTo>
                    <a:pt x="82" y="256"/>
                  </a:lnTo>
                  <a:lnTo>
                    <a:pt x="86" y="256"/>
                  </a:lnTo>
                  <a:lnTo>
                    <a:pt x="86" y="252"/>
                  </a:lnTo>
                  <a:lnTo>
                    <a:pt x="82" y="252"/>
                  </a:lnTo>
                  <a:lnTo>
                    <a:pt x="86" y="252"/>
                  </a:lnTo>
                  <a:lnTo>
                    <a:pt x="82" y="250"/>
                  </a:lnTo>
                  <a:lnTo>
                    <a:pt x="82" y="252"/>
                  </a:lnTo>
                  <a:lnTo>
                    <a:pt x="78" y="252"/>
                  </a:lnTo>
                  <a:lnTo>
                    <a:pt x="78" y="256"/>
                  </a:lnTo>
                  <a:lnTo>
                    <a:pt x="74" y="256"/>
                  </a:lnTo>
                  <a:lnTo>
                    <a:pt x="74" y="260"/>
                  </a:lnTo>
                  <a:lnTo>
                    <a:pt x="72" y="260"/>
                  </a:lnTo>
                  <a:lnTo>
                    <a:pt x="72" y="256"/>
                  </a:lnTo>
                  <a:lnTo>
                    <a:pt x="68" y="256"/>
                  </a:lnTo>
                  <a:lnTo>
                    <a:pt x="64" y="256"/>
                  </a:lnTo>
                  <a:lnTo>
                    <a:pt x="60" y="256"/>
                  </a:lnTo>
                  <a:lnTo>
                    <a:pt x="60" y="260"/>
                  </a:lnTo>
                  <a:lnTo>
                    <a:pt x="60" y="256"/>
                  </a:lnTo>
                  <a:lnTo>
                    <a:pt x="56" y="256"/>
                  </a:lnTo>
                  <a:lnTo>
                    <a:pt x="56" y="252"/>
                  </a:lnTo>
                  <a:lnTo>
                    <a:pt x="52" y="250"/>
                  </a:lnTo>
                  <a:lnTo>
                    <a:pt x="56" y="250"/>
                  </a:lnTo>
                  <a:lnTo>
                    <a:pt x="56" y="246"/>
                  </a:lnTo>
                  <a:lnTo>
                    <a:pt x="52" y="246"/>
                  </a:lnTo>
                  <a:lnTo>
                    <a:pt x="48" y="246"/>
                  </a:lnTo>
                  <a:lnTo>
                    <a:pt x="48" y="242"/>
                  </a:lnTo>
                  <a:lnTo>
                    <a:pt x="52" y="242"/>
                  </a:lnTo>
                  <a:lnTo>
                    <a:pt x="52" y="238"/>
                  </a:lnTo>
                  <a:lnTo>
                    <a:pt x="48" y="238"/>
                  </a:lnTo>
                  <a:lnTo>
                    <a:pt x="48" y="234"/>
                  </a:lnTo>
                  <a:lnTo>
                    <a:pt x="44" y="234"/>
                  </a:lnTo>
                  <a:lnTo>
                    <a:pt x="48" y="230"/>
                  </a:lnTo>
                  <a:lnTo>
                    <a:pt x="48" y="226"/>
                  </a:lnTo>
                  <a:lnTo>
                    <a:pt x="44" y="224"/>
                  </a:lnTo>
                  <a:lnTo>
                    <a:pt x="44" y="220"/>
                  </a:lnTo>
                  <a:lnTo>
                    <a:pt x="42" y="220"/>
                  </a:lnTo>
                  <a:lnTo>
                    <a:pt x="38" y="220"/>
                  </a:lnTo>
                  <a:lnTo>
                    <a:pt x="42" y="220"/>
                  </a:lnTo>
                  <a:lnTo>
                    <a:pt x="42" y="224"/>
                  </a:lnTo>
                  <a:lnTo>
                    <a:pt x="38" y="224"/>
                  </a:lnTo>
                  <a:lnTo>
                    <a:pt x="34" y="226"/>
                  </a:lnTo>
                  <a:lnTo>
                    <a:pt x="34" y="226"/>
                  </a:lnTo>
                  <a:lnTo>
                    <a:pt x="34" y="22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5" name="Freeform 157"/>
            <p:cNvSpPr/>
            <p:nvPr/>
          </p:nvSpPr>
          <p:spPr>
            <a:xfrm>
              <a:off x="4100040" y="3803760"/>
              <a:ext cx="279000" cy="355320"/>
            </a:xfrm>
            <a:custGeom>
              <a:avLst/>
              <a:gdLst/>
              <a:ahLst/>
              <a:rect l="l" t="t" r="r" b="b"/>
              <a:pathLst>
                <a:path w="176" h="224">
                  <a:moveTo>
                    <a:pt x="90" y="210"/>
                  </a:moveTo>
                  <a:lnTo>
                    <a:pt x="90" y="214"/>
                  </a:lnTo>
                  <a:lnTo>
                    <a:pt x="90" y="214"/>
                  </a:lnTo>
                  <a:lnTo>
                    <a:pt x="90" y="214"/>
                  </a:lnTo>
                  <a:lnTo>
                    <a:pt x="90" y="214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84" y="210"/>
                  </a:lnTo>
                  <a:lnTo>
                    <a:pt x="84" y="210"/>
                  </a:lnTo>
                  <a:lnTo>
                    <a:pt x="84" y="210"/>
                  </a:lnTo>
                  <a:lnTo>
                    <a:pt x="84" y="210"/>
                  </a:lnTo>
                  <a:lnTo>
                    <a:pt x="84" y="210"/>
                  </a:lnTo>
                  <a:lnTo>
                    <a:pt x="84" y="210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80" y="206"/>
                  </a:lnTo>
                  <a:lnTo>
                    <a:pt x="80" y="210"/>
                  </a:lnTo>
                  <a:lnTo>
                    <a:pt x="80" y="210"/>
                  </a:lnTo>
                  <a:lnTo>
                    <a:pt x="80" y="210"/>
                  </a:lnTo>
                  <a:lnTo>
                    <a:pt x="80" y="210"/>
                  </a:lnTo>
                  <a:lnTo>
                    <a:pt x="80" y="210"/>
                  </a:lnTo>
                  <a:lnTo>
                    <a:pt x="80" y="210"/>
                  </a:lnTo>
                  <a:lnTo>
                    <a:pt x="76" y="210"/>
                  </a:lnTo>
                  <a:lnTo>
                    <a:pt x="76" y="210"/>
                  </a:lnTo>
                  <a:lnTo>
                    <a:pt x="76" y="214"/>
                  </a:lnTo>
                  <a:lnTo>
                    <a:pt x="76" y="214"/>
                  </a:lnTo>
                  <a:lnTo>
                    <a:pt x="76" y="218"/>
                  </a:lnTo>
                  <a:lnTo>
                    <a:pt x="76" y="218"/>
                  </a:lnTo>
                  <a:lnTo>
                    <a:pt x="76" y="218"/>
                  </a:lnTo>
                  <a:lnTo>
                    <a:pt x="76" y="218"/>
                  </a:lnTo>
                  <a:lnTo>
                    <a:pt x="76" y="220"/>
                  </a:lnTo>
                  <a:lnTo>
                    <a:pt x="76" y="220"/>
                  </a:lnTo>
                  <a:lnTo>
                    <a:pt x="76" y="220"/>
                  </a:lnTo>
                  <a:lnTo>
                    <a:pt x="76" y="220"/>
                  </a:lnTo>
                  <a:lnTo>
                    <a:pt x="72" y="224"/>
                  </a:lnTo>
                  <a:lnTo>
                    <a:pt x="72" y="224"/>
                  </a:lnTo>
                  <a:lnTo>
                    <a:pt x="72" y="220"/>
                  </a:lnTo>
                  <a:lnTo>
                    <a:pt x="72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18"/>
                  </a:lnTo>
                  <a:lnTo>
                    <a:pt x="64" y="218"/>
                  </a:lnTo>
                  <a:lnTo>
                    <a:pt x="64" y="218"/>
                  </a:lnTo>
                  <a:lnTo>
                    <a:pt x="64" y="218"/>
                  </a:lnTo>
                  <a:lnTo>
                    <a:pt x="64" y="218"/>
                  </a:lnTo>
                  <a:lnTo>
                    <a:pt x="60" y="21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0" y="210"/>
                  </a:lnTo>
                  <a:lnTo>
                    <a:pt x="56" y="210"/>
                  </a:lnTo>
                  <a:lnTo>
                    <a:pt x="56" y="210"/>
                  </a:lnTo>
                  <a:lnTo>
                    <a:pt x="56" y="210"/>
                  </a:lnTo>
                  <a:lnTo>
                    <a:pt x="56" y="206"/>
                  </a:lnTo>
                  <a:lnTo>
                    <a:pt x="56" y="206"/>
                  </a:lnTo>
                  <a:lnTo>
                    <a:pt x="54" y="202"/>
                  </a:lnTo>
                  <a:lnTo>
                    <a:pt x="54" y="198"/>
                  </a:lnTo>
                  <a:lnTo>
                    <a:pt x="54" y="198"/>
                  </a:lnTo>
                  <a:lnTo>
                    <a:pt x="50" y="198"/>
                  </a:lnTo>
                  <a:lnTo>
                    <a:pt x="50" y="198"/>
                  </a:lnTo>
                  <a:lnTo>
                    <a:pt x="50" y="198"/>
                  </a:lnTo>
                  <a:lnTo>
                    <a:pt x="50" y="198"/>
                  </a:lnTo>
                  <a:lnTo>
                    <a:pt x="50" y="198"/>
                  </a:lnTo>
                  <a:lnTo>
                    <a:pt x="50" y="198"/>
                  </a:lnTo>
                  <a:lnTo>
                    <a:pt x="50" y="198"/>
                  </a:lnTo>
                  <a:lnTo>
                    <a:pt x="46" y="198"/>
                  </a:lnTo>
                  <a:lnTo>
                    <a:pt x="46" y="194"/>
                  </a:lnTo>
                  <a:lnTo>
                    <a:pt x="46" y="194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4" y="190"/>
                  </a:lnTo>
                  <a:lnTo>
                    <a:pt x="34" y="190"/>
                  </a:lnTo>
                  <a:lnTo>
                    <a:pt x="34" y="190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30" y="188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26" y="190"/>
                  </a:lnTo>
                  <a:lnTo>
                    <a:pt x="26" y="190"/>
                  </a:lnTo>
                  <a:lnTo>
                    <a:pt x="24" y="190"/>
                  </a:lnTo>
                  <a:lnTo>
                    <a:pt x="24" y="190"/>
                  </a:lnTo>
                  <a:lnTo>
                    <a:pt x="24" y="190"/>
                  </a:lnTo>
                  <a:lnTo>
                    <a:pt x="24" y="190"/>
                  </a:lnTo>
                  <a:lnTo>
                    <a:pt x="20" y="190"/>
                  </a:lnTo>
                  <a:lnTo>
                    <a:pt x="20" y="190"/>
                  </a:lnTo>
                  <a:lnTo>
                    <a:pt x="20" y="190"/>
                  </a:lnTo>
                  <a:lnTo>
                    <a:pt x="20" y="190"/>
                  </a:lnTo>
                  <a:lnTo>
                    <a:pt x="20" y="190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8"/>
                  </a:lnTo>
                  <a:lnTo>
                    <a:pt x="8" y="198"/>
                  </a:lnTo>
                  <a:lnTo>
                    <a:pt x="8" y="198"/>
                  </a:lnTo>
                  <a:lnTo>
                    <a:pt x="8" y="198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2" y="188"/>
                  </a:lnTo>
                  <a:lnTo>
                    <a:pt x="12" y="188"/>
                  </a:lnTo>
                  <a:lnTo>
                    <a:pt x="12" y="184"/>
                  </a:lnTo>
                  <a:lnTo>
                    <a:pt x="12" y="184"/>
                  </a:lnTo>
                  <a:lnTo>
                    <a:pt x="12" y="184"/>
                  </a:lnTo>
                  <a:lnTo>
                    <a:pt x="12" y="184"/>
                  </a:lnTo>
                  <a:lnTo>
                    <a:pt x="16" y="180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6" y="176"/>
                  </a:lnTo>
                  <a:lnTo>
                    <a:pt x="16" y="176"/>
                  </a:lnTo>
                  <a:lnTo>
                    <a:pt x="16" y="172"/>
                  </a:lnTo>
                  <a:lnTo>
                    <a:pt x="16" y="172"/>
                  </a:lnTo>
                  <a:lnTo>
                    <a:pt x="16" y="172"/>
                  </a:lnTo>
                  <a:lnTo>
                    <a:pt x="16" y="168"/>
                  </a:lnTo>
                  <a:lnTo>
                    <a:pt x="16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6" y="160"/>
                  </a:lnTo>
                  <a:lnTo>
                    <a:pt x="16" y="160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2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12" y="142"/>
                  </a:lnTo>
                  <a:lnTo>
                    <a:pt x="12" y="142"/>
                  </a:lnTo>
                  <a:lnTo>
                    <a:pt x="12" y="142"/>
                  </a:lnTo>
                  <a:lnTo>
                    <a:pt x="12" y="142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42"/>
                  </a:lnTo>
                  <a:lnTo>
                    <a:pt x="12" y="142"/>
                  </a:lnTo>
                  <a:lnTo>
                    <a:pt x="12" y="142"/>
                  </a:lnTo>
                  <a:lnTo>
                    <a:pt x="12" y="142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4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6" y="128"/>
                  </a:lnTo>
                  <a:lnTo>
                    <a:pt x="12" y="128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2" y="120"/>
                  </a:lnTo>
                  <a:lnTo>
                    <a:pt x="12" y="120"/>
                  </a:lnTo>
                  <a:lnTo>
                    <a:pt x="12" y="120"/>
                  </a:lnTo>
                  <a:lnTo>
                    <a:pt x="8" y="120"/>
                  </a:lnTo>
                  <a:lnTo>
                    <a:pt x="8" y="118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4" y="114"/>
                  </a:lnTo>
                  <a:lnTo>
                    <a:pt x="4" y="114"/>
                  </a:lnTo>
                  <a:lnTo>
                    <a:pt x="4" y="110"/>
                  </a:lnTo>
                  <a:lnTo>
                    <a:pt x="4" y="114"/>
                  </a:lnTo>
                  <a:lnTo>
                    <a:pt x="0" y="114"/>
                  </a:lnTo>
                  <a:lnTo>
                    <a:pt x="4" y="114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114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8" y="110"/>
                  </a:lnTo>
                  <a:lnTo>
                    <a:pt x="16" y="110"/>
                  </a:lnTo>
                  <a:lnTo>
                    <a:pt x="16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6" y="110"/>
                  </a:lnTo>
                  <a:lnTo>
                    <a:pt x="30" y="110"/>
                  </a:lnTo>
                  <a:lnTo>
                    <a:pt x="34" y="110"/>
                  </a:lnTo>
                  <a:lnTo>
                    <a:pt x="38" y="110"/>
                  </a:lnTo>
                  <a:lnTo>
                    <a:pt x="42" y="110"/>
                  </a:lnTo>
                  <a:lnTo>
                    <a:pt x="42" y="110"/>
                  </a:lnTo>
                  <a:lnTo>
                    <a:pt x="46" y="110"/>
                  </a:lnTo>
                  <a:lnTo>
                    <a:pt x="54" y="110"/>
                  </a:lnTo>
                  <a:lnTo>
                    <a:pt x="60" y="110"/>
                  </a:lnTo>
                  <a:lnTo>
                    <a:pt x="60" y="106"/>
                  </a:lnTo>
                  <a:lnTo>
                    <a:pt x="60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6" y="90"/>
                  </a:lnTo>
                  <a:lnTo>
                    <a:pt x="56" y="90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8" y="72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72" y="64"/>
                  </a:lnTo>
                  <a:lnTo>
                    <a:pt x="72" y="60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46"/>
                  </a:lnTo>
                  <a:lnTo>
                    <a:pt x="72" y="46"/>
                  </a:lnTo>
                  <a:lnTo>
                    <a:pt x="72" y="46"/>
                  </a:lnTo>
                  <a:lnTo>
                    <a:pt x="72" y="38"/>
                  </a:lnTo>
                  <a:lnTo>
                    <a:pt x="72" y="38"/>
                  </a:lnTo>
                  <a:lnTo>
                    <a:pt x="72" y="38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80" y="24"/>
                  </a:lnTo>
                  <a:lnTo>
                    <a:pt x="84" y="24"/>
                  </a:lnTo>
                  <a:lnTo>
                    <a:pt x="90" y="24"/>
                  </a:lnTo>
                  <a:lnTo>
                    <a:pt x="94" y="24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10" y="24"/>
                  </a:lnTo>
                  <a:lnTo>
                    <a:pt x="110" y="2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0" y="16"/>
                  </a:lnTo>
                  <a:lnTo>
                    <a:pt x="120" y="8"/>
                  </a:lnTo>
                  <a:lnTo>
                    <a:pt x="120" y="8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8" y="4"/>
                  </a:lnTo>
                  <a:lnTo>
                    <a:pt x="128" y="8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40" y="16"/>
                  </a:lnTo>
                  <a:lnTo>
                    <a:pt x="142" y="16"/>
                  </a:lnTo>
                  <a:lnTo>
                    <a:pt x="142" y="20"/>
                  </a:lnTo>
                  <a:lnTo>
                    <a:pt x="146" y="20"/>
                  </a:lnTo>
                  <a:lnTo>
                    <a:pt x="150" y="24"/>
                  </a:lnTo>
                  <a:lnTo>
                    <a:pt x="154" y="28"/>
                  </a:lnTo>
                  <a:lnTo>
                    <a:pt x="154" y="28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66" y="34"/>
                  </a:lnTo>
                  <a:lnTo>
                    <a:pt x="170" y="38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76" y="42"/>
                  </a:lnTo>
                  <a:lnTo>
                    <a:pt x="176" y="42"/>
                  </a:lnTo>
                  <a:lnTo>
                    <a:pt x="176" y="42"/>
                  </a:lnTo>
                  <a:lnTo>
                    <a:pt x="172" y="42"/>
                  </a:lnTo>
                  <a:lnTo>
                    <a:pt x="162" y="42"/>
                  </a:lnTo>
                  <a:lnTo>
                    <a:pt x="158" y="42"/>
                  </a:lnTo>
                  <a:lnTo>
                    <a:pt x="154" y="42"/>
                  </a:lnTo>
                  <a:lnTo>
                    <a:pt x="154" y="42"/>
                  </a:lnTo>
                  <a:lnTo>
                    <a:pt x="150" y="42"/>
                  </a:lnTo>
                  <a:lnTo>
                    <a:pt x="150" y="42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0" y="54"/>
                  </a:lnTo>
                  <a:lnTo>
                    <a:pt x="150" y="58"/>
                  </a:lnTo>
                  <a:lnTo>
                    <a:pt x="154" y="64"/>
                  </a:lnTo>
                  <a:lnTo>
                    <a:pt x="154" y="72"/>
                  </a:lnTo>
                  <a:lnTo>
                    <a:pt x="154" y="80"/>
                  </a:lnTo>
                  <a:lnTo>
                    <a:pt x="154" y="80"/>
                  </a:lnTo>
                  <a:lnTo>
                    <a:pt x="154" y="80"/>
                  </a:lnTo>
                  <a:lnTo>
                    <a:pt x="154" y="84"/>
                  </a:lnTo>
                  <a:lnTo>
                    <a:pt x="154" y="94"/>
                  </a:lnTo>
                  <a:lnTo>
                    <a:pt x="154" y="98"/>
                  </a:lnTo>
                  <a:lnTo>
                    <a:pt x="158" y="102"/>
                  </a:lnTo>
                  <a:lnTo>
                    <a:pt x="158" y="106"/>
                  </a:lnTo>
                  <a:lnTo>
                    <a:pt x="158" y="110"/>
                  </a:lnTo>
                  <a:lnTo>
                    <a:pt x="158" y="114"/>
                  </a:lnTo>
                  <a:lnTo>
                    <a:pt x="158" y="118"/>
                  </a:lnTo>
                  <a:lnTo>
                    <a:pt x="158" y="120"/>
                  </a:lnTo>
                  <a:lnTo>
                    <a:pt x="158" y="128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62" y="142"/>
                  </a:lnTo>
                  <a:lnTo>
                    <a:pt x="162" y="146"/>
                  </a:lnTo>
                  <a:lnTo>
                    <a:pt x="162" y="146"/>
                  </a:lnTo>
                  <a:lnTo>
                    <a:pt x="162" y="154"/>
                  </a:lnTo>
                  <a:lnTo>
                    <a:pt x="162" y="154"/>
                  </a:lnTo>
                  <a:lnTo>
                    <a:pt x="162" y="160"/>
                  </a:lnTo>
                  <a:lnTo>
                    <a:pt x="162" y="164"/>
                  </a:lnTo>
                  <a:lnTo>
                    <a:pt x="162" y="168"/>
                  </a:lnTo>
                  <a:lnTo>
                    <a:pt x="162" y="176"/>
                  </a:lnTo>
                  <a:lnTo>
                    <a:pt x="166" y="188"/>
                  </a:lnTo>
                  <a:lnTo>
                    <a:pt x="166" y="190"/>
                  </a:lnTo>
                  <a:lnTo>
                    <a:pt x="170" y="194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6" y="202"/>
                  </a:lnTo>
                  <a:lnTo>
                    <a:pt x="166" y="210"/>
                  </a:lnTo>
                  <a:lnTo>
                    <a:pt x="166" y="210"/>
                  </a:lnTo>
                  <a:lnTo>
                    <a:pt x="166" y="210"/>
                  </a:lnTo>
                  <a:lnTo>
                    <a:pt x="166" y="210"/>
                  </a:lnTo>
                  <a:lnTo>
                    <a:pt x="158" y="210"/>
                  </a:lnTo>
                  <a:lnTo>
                    <a:pt x="154" y="210"/>
                  </a:lnTo>
                  <a:lnTo>
                    <a:pt x="154" y="210"/>
                  </a:lnTo>
                  <a:lnTo>
                    <a:pt x="154" y="210"/>
                  </a:lnTo>
                  <a:lnTo>
                    <a:pt x="150" y="210"/>
                  </a:lnTo>
                  <a:lnTo>
                    <a:pt x="142" y="210"/>
                  </a:lnTo>
                  <a:lnTo>
                    <a:pt x="140" y="210"/>
                  </a:lnTo>
                  <a:lnTo>
                    <a:pt x="140" y="210"/>
                  </a:lnTo>
                  <a:lnTo>
                    <a:pt x="136" y="210"/>
                  </a:lnTo>
                  <a:lnTo>
                    <a:pt x="132" y="210"/>
                  </a:lnTo>
                  <a:lnTo>
                    <a:pt x="128" y="210"/>
                  </a:lnTo>
                  <a:lnTo>
                    <a:pt x="124" y="210"/>
                  </a:lnTo>
                  <a:lnTo>
                    <a:pt x="124" y="210"/>
                  </a:lnTo>
                  <a:lnTo>
                    <a:pt x="120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2" y="210"/>
                  </a:lnTo>
                  <a:lnTo>
                    <a:pt x="112" y="210"/>
                  </a:lnTo>
                  <a:lnTo>
                    <a:pt x="112" y="210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10" y="210"/>
                  </a:lnTo>
                  <a:lnTo>
                    <a:pt x="110" y="210"/>
                  </a:lnTo>
                  <a:lnTo>
                    <a:pt x="110" y="210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6" y="214"/>
                  </a:lnTo>
                  <a:lnTo>
                    <a:pt x="106" y="214"/>
                  </a:lnTo>
                  <a:lnTo>
                    <a:pt x="106" y="214"/>
                  </a:lnTo>
                  <a:lnTo>
                    <a:pt x="102" y="214"/>
                  </a:lnTo>
                  <a:lnTo>
                    <a:pt x="102" y="214"/>
                  </a:lnTo>
                  <a:lnTo>
                    <a:pt x="102" y="214"/>
                  </a:lnTo>
                  <a:lnTo>
                    <a:pt x="102" y="214"/>
                  </a:lnTo>
                  <a:lnTo>
                    <a:pt x="98" y="210"/>
                  </a:lnTo>
                  <a:lnTo>
                    <a:pt x="98" y="210"/>
                  </a:lnTo>
                  <a:lnTo>
                    <a:pt x="98" y="210"/>
                  </a:lnTo>
                  <a:lnTo>
                    <a:pt x="94" y="210"/>
                  </a:lnTo>
                  <a:lnTo>
                    <a:pt x="94" y="210"/>
                  </a:lnTo>
                  <a:lnTo>
                    <a:pt x="94" y="210"/>
                  </a:lnTo>
                  <a:lnTo>
                    <a:pt x="94" y="210"/>
                  </a:lnTo>
                  <a:lnTo>
                    <a:pt x="90" y="210"/>
                  </a:lnTo>
                  <a:lnTo>
                    <a:pt x="90" y="210"/>
                  </a:lnTo>
                  <a:lnTo>
                    <a:pt x="90" y="210"/>
                  </a:lnTo>
                  <a:lnTo>
                    <a:pt x="90" y="210"/>
                  </a:lnTo>
                  <a:close/>
                  <a:moveTo>
                    <a:pt x="12" y="138"/>
                  </a:moveTo>
                  <a:lnTo>
                    <a:pt x="12" y="138"/>
                  </a:lnTo>
                  <a:lnTo>
                    <a:pt x="12" y="138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6" name="Freeform 158"/>
            <p:cNvSpPr/>
            <p:nvPr/>
          </p:nvSpPr>
          <p:spPr>
            <a:xfrm>
              <a:off x="4192200" y="3549600"/>
              <a:ext cx="272520" cy="244080"/>
            </a:xfrm>
            <a:custGeom>
              <a:avLst/>
              <a:gdLst/>
              <a:ahLst/>
              <a:rect l="l" t="t" r="r" b="b"/>
              <a:pathLst>
                <a:path w="172" h="154">
                  <a:moveTo>
                    <a:pt x="122" y="16"/>
                  </a:moveTo>
                  <a:lnTo>
                    <a:pt x="122" y="16"/>
                  </a:lnTo>
                  <a:lnTo>
                    <a:pt x="122" y="16"/>
                  </a:lnTo>
                  <a:lnTo>
                    <a:pt x="126" y="16"/>
                  </a:lnTo>
                  <a:lnTo>
                    <a:pt x="126" y="16"/>
                  </a:lnTo>
                  <a:lnTo>
                    <a:pt x="126" y="16"/>
                  </a:lnTo>
                  <a:lnTo>
                    <a:pt x="126" y="16"/>
                  </a:lnTo>
                  <a:lnTo>
                    <a:pt x="126" y="16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34" y="16"/>
                  </a:lnTo>
                  <a:lnTo>
                    <a:pt x="134" y="16"/>
                  </a:lnTo>
                  <a:lnTo>
                    <a:pt x="134" y="16"/>
                  </a:lnTo>
                  <a:lnTo>
                    <a:pt x="134" y="16"/>
                  </a:lnTo>
                  <a:lnTo>
                    <a:pt x="134" y="16"/>
                  </a:lnTo>
                  <a:lnTo>
                    <a:pt x="138" y="16"/>
                  </a:lnTo>
                  <a:lnTo>
                    <a:pt x="138" y="16"/>
                  </a:lnTo>
                  <a:lnTo>
                    <a:pt x="138" y="16"/>
                  </a:lnTo>
                  <a:lnTo>
                    <a:pt x="138" y="16"/>
                  </a:lnTo>
                  <a:lnTo>
                    <a:pt x="142" y="16"/>
                  </a:lnTo>
                  <a:lnTo>
                    <a:pt x="142" y="16"/>
                  </a:lnTo>
                  <a:lnTo>
                    <a:pt x="146" y="12"/>
                  </a:lnTo>
                  <a:lnTo>
                    <a:pt x="146" y="12"/>
                  </a:lnTo>
                  <a:lnTo>
                    <a:pt x="146" y="12"/>
                  </a:lnTo>
                  <a:lnTo>
                    <a:pt x="146" y="12"/>
                  </a:lnTo>
                  <a:lnTo>
                    <a:pt x="146" y="12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52" y="20"/>
                  </a:lnTo>
                  <a:lnTo>
                    <a:pt x="156" y="20"/>
                  </a:lnTo>
                  <a:lnTo>
                    <a:pt x="156" y="20"/>
                  </a:lnTo>
                  <a:lnTo>
                    <a:pt x="156" y="20"/>
                  </a:lnTo>
                  <a:lnTo>
                    <a:pt x="156" y="20"/>
                  </a:lnTo>
                  <a:lnTo>
                    <a:pt x="156" y="20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0" y="26"/>
                  </a:lnTo>
                  <a:lnTo>
                    <a:pt x="160" y="26"/>
                  </a:lnTo>
                  <a:lnTo>
                    <a:pt x="160" y="26"/>
                  </a:lnTo>
                  <a:lnTo>
                    <a:pt x="160" y="30"/>
                  </a:lnTo>
                  <a:lnTo>
                    <a:pt x="164" y="30"/>
                  </a:lnTo>
                  <a:lnTo>
                    <a:pt x="160" y="30"/>
                  </a:lnTo>
                  <a:lnTo>
                    <a:pt x="160" y="30"/>
                  </a:lnTo>
                  <a:lnTo>
                    <a:pt x="160" y="30"/>
                  </a:lnTo>
                  <a:lnTo>
                    <a:pt x="160" y="34"/>
                  </a:lnTo>
                  <a:lnTo>
                    <a:pt x="164" y="38"/>
                  </a:lnTo>
                  <a:lnTo>
                    <a:pt x="164" y="38"/>
                  </a:lnTo>
                  <a:lnTo>
                    <a:pt x="164" y="38"/>
                  </a:lnTo>
                  <a:lnTo>
                    <a:pt x="164" y="42"/>
                  </a:lnTo>
                  <a:lnTo>
                    <a:pt x="160" y="42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4" y="50"/>
                  </a:lnTo>
                  <a:lnTo>
                    <a:pt x="164" y="50"/>
                  </a:lnTo>
                  <a:lnTo>
                    <a:pt x="164" y="50"/>
                  </a:lnTo>
                  <a:lnTo>
                    <a:pt x="164" y="52"/>
                  </a:lnTo>
                  <a:lnTo>
                    <a:pt x="164" y="52"/>
                  </a:lnTo>
                  <a:lnTo>
                    <a:pt x="164" y="52"/>
                  </a:lnTo>
                  <a:lnTo>
                    <a:pt x="164" y="52"/>
                  </a:lnTo>
                  <a:lnTo>
                    <a:pt x="164" y="56"/>
                  </a:lnTo>
                  <a:lnTo>
                    <a:pt x="164" y="56"/>
                  </a:lnTo>
                  <a:lnTo>
                    <a:pt x="164" y="56"/>
                  </a:lnTo>
                  <a:lnTo>
                    <a:pt x="164" y="56"/>
                  </a:lnTo>
                  <a:lnTo>
                    <a:pt x="164" y="56"/>
                  </a:lnTo>
                  <a:lnTo>
                    <a:pt x="164" y="56"/>
                  </a:lnTo>
                  <a:lnTo>
                    <a:pt x="168" y="60"/>
                  </a:lnTo>
                  <a:lnTo>
                    <a:pt x="168" y="64"/>
                  </a:lnTo>
                  <a:lnTo>
                    <a:pt x="172" y="64"/>
                  </a:lnTo>
                  <a:lnTo>
                    <a:pt x="172" y="68"/>
                  </a:lnTo>
                  <a:lnTo>
                    <a:pt x="172" y="68"/>
                  </a:lnTo>
                  <a:lnTo>
                    <a:pt x="172" y="68"/>
                  </a:lnTo>
                  <a:lnTo>
                    <a:pt x="172" y="68"/>
                  </a:lnTo>
                  <a:lnTo>
                    <a:pt x="168" y="68"/>
                  </a:lnTo>
                  <a:lnTo>
                    <a:pt x="168" y="68"/>
                  </a:lnTo>
                  <a:lnTo>
                    <a:pt x="168" y="68"/>
                  </a:lnTo>
                  <a:lnTo>
                    <a:pt x="168" y="72"/>
                  </a:lnTo>
                  <a:lnTo>
                    <a:pt x="168" y="72"/>
                  </a:lnTo>
                  <a:lnTo>
                    <a:pt x="168" y="72"/>
                  </a:lnTo>
                  <a:lnTo>
                    <a:pt x="168" y="72"/>
                  </a:lnTo>
                  <a:lnTo>
                    <a:pt x="168" y="72"/>
                  </a:lnTo>
                  <a:lnTo>
                    <a:pt x="168" y="72"/>
                  </a:lnTo>
                  <a:lnTo>
                    <a:pt x="172" y="72"/>
                  </a:lnTo>
                  <a:lnTo>
                    <a:pt x="172" y="72"/>
                  </a:lnTo>
                  <a:lnTo>
                    <a:pt x="168" y="76"/>
                  </a:lnTo>
                  <a:lnTo>
                    <a:pt x="168" y="76"/>
                  </a:lnTo>
                  <a:lnTo>
                    <a:pt x="168" y="76"/>
                  </a:lnTo>
                  <a:lnTo>
                    <a:pt x="168" y="76"/>
                  </a:lnTo>
                  <a:lnTo>
                    <a:pt x="168" y="72"/>
                  </a:lnTo>
                  <a:lnTo>
                    <a:pt x="164" y="72"/>
                  </a:lnTo>
                  <a:lnTo>
                    <a:pt x="164" y="72"/>
                  </a:lnTo>
                  <a:lnTo>
                    <a:pt x="164" y="72"/>
                  </a:lnTo>
                  <a:lnTo>
                    <a:pt x="160" y="72"/>
                  </a:lnTo>
                  <a:lnTo>
                    <a:pt x="160" y="72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46" y="76"/>
                  </a:lnTo>
                  <a:lnTo>
                    <a:pt x="146" y="76"/>
                  </a:lnTo>
                  <a:lnTo>
                    <a:pt x="146" y="76"/>
                  </a:lnTo>
                  <a:lnTo>
                    <a:pt x="146" y="76"/>
                  </a:lnTo>
                  <a:lnTo>
                    <a:pt x="146" y="76"/>
                  </a:lnTo>
                  <a:lnTo>
                    <a:pt x="146" y="76"/>
                  </a:lnTo>
                  <a:lnTo>
                    <a:pt x="146" y="76"/>
                  </a:lnTo>
                  <a:lnTo>
                    <a:pt x="146" y="78"/>
                  </a:lnTo>
                  <a:lnTo>
                    <a:pt x="146" y="78"/>
                  </a:lnTo>
                  <a:lnTo>
                    <a:pt x="146" y="78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82"/>
                  </a:lnTo>
                  <a:lnTo>
                    <a:pt x="138" y="82"/>
                  </a:lnTo>
                  <a:lnTo>
                    <a:pt x="138" y="82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30" y="82"/>
                  </a:lnTo>
                  <a:lnTo>
                    <a:pt x="130" y="86"/>
                  </a:lnTo>
                  <a:lnTo>
                    <a:pt x="130" y="86"/>
                  </a:lnTo>
                  <a:lnTo>
                    <a:pt x="134" y="86"/>
                  </a:lnTo>
                  <a:lnTo>
                    <a:pt x="130" y="90"/>
                  </a:lnTo>
                  <a:lnTo>
                    <a:pt x="130" y="90"/>
                  </a:lnTo>
                  <a:lnTo>
                    <a:pt x="134" y="90"/>
                  </a:lnTo>
                  <a:lnTo>
                    <a:pt x="134" y="90"/>
                  </a:lnTo>
                  <a:lnTo>
                    <a:pt x="134" y="90"/>
                  </a:lnTo>
                  <a:lnTo>
                    <a:pt x="134" y="90"/>
                  </a:lnTo>
                  <a:lnTo>
                    <a:pt x="134" y="94"/>
                  </a:lnTo>
                  <a:lnTo>
                    <a:pt x="134" y="94"/>
                  </a:lnTo>
                  <a:lnTo>
                    <a:pt x="134" y="94"/>
                  </a:lnTo>
                  <a:lnTo>
                    <a:pt x="134" y="94"/>
                  </a:lnTo>
                  <a:lnTo>
                    <a:pt x="134" y="94"/>
                  </a:lnTo>
                  <a:lnTo>
                    <a:pt x="134" y="94"/>
                  </a:lnTo>
                  <a:lnTo>
                    <a:pt x="134" y="94"/>
                  </a:lnTo>
                  <a:lnTo>
                    <a:pt x="130" y="94"/>
                  </a:lnTo>
                  <a:lnTo>
                    <a:pt x="130" y="94"/>
                  </a:lnTo>
                  <a:lnTo>
                    <a:pt x="130" y="94"/>
                  </a:lnTo>
                  <a:lnTo>
                    <a:pt x="130" y="94"/>
                  </a:lnTo>
                  <a:lnTo>
                    <a:pt x="130" y="94"/>
                  </a:lnTo>
                  <a:lnTo>
                    <a:pt x="130" y="94"/>
                  </a:lnTo>
                  <a:lnTo>
                    <a:pt x="126" y="98"/>
                  </a:lnTo>
                  <a:lnTo>
                    <a:pt x="126" y="98"/>
                  </a:lnTo>
                  <a:lnTo>
                    <a:pt x="126" y="98"/>
                  </a:lnTo>
                  <a:lnTo>
                    <a:pt x="126" y="98"/>
                  </a:lnTo>
                  <a:lnTo>
                    <a:pt x="126" y="98"/>
                  </a:lnTo>
                  <a:lnTo>
                    <a:pt x="126" y="98"/>
                  </a:lnTo>
                  <a:lnTo>
                    <a:pt x="122" y="102"/>
                  </a:lnTo>
                  <a:lnTo>
                    <a:pt x="122" y="102"/>
                  </a:lnTo>
                  <a:lnTo>
                    <a:pt x="122" y="102"/>
                  </a:lnTo>
                  <a:lnTo>
                    <a:pt x="122" y="102"/>
                  </a:lnTo>
                  <a:lnTo>
                    <a:pt x="122" y="102"/>
                  </a:lnTo>
                  <a:lnTo>
                    <a:pt x="118" y="102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2" y="112"/>
                  </a:lnTo>
                  <a:lnTo>
                    <a:pt x="112" y="112"/>
                  </a:lnTo>
                  <a:lnTo>
                    <a:pt x="112" y="112"/>
                  </a:lnTo>
                  <a:lnTo>
                    <a:pt x="112" y="112"/>
                  </a:lnTo>
                  <a:lnTo>
                    <a:pt x="108" y="112"/>
                  </a:lnTo>
                  <a:lnTo>
                    <a:pt x="108" y="112"/>
                  </a:lnTo>
                  <a:lnTo>
                    <a:pt x="108" y="112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104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100" y="116"/>
                  </a:lnTo>
                  <a:lnTo>
                    <a:pt x="96" y="116"/>
                  </a:lnTo>
                  <a:lnTo>
                    <a:pt x="96" y="116"/>
                  </a:lnTo>
                  <a:lnTo>
                    <a:pt x="96" y="116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20"/>
                  </a:lnTo>
                  <a:lnTo>
                    <a:pt x="92" y="120"/>
                  </a:lnTo>
                  <a:lnTo>
                    <a:pt x="92" y="120"/>
                  </a:lnTo>
                  <a:lnTo>
                    <a:pt x="92" y="120"/>
                  </a:lnTo>
                  <a:lnTo>
                    <a:pt x="92" y="120"/>
                  </a:lnTo>
                  <a:lnTo>
                    <a:pt x="92" y="120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6" y="120"/>
                  </a:lnTo>
                  <a:lnTo>
                    <a:pt x="86" y="120"/>
                  </a:lnTo>
                  <a:lnTo>
                    <a:pt x="86" y="120"/>
                  </a:lnTo>
                  <a:lnTo>
                    <a:pt x="82" y="120"/>
                  </a:lnTo>
                  <a:lnTo>
                    <a:pt x="82" y="120"/>
                  </a:lnTo>
                  <a:lnTo>
                    <a:pt x="82" y="120"/>
                  </a:lnTo>
                  <a:lnTo>
                    <a:pt x="82" y="120"/>
                  </a:lnTo>
                  <a:lnTo>
                    <a:pt x="82" y="124"/>
                  </a:lnTo>
                  <a:lnTo>
                    <a:pt x="82" y="124"/>
                  </a:lnTo>
                  <a:lnTo>
                    <a:pt x="82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8" y="124"/>
                  </a:lnTo>
                  <a:lnTo>
                    <a:pt x="74" y="124"/>
                  </a:lnTo>
                  <a:lnTo>
                    <a:pt x="74" y="128"/>
                  </a:lnTo>
                  <a:lnTo>
                    <a:pt x="70" y="128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66" y="130"/>
                  </a:lnTo>
                  <a:lnTo>
                    <a:pt x="66" y="130"/>
                  </a:lnTo>
                  <a:lnTo>
                    <a:pt x="66" y="130"/>
                  </a:lnTo>
                  <a:lnTo>
                    <a:pt x="66" y="130"/>
                  </a:lnTo>
                  <a:lnTo>
                    <a:pt x="66" y="134"/>
                  </a:lnTo>
                  <a:lnTo>
                    <a:pt x="66" y="134"/>
                  </a:lnTo>
                  <a:lnTo>
                    <a:pt x="66" y="134"/>
                  </a:lnTo>
                  <a:lnTo>
                    <a:pt x="62" y="134"/>
                  </a:lnTo>
                  <a:lnTo>
                    <a:pt x="62" y="134"/>
                  </a:lnTo>
                  <a:lnTo>
                    <a:pt x="62" y="134"/>
                  </a:lnTo>
                  <a:lnTo>
                    <a:pt x="62" y="150"/>
                  </a:lnTo>
                  <a:lnTo>
                    <a:pt x="62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0" y="154"/>
                  </a:lnTo>
                  <a:lnTo>
                    <a:pt x="4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0"/>
                  </a:lnTo>
                  <a:lnTo>
                    <a:pt x="4" y="150"/>
                  </a:lnTo>
                  <a:lnTo>
                    <a:pt x="4" y="150"/>
                  </a:lnTo>
                  <a:lnTo>
                    <a:pt x="4" y="150"/>
                  </a:lnTo>
                  <a:lnTo>
                    <a:pt x="4" y="150"/>
                  </a:lnTo>
                  <a:lnTo>
                    <a:pt x="4" y="150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10" y="146"/>
                  </a:lnTo>
                  <a:lnTo>
                    <a:pt x="14" y="146"/>
                  </a:lnTo>
                  <a:lnTo>
                    <a:pt x="18" y="146"/>
                  </a:lnTo>
                  <a:lnTo>
                    <a:pt x="18" y="146"/>
                  </a:lnTo>
                  <a:lnTo>
                    <a:pt x="22" y="142"/>
                  </a:lnTo>
                  <a:lnTo>
                    <a:pt x="22" y="142"/>
                  </a:lnTo>
                  <a:lnTo>
                    <a:pt x="22" y="142"/>
                  </a:lnTo>
                  <a:lnTo>
                    <a:pt x="26" y="142"/>
                  </a:lnTo>
                  <a:lnTo>
                    <a:pt x="26" y="138"/>
                  </a:lnTo>
                  <a:lnTo>
                    <a:pt x="26" y="138"/>
                  </a:lnTo>
                  <a:lnTo>
                    <a:pt x="30" y="134"/>
                  </a:lnTo>
                  <a:lnTo>
                    <a:pt x="30" y="134"/>
                  </a:lnTo>
                  <a:lnTo>
                    <a:pt x="30" y="134"/>
                  </a:lnTo>
                  <a:lnTo>
                    <a:pt x="30" y="134"/>
                  </a:lnTo>
                  <a:lnTo>
                    <a:pt x="34" y="134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40" y="128"/>
                  </a:lnTo>
                  <a:lnTo>
                    <a:pt x="40" y="128"/>
                  </a:lnTo>
                  <a:lnTo>
                    <a:pt x="40" y="124"/>
                  </a:lnTo>
                  <a:lnTo>
                    <a:pt x="40" y="124"/>
                  </a:lnTo>
                  <a:lnTo>
                    <a:pt x="40" y="124"/>
                  </a:lnTo>
                  <a:lnTo>
                    <a:pt x="40" y="124"/>
                  </a:lnTo>
                  <a:lnTo>
                    <a:pt x="44" y="124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8" y="116"/>
                  </a:lnTo>
                  <a:lnTo>
                    <a:pt x="48" y="116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8" y="112"/>
                  </a:lnTo>
                  <a:lnTo>
                    <a:pt x="48" y="112"/>
                  </a:lnTo>
                  <a:lnTo>
                    <a:pt x="48" y="108"/>
                  </a:lnTo>
                  <a:lnTo>
                    <a:pt x="48" y="108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48" y="102"/>
                  </a:lnTo>
                  <a:lnTo>
                    <a:pt x="48" y="102"/>
                  </a:lnTo>
                  <a:lnTo>
                    <a:pt x="48" y="102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48" y="94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0" y="56"/>
                  </a:lnTo>
                  <a:lnTo>
                    <a:pt x="62" y="56"/>
                  </a:lnTo>
                  <a:lnTo>
                    <a:pt x="62" y="52"/>
                  </a:lnTo>
                  <a:lnTo>
                    <a:pt x="62" y="52"/>
                  </a:lnTo>
                  <a:lnTo>
                    <a:pt x="62" y="52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82" y="46"/>
                  </a:lnTo>
                  <a:lnTo>
                    <a:pt x="82" y="42"/>
                  </a:lnTo>
                  <a:lnTo>
                    <a:pt x="86" y="42"/>
                  </a:lnTo>
                  <a:lnTo>
                    <a:pt x="86" y="42"/>
                  </a:lnTo>
                  <a:lnTo>
                    <a:pt x="86" y="42"/>
                  </a:lnTo>
                  <a:lnTo>
                    <a:pt x="86" y="42"/>
                  </a:lnTo>
                  <a:lnTo>
                    <a:pt x="86" y="42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2" y="34"/>
                  </a:lnTo>
                  <a:lnTo>
                    <a:pt x="92" y="34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2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20"/>
                  </a:lnTo>
                  <a:lnTo>
                    <a:pt x="96" y="20"/>
                  </a:lnTo>
                  <a:lnTo>
                    <a:pt x="96" y="20"/>
                  </a:lnTo>
                  <a:lnTo>
                    <a:pt x="100" y="16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0" y="4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8" y="4"/>
                  </a:lnTo>
                  <a:lnTo>
                    <a:pt x="108" y="4"/>
                  </a:lnTo>
                  <a:lnTo>
                    <a:pt x="108" y="4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2" y="8"/>
                  </a:lnTo>
                  <a:lnTo>
                    <a:pt x="112" y="8"/>
                  </a:lnTo>
                  <a:lnTo>
                    <a:pt x="116" y="12"/>
                  </a:lnTo>
                  <a:lnTo>
                    <a:pt x="116" y="12"/>
                  </a:lnTo>
                  <a:lnTo>
                    <a:pt x="118" y="16"/>
                  </a:lnTo>
                  <a:lnTo>
                    <a:pt x="118" y="16"/>
                  </a:lnTo>
                  <a:lnTo>
                    <a:pt x="118" y="16"/>
                  </a:lnTo>
                  <a:lnTo>
                    <a:pt x="122" y="16"/>
                  </a:lnTo>
                  <a:lnTo>
                    <a:pt x="122" y="16"/>
                  </a:lnTo>
                  <a:lnTo>
                    <a:pt x="122" y="16"/>
                  </a:lnTo>
                  <a:lnTo>
                    <a:pt x="122" y="1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7" name="Freeform 159"/>
            <p:cNvSpPr/>
            <p:nvPr/>
          </p:nvSpPr>
          <p:spPr>
            <a:xfrm>
              <a:off x="5166720" y="4845240"/>
              <a:ext cx="237600" cy="456840"/>
            </a:xfrm>
            <a:custGeom>
              <a:avLst/>
              <a:gdLst/>
              <a:ahLst/>
              <a:rect l="l" t="t" r="r" b="b"/>
              <a:pathLst>
                <a:path w="150" h="288">
                  <a:moveTo>
                    <a:pt x="26" y="288"/>
                  </a:moveTo>
                  <a:lnTo>
                    <a:pt x="26" y="280"/>
                  </a:lnTo>
                  <a:lnTo>
                    <a:pt x="26" y="278"/>
                  </a:lnTo>
                  <a:lnTo>
                    <a:pt x="26" y="274"/>
                  </a:lnTo>
                  <a:lnTo>
                    <a:pt x="22" y="274"/>
                  </a:lnTo>
                  <a:lnTo>
                    <a:pt x="22" y="270"/>
                  </a:lnTo>
                  <a:lnTo>
                    <a:pt x="22" y="266"/>
                  </a:lnTo>
                  <a:lnTo>
                    <a:pt x="22" y="262"/>
                  </a:lnTo>
                  <a:lnTo>
                    <a:pt x="26" y="254"/>
                  </a:lnTo>
                  <a:lnTo>
                    <a:pt x="22" y="254"/>
                  </a:lnTo>
                  <a:lnTo>
                    <a:pt x="22" y="252"/>
                  </a:lnTo>
                  <a:lnTo>
                    <a:pt x="22" y="248"/>
                  </a:lnTo>
                  <a:lnTo>
                    <a:pt x="26" y="244"/>
                  </a:lnTo>
                  <a:lnTo>
                    <a:pt x="22" y="244"/>
                  </a:lnTo>
                  <a:lnTo>
                    <a:pt x="22" y="240"/>
                  </a:lnTo>
                  <a:lnTo>
                    <a:pt x="22" y="236"/>
                  </a:lnTo>
                  <a:lnTo>
                    <a:pt x="22" y="232"/>
                  </a:lnTo>
                  <a:lnTo>
                    <a:pt x="18" y="232"/>
                  </a:lnTo>
                  <a:lnTo>
                    <a:pt x="18" y="228"/>
                  </a:lnTo>
                  <a:lnTo>
                    <a:pt x="18" y="226"/>
                  </a:lnTo>
                  <a:lnTo>
                    <a:pt x="18" y="222"/>
                  </a:lnTo>
                  <a:lnTo>
                    <a:pt x="14" y="210"/>
                  </a:lnTo>
                  <a:lnTo>
                    <a:pt x="14" y="206"/>
                  </a:lnTo>
                  <a:lnTo>
                    <a:pt x="18" y="202"/>
                  </a:lnTo>
                  <a:lnTo>
                    <a:pt x="22" y="198"/>
                  </a:lnTo>
                  <a:lnTo>
                    <a:pt x="30" y="188"/>
                  </a:lnTo>
                  <a:lnTo>
                    <a:pt x="30" y="184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4" y="176"/>
                  </a:lnTo>
                  <a:lnTo>
                    <a:pt x="34" y="172"/>
                  </a:lnTo>
                  <a:lnTo>
                    <a:pt x="38" y="168"/>
                  </a:lnTo>
                  <a:lnTo>
                    <a:pt x="38" y="166"/>
                  </a:lnTo>
                  <a:lnTo>
                    <a:pt x="38" y="162"/>
                  </a:lnTo>
                  <a:lnTo>
                    <a:pt x="38" y="158"/>
                  </a:lnTo>
                  <a:lnTo>
                    <a:pt x="34" y="158"/>
                  </a:lnTo>
                  <a:lnTo>
                    <a:pt x="34" y="154"/>
                  </a:lnTo>
                  <a:lnTo>
                    <a:pt x="38" y="154"/>
                  </a:lnTo>
                  <a:lnTo>
                    <a:pt x="38" y="150"/>
                  </a:lnTo>
                  <a:lnTo>
                    <a:pt x="38" y="146"/>
                  </a:lnTo>
                  <a:lnTo>
                    <a:pt x="34" y="146"/>
                  </a:lnTo>
                  <a:lnTo>
                    <a:pt x="34" y="142"/>
                  </a:lnTo>
                  <a:lnTo>
                    <a:pt x="38" y="142"/>
                  </a:lnTo>
                  <a:lnTo>
                    <a:pt x="38" y="140"/>
                  </a:lnTo>
                  <a:lnTo>
                    <a:pt x="42" y="136"/>
                  </a:lnTo>
                  <a:lnTo>
                    <a:pt x="38" y="136"/>
                  </a:lnTo>
                  <a:lnTo>
                    <a:pt x="38" y="132"/>
                  </a:lnTo>
                  <a:lnTo>
                    <a:pt x="38" y="128"/>
                  </a:lnTo>
                  <a:lnTo>
                    <a:pt x="38" y="124"/>
                  </a:lnTo>
                  <a:lnTo>
                    <a:pt x="38" y="120"/>
                  </a:lnTo>
                  <a:lnTo>
                    <a:pt x="38" y="116"/>
                  </a:lnTo>
                  <a:lnTo>
                    <a:pt x="38" y="112"/>
                  </a:lnTo>
                  <a:lnTo>
                    <a:pt x="38" y="110"/>
                  </a:lnTo>
                  <a:lnTo>
                    <a:pt x="34" y="110"/>
                  </a:lnTo>
                  <a:lnTo>
                    <a:pt x="34" y="106"/>
                  </a:lnTo>
                  <a:lnTo>
                    <a:pt x="30" y="106"/>
                  </a:lnTo>
                  <a:lnTo>
                    <a:pt x="30" y="102"/>
                  </a:lnTo>
                  <a:lnTo>
                    <a:pt x="26" y="102"/>
                  </a:lnTo>
                  <a:lnTo>
                    <a:pt x="22" y="102"/>
                  </a:lnTo>
                  <a:lnTo>
                    <a:pt x="22" y="98"/>
                  </a:lnTo>
                  <a:lnTo>
                    <a:pt x="18" y="98"/>
                  </a:lnTo>
                  <a:lnTo>
                    <a:pt x="14" y="98"/>
                  </a:lnTo>
                  <a:lnTo>
                    <a:pt x="14" y="94"/>
                  </a:lnTo>
                  <a:lnTo>
                    <a:pt x="12" y="94"/>
                  </a:lnTo>
                  <a:lnTo>
                    <a:pt x="8" y="94"/>
                  </a:lnTo>
                  <a:lnTo>
                    <a:pt x="0" y="94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4" y="76"/>
                  </a:lnTo>
                  <a:lnTo>
                    <a:pt x="8" y="76"/>
                  </a:lnTo>
                  <a:lnTo>
                    <a:pt x="8" y="72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8" y="72"/>
                  </a:lnTo>
                  <a:lnTo>
                    <a:pt x="18" y="68"/>
                  </a:lnTo>
                  <a:lnTo>
                    <a:pt x="22" y="68"/>
                  </a:lnTo>
                  <a:lnTo>
                    <a:pt x="26" y="68"/>
                  </a:lnTo>
                  <a:lnTo>
                    <a:pt x="30" y="64"/>
                  </a:lnTo>
                  <a:lnTo>
                    <a:pt x="38" y="60"/>
                  </a:lnTo>
                  <a:lnTo>
                    <a:pt x="42" y="60"/>
                  </a:lnTo>
                  <a:lnTo>
                    <a:pt x="42" y="64"/>
                  </a:lnTo>
                  <a:lnTo>
                    <a:pt x="44" y="64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52" y="68"/>
                  </a:lnTo>
                  <a:lnTo>
                    <a:pt x="56" y="68"/>
                  </a:lnTo>
                  <a:lnTo>
                    <a:pt x="60" y="68"/>
                  </a:lnTo>
                  <a:lnTo>
                    <a:pt x="60" y="72"/>
                  </a:lnTo>
                  <a:lnTo>
                    <a:pt x="60" y="76"/>
                  </a:lnTo>
                  <a:lnTo>
                    <a:pt x="60" y="80"/>
                  </a:lnTo>
                  <a:lnTo>
                    <a:pt x="60" y="82"/>
                  </a:lnTo>
                  <a:lnTo>
                    <a:pt x="60" y="86"/>
                  </a:lnTo>
                  <a:lnTo>
                    <a:pt x="60" y="90"/>
                  </a:lnTo>
                  <a:lnTo>
                    <a:pt x="56" y="90"/>
                  </a:lnTo>
                  <a:lnTo>
                    <a:pt x="56" y="94"/>
                  </a:lnTo>
                  <a:lnTo>
                    <a:pt x="60" y="98"/>
                  </a:lnTo>
                  <a:lnTo>
                    <a:pt x="60" y="102"/>
                  </a:lnTo>
                  <a:lnTo>
                    <a:pt x="64" y="102"/>
                  </a:lnTo>
                  <a:lnTo>
                    <a:pt x="64" y="106"/>
                  </a:lnTo>
                  <a:lnTo>
                    <a:pt x="68" y="110"/>
                  </a:lnTo>
                  <a:lnTo>
                    <a:pt x="68" y="112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0" y="112"/>
                  </a:lnTo>
                  <a:lnTo>
                    <a:pt x="70" y="110"/>
                  </a:lnTo>
                  <a:lnTo>
                    <a:pt x="70" y="106"/>
                  </a:lnTo>
                  <a:lnTo>
                    <a:pt x="68" y="106"/>
                  </a:lnTo>
                  <a:lnTo>
                    <a:pt x="70" y="106"/>
                  </a:lnTo>
                  <a:lnTo>
                    <a:pt x="70" y="102"/>
                  </a:lnTo>
                  <a:lnTo>
                    <a:pt x="70" y="98"/>
                  </a:lnTo>
                  <a:lnTo>
                    <a:pt x="74" y="98"/>
                  </a:lnTo>
                  <a:lnTo>
                    <a:pt x="78" y="98"/>
                  </a:lnTo>
                  <a:lnTo>
                    <a:pt x="78" y="94"/>
                  </a:lnTo>
                  <a:lnTo>
                    <a:pt x="78" y="86"/>
                  </a:lnTo>
                  <a:lnTo>
                    <a:pt x="78" y="82"/>
                  </a:lnTo>
                  <a:lnTo>
                    <a:pt x="78" y="80"/>
                  </a:lnTo>
                  <a:lnTo>
                    <a:pt x="78" y="76"/>
                  </a:lnTo>
                  <a:lnTo>
                    <a:pt x="78" y="72"/>
                  </a:lnTo>
                  <a:lnTo>
                    <a:pt x="74" y="64"/>
                  </a:lnTo>
                  <a:lnTo>
                    <a:pt x="70" y="56"/>
                  </a:lnTo>
                  <a:lnTo>
                    <a:pt x="68" y="56"/>
                  </a:lnTo>
                  <a:lnTo>
                    <a:pt x="68" y="52"/>
                  </a:lnTo>
                  <a:lnTo>
                    <a:pt x="64" y="52"/>
                  </a:lnTo>
                  <a:lnTo>
                    <a:pt x="60" y="50"/>
                  </a:lnTo>
                  <a:lnTo>
                    <a:pt x="60" y="46"/>
                  </a:lnTo>
                  <a:lnTo>
                    <a:pt x="60" y="42"/>
                  </a:lnTo>
                  <a:lnTo>
                    <a:pt x="60" y="38"/>
                  </a:lnTo>
                  <a:lnTo>
                    <a:pt x="60" y="34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4" y="20"/>
                  </a:lnTo>
                  <a:lnTo>
                    <a:pt x="68" y="20"/>
                  </a:lnTo>
                  <a:lnTo>
                    <a:pt x="70" y="20"/>
                  </a:lnTo>
                  <a:lnTo>
                    <a:pt x="74" y="20"/>
                  </a:lnTo>
                  <a:lnTo>
                    <a:pt x="78" y="16"/>
                  </a:lnTo>
                  <a:lnTo>
                    <a:pt x="82" y="20"/>
                  </a:lnTo>
                  <a:lnTo>
                    <a:pt x="86" y="20"/>
                  </a:lnTo>
                  <a:lnTo>
                    <a:pt x="90" y="20"/>
                  </a:lnTo>
                  <a:lnTo>
                    <a:pt x="94" y="20"/>
                  </a:lnTo>
                  <a:lnTo>
                    <a:pt x="98" y="20"/>
                  </a:lnTo>
                  <a:lnTo>
                    <a:pt x="100" y="20"/>
                  </a:lnTo>
                  <a:lnTo>
                    <a:pt x="104" y="20"/>
                  </a:lnTo>
                  <a:lnTo>
                    <a:pt x="108" y="20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108" y="16"/>
                  </a:lnTo>
                  <a:lnTo>
                    <a:pt x="108" y="12"/>
                  </a:lnTo>
                  <a:lnTo>
                    <a:pt x="112" y="12"/>
                  </a:lnTo>
                  <a:lnTo>
                    <a:pt x="112" y="16"/>
                  </a:lnTo>
                  <a:lnTo>
                    <a:pt x="116" y="16"/>
                  </a:lnTo>
                  <a:lnTo>
                    <a:pt x="120" y="12"/>
                  </a:lnTo>
                  <a:lnTo>
                    <a:pt x="124" y="12"/>
                  </a:lnTo>
                  <a:lnTo>
                    <a:pt x="128" y="12"/>
                  </a:lnTo>
                  <a:lnTo>
                    <a:pt x="128" y="8"/>
                  </a:lnTo>
                  <a:lnTo>
                    <a:pt x="130" y="8"/>
                  </a:lnTo>
                  <a:lnTo>
                    <a:pt x="134" y="8"/>
                  </a:lnTo>
                  <a:lnTo>
                    <a:pt x="134" y="4"/>
                  </a:lnTo>
                  <a:lnTo>
                    <a:pt x="138" y="4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46" y="4"/>
                  </a:lnTo>
                  <a:lnTo>
                    <a:pt x="146" y="8"/>
                  </a:lnTo>
                  <a:lnTo>
                    <a:pt x="146" y="12"/>
                  </a:lnTo>
                  <a:lnTo>
                    <a:pt x="142" y="12"/>
                  </a:lnTo>
                  <a:lnTo>
                    <a:pt x="142" y="16"/>
                  </a:lnTo>
                  <a:lnTo>
                    <a:pt x="146" y="16"/>
                  </a:lnTo>
                  <a:lnTo>
                    <a:pt x="142" y="20"/>
                  </a:lnTo>
                  <a:lnTo>
                    <a:pt x="146" y="24"/>
                  </a:lnTo>
                  <a:lnTo>
                    <a:pt x="146" y="30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6" y="42"/>
                  </a:lnTo>
                  <a:lnTo>
                    <a:pt x="142" y="42"/>
                  </a:lnTo>
                  <a:lnTo>
                    <a:pt x="146" y="42"/>
                  </a:lnTo>
                  <a:lnTo>
                    <a:pt x="146" y="46"/>
                  </a:lnTo>
                  <a:lnTo>
                    <a:pt x="146" y="50"/>
                  </a:lnTo>
                  <a:lnTo>
                    <a:pt x="146" y="52"/>
                  </a:lnTo>
                  <a:lnTo>
                    <a:pt x="146" y="56"/>
                  </a:lnTo>
                  <a:lnTo>
                    <a:pt x="146" y="60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0" y="68"/>
                  </a:lnTo>
                  <a:lnTo>
                    <a:pt x="146" y="68"/>
                  </a:lnTo>
                  <a:lnTo>
                    <a:pt x="150" y="68"/>
                  </a:lnTo>
                  <a:lnTo>
                    <a:pt x="150" y="72"/>
                  </a:lnTo>
                  <a:lnTo>
                    <a:pt x="150" y="76"/>
                  </a:lnTo>
                  <a:lnTo>
                    <a:pt x="150" y="80"/>
                  </a:lnTo>
                  <a:lnTo>
                    <a:pt x="146" y="80"/>
                  </a:lnTo>
                  <a:lnTo>
                    <a:pt x="146" y="82"/>
                  </a:lnTo>
                  <a:lnTo>
                    <a:pt x="146" y="80"/>
                  </a:lnTo>
                  <a:lnTo>
                    <a:pt x="146" y="82"/>
                  </a:lnTo>
                  <a:lnTo>
                    <a:pt x="146" y="86"/>
                  </a:lnTo>
                  <a:lnTo>
                    <a:pt x="142" y="86"/>
                  </a:lnTo>
                  <a:lnTo>
                    <a:pt x="142" y="90"/>
                  </a:lnTo>
                  <a:lnTo>
                    <a:pt x="138" y="94"/>
                  </a:lnTo>
                  <a:lnTo>
                    <a:pt x="138" y="98"/>
                  </a:lnTo>
                  <a:lnTo>
                    <a:pt x="134" y="98"/>
                  </a:lnTo>
                  <a:lnTo>
                    <a:pt x="134" y="102"/>
                  </a:lnTo>
                  <a:lnTo>
                    <a:pt x="134" y="106"/>
                  </a:lnTo>
                  <a:lnTo>
                    <a:pt x="130" y="106"/>
                  </a:lnTo>
                  <a:lnTo>
                    <a:pt x="128" y="110"/>
                  </a:lnTo>
                  <a:lnTo>
                    <a:pt x="124" y="110"/>
                  </a:lnTo>
                  <a:lnTo>
                    <a:pt x="124" y="112"/>
                  </a:lnTo>
                  <a:lnTo>
                    <a:pt x="120" y="112"/>
                  </a:lnTo>
                  <a:lnTo>
                    <a:pt x="116" y="116"/>
                  </a:lnTo>
                  <a:lnTo>
                    <a:pt x="112" y="116"/>
                  </a:lnTo>
                  <a:lnTo>
                    <a:pt x="108" y="116"/>
                  </a:lnTo>
                  <a:lnTo>
                    <a:pt x="108" y="120"/>
                  </a:lnTo>
                  <a:lnTo>
                    <a:pt x="104" y="120"/>
                  </a:lnTo>
                  <a:lnTo>
                    <a:pt x="100" y="124"/>
                  </a:lnTo>
                  <a:lnTo>
                    <a:pt x="98" y="124"/>
                  </a:lnTo>
                  <a:lnTo>
                    <a:pt x="98" y="128"/>
                  </a:lnTo>
                  <a:lnTo>
                    <a:pt x="94" y="132"/>
                  </a:lnTo>
                  <a:lnTo>
                    <a:pt x="94" y="128"/>
                  </a:lnTo>
                  <a:lnTo>
                    <a:pt x="94" y="132"/>
                  </a:lnTo>
                  <a:lnTo>
                    <a:pt x="94" y="136"/>
                  </a:lnTo>
                  <a:lnTo>
                    <a:pt x="90" y="140"/>
                  </a:lnTo>
                  <a:lnTo>
                    <a:pt x="86" y="140"/>
                  </a:lnTo>
                  <a:lnTo>
                    <a:pt x="86" y="142"/>
                  </a:lnTo>
                  <a:lnTo>
                    <a:pt x="86" y="146"/>
                  </a:lnTo>
                  <a:lnTo>
                    <a:pt x="82" y="146"/>
                  </a:lnTo>
                  <a:lnTo>
                    <a:pt x="82" y="142"/>
                  </a:lnTo>
                  <a:lnTo>
                    <a:pt x="82" y="146"/>
                  </a:lnTo>
                  <a:lnTo>
                    <a:pt x="78" y="146"/>
                  </a:lnTo>
                  <a:lnTo>
                    <a:pt x="78" y="150"/>
                  </a:lnTo>
                  <a:lnTo>
                    <a:pt x="74" y="150"/>
                  </a:lnTo>
                  <a:lnTo>
                    <a:pt x="74" y="154"/>
                  </a:lnTo>
                  <a:lnTo>
                    <a:pt x="70" y="158"/>
                  </a:lnTo>
                  <a:lnTo>
                    <a:pt x="68" y="162"/>
                  </a:lnTo>
                  <a:lnTo>
                    <a:pt x="64" y="162"/>
                  </a:lnTo>
                  <a:lnTo>
                    <a:pt x="60" y="158"/>
                  </a:lnTo>
                  <a:lnTo>
                    <a:pt x="60" y="162"/>
                  </a:lnTo>
                  <a:lnTo>
                    <a:pt x="64" y="162"/>
                  </a:lnTo>
                  <a:lnTo>
                    <a:pt x="64" y="166"/>
                  </a:lnTo>
                  <a:lnTo>
                    <a:pt x="64" y="168"/>
                  </a:lnTo>
                  <a:lnTo>
                    <a:pt x="64" y="172"/>
                  </a:lnTo>
                  <a:lnTo>
                    <a:pt x="64" y="176"/>
                  </a:lnTo>
                  <a:lnTo>
                    <a:pt x="68" y="176"/>
                  </a:lnTo>
                  <a:lnTo>
                    <a:pt x="68" y="180"/>
                  </a:lnTo>
                  <a:lnTo>
                    <a:pt x="68" y="184"/>
                  </a:lnTo>
                  <a:lnTo>
                    <a:pt x="68" y="188"/>
                  </a:lnTo>
                  <a:lnTo>
                    <a:pt x="68" y="192"/>
                  </a:lnTo>
                  <a:lnTo>
                    <a:pt x="70" y="192"/>
                  </a:lnTo>
                  <a:lnTo>
                    <a:pt x="70" y="196"/>
                  </a:lnTo>
                  <a:lnTo>
                    <a:pt x="70" y="198"/>
                  </a:lnTo>
                  <a:lnTo>
                    <a:pt x="70" y="202"/>
                  </a:lnTo>
                  <a:lnTo>
                    <a:pt x="70" y="206"/>
                  </a:lnTo>
                  <a:lnTo>
                    <a:pt x="70" y="210"/>
                  </a:lnTo>
                  <a:lnTo>
                    <a:pt x="70" y="206"/>
                  </a:lnTo>
                  <a:lnTo>
                    <a:pt x="70" y="202"/>
                  </a:lnTo>
                  <a:lnTo>
                    <a:pt x="74" y="202"/>
                  </a:lnTo>
                  <a:lnTo>
                    <a:pt x="74" y="206"/>
                  </a:lnTo>
                  <a:lnTo>
                    <a:pt x="74" y="210"/>
                  </a:lnTo>
                  <a:lnTo>
                    <a:pt x="74" y="214"/>
                  </a:lnTo>
                  <a:lnTo>
                    <a:pt x="74" y="218"/>
                  </a:lnTo>
                  <a:lnTo>
                    <a:pt x="74" y="222"/>
                  </a:lnTo>
                  <a:lnTo>
                    <a:pt x="74" y="226"/>
                  </a:lnTo>
                  <a:lnTo>
                    <a:pt x="70" y="228"/>
                  </a:lnTo>
                  <a:lnTo>
                    <a:pt x="70" y="232"/>
                  </a:lnTo>
                  <a:lnTo>
                    <a:pt x="70" y="236"/>
                  </a:lnTo>
                  <a:lnTo>
                    <a:pt x="70" y="232"/>
                  </a:lnTo>
                  <a:lnTo>
                    <a:pt x="74" y="232"/>
                  </a:lnTo>
                  <a:lnTo>
                    <a:pt x="74" y="236"/>
                  </a:lnTo>
                  <a:lnTo>
                    <a:pt x="74" y="240"/>
                  </a:lnTo>
                  <a:lnTo>
                    <a:pt x="70" y="240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8" y="248"/>
                  </a:lnTo>
                  <a:lnTo>
                    <a:pt x="64" y="252"/>
                  </a:lnTo>
                  <a:lnTo>
                    <a:pt x="60" y="252"/>
                  </a:lnTo>
                  <a:lnTo>
                    <a:pt x="56" y="252"/>
                  </a:lnTo>
                  <a:lnTo>
                    <a:pt x="56" y="254"/>
                  </a:lnTo>
                  <a:lnTo>
                    <a:pt x="52" y="254"/>
                  </a:lnTo>
                  <a:lnTo>
                    <a:pt x="48" y="254"/>
                  </a:lnTo>
                  <a:lnTo>
                    <a:pt x="44" y="258"/>
                  </a:lnTo>
                  <a:lnTo>
                    <a:pt x="42" y="258"/>
                  </a:lnTo>
                  <a:lnTo>
                    <a:pt x="42" y="262"/>
                  </a:lnTo>
                  <a:lnTo>
                    <a:pt x="38" y="262"/>
                  </a:lnTo>
                  <a:lnTo>
                    <a:pt x="38" y="266"/>
                  </a:lnTo>
                  <a:lnTo>
                    <a:pt x="34" y="266"/>
                  </a:lnTo>
                  <a:lnTo>
                    <a:pt x="34" y="270"/>
                  </a:lnTo>
                  <a:lnTo>
                    <a:pt x="34" y="274"/>
                  </a:lnTo>
                  <a:lnTo>
                    <a:pt x="34" y="278"/>
                  </a:lnTo>
                  <a:lnTo>
                    <a:pt x="38" y="278"/>
                  </a:lnTo>
                  <a:lnTo>
                    <a:pt x="38" y="274"/>
                  </a:lnTo>
                  <a:lnTo>
                    <a:pt x="38" y="278"/>
                  </a:lnTo>
                  <a:lnTo>
                    <a:pt x="38" y="284"/>
                  </a:lnTo>
                  <a:lnTo>
                    <a:pt x="38" y="288"/>
                  </a:lnTo>
                  <a:lnTo>
                    <a:pt x="34" y="288"/>
                  </a:lnTo>
                  <a:lnTo>
                    <a:pt x="30" y="288"/>
                  </a:lnTo>
                  <a:lnTo>
                    <a:pt x="26" y="288"/>
                  </a:lnTo>
                  <a:lnTo>
                    <a:pt x="26" y="288"/>
                  </a:lnTo>
                  <a:lnTo>
                    <a:pt x="26" y="288"/>
                  </a:lnTo>
                  <a:close/>
                  <a:moveTo>
                    <a:pt x="74" y="198"/>
                  </a:moveTo>
                  <a:lnTo>
                    <a:pt x="70" y="198"/>
                  </a:lnTo>
                  <a:lnTo>
                    <a:pt x="70" y="196"/>
                  </a:lnTo>
                  <a:lnTo>
                    <a:pt x="74" y="192"/>
                  </a:lnTo>
                  <a:lnTo>
                    <a:pt x="74" y="196"/>
                  </a:lnTo>
                  <a:lnTo>
                    <a:pt x="74" y="198"/>
                  </a:lnTo>
                  <a:lnTo>
                    <a:pt x="74" y="198"/>
                  </a:lnTo>
                  <a:lnTo>
                    <a:pt x="74" y="19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8" name="Freeform 160"/>
            <p:cNvSpPr/>
            <p:nvPr/>
          </p:nvSpPr>
          <p:spPr>
            <a:xfrm>
              <a:off x="4747680" y="5023080"/>
              <a:ext cx="307440" cy="339480"/>
            </a:xfrm>
            <a:custGeom>
              <a:avLst/>
              <a:gdLst/>
              <a:ahLst/>
              <a:rect l="l" t="t" r="r" b="b"/>
              <a:pathLst>
                <a:path w="194" h="214">
                  <a:moveTo>
                    <a:pt x="120" y="114"/>
                  </a:moveTo>
                  <a:lnTo>
                    <a:pt x="120" y="116"/>
                  </a:lnTo>
                  <a:lnTo>
                    <a:pt x="120" y="120"/>
                  </a:lnTo>
                  <a:lnTo>
                    <a:pt x="120" y="124"/>
                  </a:lnTo>
                  <a:lnTo>
                    <a:pt x="120" y="128"/>
                  </a:lnTo>
                  <a:lnTo>
                    <a:pt x="120" y="132"/>
                  </a:lnTo>
                  <a:lnTo>
                    <a:pt x="120" y="136"/>
                  </a:lnTo>
                  <a:lnTo>
                    <a:pt x="120" y="140"/>
                  </a:lnTo>
                  <a:lnTo>
                    <a:pt x="120" y="144"/>
                  </a:lnTo>
                  <a:lnTo>
                    <a:pt x="120" y="146"/>
                  </a:lnTo>
                  <a:lnTo>
                    <a:pt x="120" y="150"/>
                  </a:lnTo>
                  <a:lnTo>
                    <a:pt x="120" y="154"/>
                  </a:lnTo>
                  <a:lnTo>
                    <a:pt x="120" y="158"/>
                  </a:lnTo>
                  <a:lnTo>
                    <a:pt x="120" y="168"/>
                  </a:lnTo>
                  <a:lnTo>
                    <a:pt x="120" y="180"/>
                  </a:lnTo>
                  <a:lnTo>
                    <a:pt x="120" y="184"/>
                  </a:lnTo>
                  <a:lnTo>
                    <a:pt x="120" y="186"/>
                  </a:lnTo>
                  <a:lnTo>
                    <a:pt x="120" y="194"/>
                  </a:lnTo>
                  <a:lnTo>
                    <a:pt x="120" y="198"/>
                  </a:lnTo>
                  <a:lnTo>
                    <a:pt x="120" y="202"/>
                  </a:lnTo>
                  <a:lnTo>
                    <a:pt x="116" y="206"/>
                  </a:lnTo>
                  <a:lnTo>
                    <a:pt x="112" y="206"/>
                  </a:lnTo>
                  <a:lnTo>
                    <a:pt x="112" y="210"/>
                  </a:lnTo>
                  <a:lnTo>
                    <a:pt x="108" y="210"/>
                  </a:lnTo>
                  <a:lnTo>
                    <a:pt x="108" y="214"/>
                  </a:lnTo>
                  <a:lnTo>
                    <a:pt x="104" y="214"/>
                  </a:lnTo>
                  <a:lnTo>
                    <a:pt x="100" y="210"/>
                  </a:lnTo>
                  <a:lnTo>
                    <a:pt x="96" y="214"/>
                  </a:lnTo>
                  <a:lnTo>
                    <a:pt x="94" y="214"/>
                  </a:lnTo>
                  <a:lnTo>
                    <a:pt x="90" y="214"/>
                  </a:lnTo>
                  <a:lnTo>
                    <a:pt x="90" y="210"/>
                  </a:lnTo>
                  <a:lnTo>
                    <a:pt x="86" y="210"/>
                  </a:lnTo>
                  <a:lnTo>
                    <a:pt x="82" y="210"/>
                  </a:lnTo>
                  <a:lnTo>
                    <a:pt x="82" y="206"/>
                  </a:lnTo>
                  <a:lnTo>
                    <a:pt x="82" y="202"/>
                  </a:lnTo>
                  <a:lnTo>
                    <a:pt x="82" y="198"/>
                  </a:lnTo>
                  <a:lnTo>
                    <a:pt x="82" y="202"/>
                  </a:lnTo>
                  <a:lnTo>
                    <a:pt x="78" y="202"/>
                  </a:lnTo>
                  <a:lnTo>
                    <a:pt x="78" y="198"/>
                  </a:lnTo>
                  <a:lnTo>
                    <a:pt x="74" y="198"/>
                  </a:lnTo>
                  <a:lnTo>
                    <a:pt x="74" y="202"/>
                  </a:lnTo>
                  <a:lnTo>
                    <a:pt x="74" y="206"/>
                  </a:lnTo>
                  <a:lnTo>
                    <a:pt x="70" y="206"/>
                  </a:lnTo>
                  <a:lnTo>
                    <a:pt x="66" y="206"/>
                  </a:lnTo>
                  <a:lnTo>
                    <a:pt x="64" y="202"/>
                  </a:lnTo>
                  <a:lnTo>
                    <a:pt x="64" y="198"/>
                  </a:lnTo>
                  <a:lnTo>
                    <a:pt x="60" y="198"/>
                  </a:lnTo>
                  <a:lnTo>
                    <a:pt x="60" y="194"/>
                  </a:lnTo>
                  <a:lnTo>
                    <a:pt x="56" y="194"/>
                  </a:lnTo>
                  <a:lnTo>
                    <a:pt x="60" y="194"/>
                  </a:lnTo>
                  <a:lnTo>
                    <a:pt x="56" y="194"/>
                  </a:lnTo>
                  <a:lnTo>
                    <a:pt x="56" y="190"/>
                  </a:lnTo>
                  <a:lnTo>
                    <a:pt x="52" y="186"/>
                  </a:lnTo>
                  <a:lnTo>
                    <a:pt x="52" y="184"/>
                  </a:lnTo>
                  <a:lnTo>
                    <a:pt x="52" y="180"/>
                  </a:lnTo>
                  <a:lnTo>
                    <a:pt x="52" y="176"/>
                  </a:lnTo>
                  <a:lnTo>
                    <a:pt x="48" y="172"/>
                  </a:lnTo>
                  <a:lnTo>
                    <a:pt x="52" y="172"/>
                  </a:lnTo>
                  <a:lnTo>
                    <a:pt x="48" y="168"/>
                  </a:lnTo>
                  <a:lnTo>
                    <a:pt x="48" y="166"/>
                  </a:lnTo>
                  <a:lnTo>
                    <a:pt x="48" y="162"/>
                  </a:lnTo>
                  <a:lnTo>
                    <a:pt x="48" y="158"/>
                  </a:lnTo>
                  <a:lnTo>
                    <a:pt x="44" y="158"/>
                  </a:lnTo>
                  <a:lnTo>
                    <a:pt x="44" y="154"/>
                  </a:lnTo>
                  <a:lnTo>
                    <a:pt x="44" y="150"/>
                  </a:lnTo>
                  <a:lnTo>
                    <a:pt x="44" y="146"/>
                  </a:lnTo>
                  <a:lnTo>
                    <a:pt x="44" y="144"/>
                  </a:lnTo>
                  <a:lnTo>
                    <a:pt x="44" y="140"/>
                  </a:lnTo>
                  <a:lnTo>
                    <a:pt x="44" y="136"/>
                  </a:lnTo>
                  <a:lnTo>
                    <a:pt x="40" y="136"/>
                  </a:lnTo>
                  <a:lnTo>
                    <a:pt x="40" y="132"/>
                  </a:lnTo>
                  <a:lnTo>
                    <a:pt x="40" y="128"/>
                  </a:lnTo>
                  <a:lnTo>
                    <a:pt x="40" y="124"/>
                  </a:lnTo>
                  <a:lnTo>
                    <a:pt x="40" y="120"/>
                  </a:lnTo>
                  <a:lnTo>
                    <a:pt x="40" y="116"/>
                  </a:lnTo>
                  <a:lnTo>
                    <a:pt x="40" y="114"/>
                  </a:lnTo>
                  <a:lnTo>
                    <a:pt x="40" y="110"/>
                  </a:lnTo>
                  <a:lnTo>
                    <a:pt x="40" y="106"/>
                  </a:lnTo>
                  <a:lnTo>
                    <a:pt x="40" y="102"/>
                  </a:lnTo>
                  <a:lnTo>
                    <a:pt x="40" y="98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4" y="86"/>
                  </a:lnTo>
                  <a:lnTo>
                    <a:pt x="34" y="84"/>
                  </a:lnTo>
                  <a:lnTo>
                    <a:pt x="34" y="80"/>
                  </a:lnTo>
                  <a:lnTo>
                    <a:pt x="30" y="80"/>
                  </a:lnTo>
                  <a:lnTo>
                    <a:pt x="30" y="76"/>
                  </a:lnTo>
                  <a:lnTo>
                    <a:pt x="30" y="72"/>
                  </a:lnTo>
                  <a:lnTo>
                    <a:pt x="26" y="68"/>
                  </a:lnTo>
                  <a:lnTo>
                    <a:pt x="26" y="64"/>
                  </a:lnTo>
                  <a:lnTo>
                    <a:pt x="22" y="64"/>
                  </a:lnTo>
                  <a:lnTo>
                    <a:pt x="22" y="60"/>
                  </a:lnTo>
                  <a:lnTo>
                    <a:pt x="22" y="58"/>
                  </a:lnTo>
                  <a:lnTo>
                    <a:pt x="22" y="54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18" y="46"/>
                  </a:lnTo>
                  <a:lnTo>
                    <a:pt x="14" y="46"/>
                  </a:lnTo>
                  <a:lnTo>
                    <a:pt x="14" y="42"/>
                  </a:lnTo>
                  <a:lnTo>
                    <a:pt x="14" y="38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8"/>
                  </a:lnTo>
                  <a:lnTo>
                    <a:pt x="38" y="8"/>
                  </a:lnTo>
                  <a:lnTo>
                    <a:pt x="40" y="8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56" y="8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90" y="8"/>
                  </a:lnTo>
                  <a:lnTo>
                    <a:pt x="94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0" y="16"/>
                  </a:lnTo>
                  <a:lnTo>
                    <a:pt x="104" y="16"/>
                  </a:lnTo>
                  <a:lnTo>
                    <a:pt x="108" y="16"/>
                  </a:lnTo>
                  <a:lnTo>
                    <a:pt x="112" y="16"/>
                  </a:lnTo>
                  <a:lnTo>
                    <a:pt x="116" y="16"/>
                  </a:lnTo>
                  <a:lnTo>
                    <a:pt x="120" y="16"/>
                  </a:lnTo>
                  <a:lnTo>
                    <a:pt x="122" y="16"/>
                  </a:lnTo>
                  <a:lnTo>
                    <a:pt x="126" y="16"/>
                  </a:lnTo>
                  <a:lnTo>
                    <a:pt x="126" y="20"/>
                  </a:lnTo>
                  <a:lnTo>
                    <a:pt x="130" y="20"/>
                  </a:lnTo>
                  <a:lnTo>
                    <a:pt x="134" y="16"/>
                  </a:lnTo>
                  <a:lnTo>
                    <a:pt x="138" y="16"/>
                  </a:lnTo>
                  <a:lnTo>
                    <a:pt x="138" y="20"/>
                  </a:lnTo>
                  <a:lnTo>
                    <a:pt x="146" y="16"/>
                  </a:lnTo>
                  <a:lnTo>
                    <a:pt x="152" y="16"/>
                  </a:lnTo>
                  <a:lnTo>
                    <a:pt x="156" y="16"/>
                  </a:lnTo>
                  <a:lnTo>
                    <a:pt x="160" y="12"/>
                  </a:lnTo>
                  <a:lnTo>
                    <a:pt x="164" y="12"/>
                  </a:lnTo>
                  <a:lnTo>
                    <a:pt x="168" y="12"/>
                  </a:lnTo>
                  <a:lnTo>
                    <a:pt x="172" y="12"/>
                  </a:lnTo>
                  <a:lnTo>
                    <a:pt x="176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6" y="8"/>
                  </a:lnTo>
                  <a:lnTo>
                    <a:pt x="190" y="8"/>
                  </a:lnTo>
                  <a:lnTo>
                    <a:pt x="190" y="12"/>
                  </a:lnTo>
                  <a:lnTo>
                    <a:pt x="194" y="16"/>
                  </a:lnTo>
                  <a:lnTo>
                    <a:pt x="190" y="16"/>
                  </a:lnTo>
                  <a:lnTo>
                    <a:pt x="186" y="16"/>
                  </a:lnTo>
                  <a:lnTo>
                    <a:pt x="182" y="20"/>
                  </a:lnTo>
                  <a:lnTo>
                    <a:pt x="182" y="16"/>
                  </a:lnTo>
                  <a:lnTo>
                    <a:pt x="178" y="16"/>
                  </a:lnTo>
                  <a:lnTo>
                    <a:pt x="178" y="20"/>
                  </a:lnTo>
                  <a:lnTo>
                    <a:pt x="176" y="20"/>
                  </a:lnTo>
                  <a:lnTo>
                    <a:pt x="176" y="24"/>
                  </a:lnTo>
                  <a:lnTo>
                    <a:pt x="172" y="24"/>
                  </a:lnTo>
                  <a:lnTo>
                    <a:pt x="172" y="28"/>
                  </a:lnTo>
                  <a:lnTo>
                    <a:pt x="168" y="28"/>
                  </a:lnTo>
                  <a:lnTo>
                    <a:pt x="168" y="24"/>
                  </a:lnTo>
                  <a:lnTo>
                    <a:pt x="168" y="20"/>
                  </a:lnTo>
                  <a:lnTo>
                    <a:pt x="164" y="20"/>
                  </a:lnTo>
                  <a:lnTo>
                    <a:pt x="156" y="20"/>
                  </a:lnTo>
                  <a:lnTo>
                    <a:pt x="152" y="20"/>
                  </a:lnTo>
                  <a:lnTo>
                    <a:pt x="150" y="20"/>
                  </a:lnTo>
                  <a:lnTo>
                    <a:pt x="146" y="24"/>
                  </a:lnTo>
                  <a:lnTo>
                    <a:pt x="138" y="24"/>
                  </a:lnTo>
                  <a:lnTo>
                    <a:pt x="134" y="24"/>
                  </a:lnTo>
                  <a:lnTo>
                    <a:pt x="134" y="28"/>
                  </a:lnTo>
                  <a:lnTo>
                    <a:pt x="134" y="30"/>
                  </a:lnTo>
                  <a:lnTo>
                    <a:pt x="134" y="38"/>
                  </a:lnTo>
                  <a:lnTo>
                    <a:pt x="134" y="54"/>
                  </a:lnTo>
                  <a:lnTo>
                    <a:pt x="134" y="58"/>
                  </a:lnTo>
                  <a:lnTo>
                    <a:pt x="134" y="68"/>
                  </a:lnTo>
                  <a:lnTo>
                    <a:pt x="134" y="72"/>
                  </a:lnTo>
                  <a:lnTo>
                    <a:pt x="134" y="76"/>
                  </a:lnTo>
                  <a:lnTo>
                    <a:pt x="134" y="84"/>
                  </a:lnTo>
                  <a:lnTo>
                    <a:pt x="134" y="86"/>
                  </a:lnTo>
                  <a:lnTo>
                    <a:pt x="134" y="90"/>
                  </a:lnTo>
                  <a:lnTo>
                    <a:pt x="130" y="90"/>
                  </a:lnTo>
                  <a:lnTo>
                    <a:pt x="126" y="90"/>
                  </a:lnTo>
                  <a:lnTo>
                    <a:pt x="122" y="90"/>
                  </a:lnTo>
                  <a:lnTo>
                    <a:pt x="120" y="90"/>
                  </a:lnTo>
                  <a:lnTo>
                    <a:pt x="120" y="94"/>
                  </a:lnTo>
                  <a:lnTo>
                    <a:pt x="120" y="98"/>
                  </a:lnTo>
                  <a:lnTo>
                    <a:pt x="120" y="102"/>
                  </a:lnTo>
                  <a:lnTo>
                    <a:pt x="120" y="106"/>
                  </a:lnTo>
                  <a:lnTo>
                    <a:pt x="120" y="110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9" name="Freeform 161"/>
            <p:cNvSpPr/>
            <p:nvPr/>
          </p:nvSpPr>
          <p:spPr>
            <a:xfrm>
              <a:off x="4493520" y="3911760"/>
              <a:ext cx="355320" cy="329760"/>
            </a:xfrm>
            <a:custGeom>
              <a:avLst/>
              <a:gdLst/>
              <a:ahLst/>
              <a:rect l="l" t="t" r="r" b="b"/>
              <a:pathLst>
                <a:path w="224" h="208">
                  <a:moveTo>
                    <a:pt x="96" y="186"/>
                  </a:moveTo>
                  <a:lnTo>
                    <a:pt x="92" y="186"/>
                  </a:lnTo>
                  <a:lnTo>
                    <a:pt x="92" y="182"/>
                  </a:lnTo>
                  <a:lnTo>
                    <a:pt x="92" y="182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84" y="174"/>
                  </a:lnTo>
                  <a:lnTo>
                    <a:pt x="84" y="174"/>
                  </a:lnTo>
                  <a:lnTo>
                    <a:pt x="84" y="174"/>
                  </a:lnTo>
                  <a:lnTo>
                    <a:pt x="84" y="174"/>
                  </a:lnTo>
                  <a:lnTo>
                    <a:pt x="84" y="174"/>
                  </a:lnTo>
                  <a:lnTo>
                    <a:pt x="80" y="174"/>
                  </a:lnTo>
                  <a:lnTo>
                    <a:pt x="80" y="172"/>
                  </a:lnTo>
                  <a:lnTo>
                    <a:pt x="80" y="172"/>
                  </a:lnTo>
                  <a:lnTo>
                    <a:pt x="78" y="172"/>
                  </a:lnTo>
                  <a:lnTo>
                    <a:pt x="78" y="172"/>
                  </a:lnTo>
                  <a:lnTo>
                    <a:pt x="74" y="172"/>
                  </a:lnTo>
                  <a:lnTo>
                    <a:pt x="74" y="172"/>
                  </a:lnTo>
                  <a:lnTo>
                    <a:pt x="74" y="172"/>
                  </a:lnTo>
                  <a:lnTo>
                    <a:pt x="70" y="172"/>
                  </a:lnTo>
                  <a:lnTo>
                    <a:pt x="70" y="172"/>
                  </a:lnTo>
                  <a:lnTo>
                    <a:pt x="70" y="172"/>
                  </a:lnTo>
                  <a:lnTo>
                    <a:pt x="70" y="172"/>
                  </a:lnTo>
                  <a:lnTo>
                    <a:pt x="66" y="172"/>
                  </a:lnTo>
                  <a:lnTo>
                    <a:pt x="66" y="172"/>
                  </a:lnTo>
                  <a:lnTo>
                    <a:pt x="66" y="172"/>
                  </a:lnTo>
                  <a:lnTo>
                    <a:pt x="64" y="172"/>
                  </a:lnTo>
                  <a:lnTo>
                    <a:pt x="60" y="172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56" y="182"/>
                  </a:lnTo>
                  <a:lnTo>
                    <a:pt x="56" y="186"/>
                  </a:lnTo>
                  <a:lnTo>
                    <a:pt x="52" y="186"/>
                  </a:lnTo>
                  <a:lnTo>
                    <a:pt x="52" y="190"/>
                  </a:lnTo>
                  <a:lnTo>
                    <a:pt x="52" y="190"/>
                  </a:lnTo>
                  <a:lnTo>
                    <a:pt x="48" y="194"/>
                  </a:lnTo>
                  <a:lnTo>
                    <a:pt x="48" y="194"/>
                  </a:lnTo>
                  <a:lnTo>
                    <a:pt x="48" y="198"/>
                  </a:lnTo>
                  <a:lnTo>
                    <a:pt x="48" y="198"/>
                  </a:lnTo>
                  <a:lnTo>
                    <a:pt x="48" y="202"/>
                  </a:lnTo>
                  <a:lnTo>
                    <a:pt x="48" y="202"/>
                  </a:lnTo>
                  <a:lnTo>
                    <a:pt x="48" y="202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8" y="208"/>
                  </a:lnTo>
                  <a:lnTo>
                    <a:pt x="48" y="208"/>
                  </a:lnTo>
                  <a:lnTo>
                    <a:pt x="44" y="204"/>
                  </a:lnTo>
                  <a:lnTo>
                    <a:pt x="44" y="204"/>
                  </a:lnTo>
                  <a:lnTo>
                    <a:pt x="44" y="204"/>
                  </a:lnTo>
                  <a:lnTo>
                    <a:pt x="44" y="204"/>
                  </a:lnTo>
                  <a:lnTo>
                    <a:pt x="44" y="204"/>
                  </a:lnTo>
                  <a:lnTo>
                    <a:pt x="44" y="204"/>
                  </a:lnTo>
                  <a:lnTo>
                    <a:pt x="44" y="204"/>
                  </a:lnTo>
                  <a:lnTo>
                    <a:pt x="40" y="204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36" y="198"/>
                  </a:lnTo>
                  <a:lnTo>
                    <a:pt x="36" y="198"/>
                  </a:lnTo>
                  <a:lnTo>
                    <a:pt x="36" y="194"/>
                  </a:lnTo>
                  <a:lnTo>
                    <a:pt x="36" y="198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30" y="198"/>
                  </a:lnTo>
                  <a:lnTo>
                    <a:pt x="30" y="198"/>
                  </a:lnTo>
                  <a:lnTo>
                    <a:pt x="30" y="202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4"/>
                  </a:lnTo>
                  <a:lnTo>
                    <a:pt x="30" y="204"/>
                  </a:lnTo>
                  <a:lnTo>
                    <a:pt x="30" y="202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6" y="194"/>
                  </a:lnTo>
                  <a:lnTo>
                    <a:pt x="26" y="194"/>
                  </a:lnTo>
                  <a:lnTo>
                    <a:pt x="30" y="194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6" y="190"/>
                  </a:lnTo>
                  <a:lnTo>
                    <a:pt x="26" y="190"/>
                  </a:lnTo>
                  <a:lnTo>
                    <a:pt x="26" y="190"/>
                  </a:lnTo>
                  <a:lnTo>
                    <a:pt x="22" y="190"/>
                  </a:lnTo>
                  <a:lnTo>
                    <a:pt x="22" y="194"/>
                  </a:lnTo>
                  <a:lnTo>
                    <a:pt x="18" y="190"/>
                  </a:lnTo>
                  <a:lnTo>
                    <a:pt x="14" y="186"/>
                  </a:lnTo>
                  <a:lnTo>
                    <a:pt x="10" y="186"/>
                  </a:lnTo>
                  <a:lnTo>
                    <a:pt x="10" y="186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4" y="178"/>
                  </a:lnTo>
                  <a:lnTo>
                    <a:pt x="14" y="178"/>
                  </a:lnTo>
                  <a:lnTo>
                    <a:pt x="14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8" y="174"/>
                  </a:lnTo>
                  <a:lnTo>
                    <a:pt x="4" y="174"/>
                  </a:lnTo>
                  <a:lnTo>
                    <a:pt x="4" y="172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4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4" y="152"/>
                  </a:lnTo>
                  <a:lnTo>
                    <a:pt x="4" y="148"/>
                  </a:lnTo>
                  <a:lnTo>
                    <a:pt x="4" y="148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34" y="144"/>
                  </a:lnTo>
                  <a:lnTo>
                    <a:pt x="34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36" y="142"/>
                  </a:lnTo>
                  <a:lnTo>
                    <a:pt x="40" y="142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2"/>
                  </a:lnTo>
                  <a:lnTo>
                    <a:pt x="48" y="142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52" y="138"/>
                  </a:lnTo>
                  <a:lnTo>
                    <a:pt x="52" y="138"/>
                  </a:lnTo>
                  <a:lnTo>
                    <a:pt x="52" y="138"/>
                  </a:lnTo>
                  <a:lnTo>
                    <a:pt x="52" y="138"/>
                  </a:lnTo>
                  <a:lnTo>
                    <a:pt x="52" y="138"/>
                  </a:lnTo>
                  <a:lnTo>
                    <a:pt x="52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6" y="118"/>
                  </a:lnTo>
                  <a:lnTo>
                    <a:pt x="56" y="118"/>
                  </a:lnTo>
                  <a:lnTo>
                    <a:pt x="56" y="116"/>
                  </a:lnTo>
                  <a:lnTo>
                    <a:pt x="56" y="116"/>
                  </a:lnTo>
                  <a:lnTo>
                    <a:pt x="56" y="112"/>
                  </a:lnTo>
                  <a:lnTo>
                    <a:pt x="56" y="108"/>
                  </a:lnTo>
                  <a:lnTo>
                    <a:pt x="56" y="104"/>
                  </a:lnTo>
                  <a:lnTo>
                    <a:pt x="56" y="9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2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6" y="74"/>
                  </a:lnTo>
                  <a:lnTo>
                    <a:pt x="70" y="74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0" y="70"/>
                  </a:lnTo>
                  <a:lnTo>
                    <a:pt x="80" y="70"/>
                  </a:lnTo>
                  <a:lnTo>
                    <a:pt x="84" y="66"/>
                  </a:lnTo>
                  <a:lnTo>
                    <a:pt x="88" y="62"/>
                  </a:lnTo>
                  <a:lnTo>
                    <a:pt x="88" y="60"/>
                  </a:lnTo>
                  <a:lnTo>
                    <a:pt x="92" y="56"/>
                  </a:lnTo>
                  <a:lnTo>
                    <a:pt x="100" y="48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8" y="44"/>
                  </a:lnTo>
                  <a:lnTo>
                    <a:pt x="110" y="42"/>
                  </a:lnTo>
                  <a:lnTo>
                    <a:pt x="118" y="38"/>
                  </a:lnTo>
                  <a:lnTo>
                    <a:pt x="118" y="34"/>
                  </a:lnTo>
                  <a:lnTo>
                    <a:pt x="122" y="30"/>
                  </a:lnTo>
                  <a:lnTo>
                    <a:pt x="130" y="26"/>
                  </a:lnTo>
                  <a:lnTo>
                    <a:pt x="134" y="22"/>
                  </a:lnTo>
                  <a:lnTo>
                    <a:pt x="138" y="18"/>
                  </a:lnTo>
                  <a:lnTo>
                    <a:pt x="140" y="18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0"/>
                  </a:lnTo>
                  <a:lnTo>
                    <a:pt x="170" y="4"/>
                  </a:lnTo>
                  <a:lnTo>
                    <a:pt x="170" y="4"/>
                  </a:lnTo>
                  <a:lnTo>
                    <a:pt x="170" y="4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8" y="4"/>
                  </a:lnTo>
                  <a:lnTo>
                    <a:pt x="182" y="4"/>
                  </a:lnTo>
                  <a:lnTo>
                    <a:pt x="186" y="8"/>
                  </a:lnTo>
                  <a:lnTo>
                    <a:pt x="186" y="8"/>
                  </a:lnTo>
                  <a:lnTo>
                    <a:pt x="186" y="8"/>
                  </a:lnTo>
                  <a:lnTo>
                    <a:pt x="186" y="8"/>
                  </a:lnTo>
                  <a:lnTo>
                    <a:pt x="186" y="8"/>
                  </a:lnTo>
                  <a:lnTo>
                    <a:pt x="186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4" y="12"/>
                  </a:lnTo>
                  <a:lnTo>
                    <a:pt x="198" y="18"/>
                  </a:lnTo>
                  <a:lnTo>
                    <a:pt x="198" y="16"/>
                  </a:lnTo>
                  <a:lnTo>
                    <a:pt x="200" y="16"/>
                  </a:lnTo>
                  <a:lnTo>
                    <a:pt x="200" y="16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8" y="12"/>
                  </a:lnTo>
                  <a:lnTo>
                    <a:pt x="208" y="12"/>
                  </a:lnTo>
                  <a:lnTo>
                    <a:pt x="208" y="12"/>
                  </a:lnTo>
                  <a:lnTo>
                    <a:pt x="208" y="16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12" y="30"/>
                  </a:lnTo>
                  <a:lnTo>
                    <a:pt x="212" y="34"/>
                  </a:lnTo>
                  <a:lnTo>
                    <a:pt x="212" y="34"/>
                  </a:lnTo>
                  <a:lnTo>
                    <a:pt x="212" y="38"/>
                  </a:lnTo>
                  <a:lnTo>
                    <a:pt x="212" y="38"/>
                  </a:lnTo>
                  <a:lnTo>
                    <a:pt x="212" y="38"/>
                  </a:lnTo>
                  <a:lnTo>
                    <a:pt x="216" y="44"/>
                  </a:lnTo>
                  <a:lnTo>
                    <a:pt x="216" y="44"/>
                  </a:lnTo>
                  <a:lnTo>
                    <a:pt x="216" y="44"/>
                  </a:lnTo>
                  <a:lnTo>
                    <a:pt x="216" y="48"/>
                  </a:lnTo>
                  <a:lnTo>
                    <a:pt x="216" y="48"/>
                  </a:lnTo>
                  <a:lnTo>
                    <a:pt x="216" y="48"/>
                  </a:lnTo>
                  <a:lnTo>
                    <a:pt x="216" y="48"/>
                  </a:lnTo>
                  <a:lnTo>
                    <a:pt x="216" y="48"/>
                  </a:lnTo>
                  <a:lnTo>
                    <a:pt x="216" y="48"/>
                  </a:lnTo>
                  <a:lnTo>
                    <a:pt x="216" y="48"/>
                  </a:lnTo>
                  <a:lnTo>
                    <a:pt x="216" y="52"/>
                  </a:lnTo>
                  <a:lnTo>
                    <a:pt x="216" y="52"/>
                  </a:lnTo>
                  <a:lnTo>
                    <a:pt x="224" y="56"/>
                  </a:lnTo>
                  <a:lnTo>
                    <a:pt x="224" y="56"/>
                  </a:lnTo>
                  <a:lnTo>
                    <a:pt x="220" y="60"/>
                  </a:lnTo>
                  <a:lnTo>
                    <a:pt x="220" y="62"/>
                  </a:lnTo>
                  <a:lnTo>
                    <a:pt x="220" y="62"/>
                  </a:lnTo>
                  <a:lnTo>
                    <a:pt x="220" y="66"/>
                  </a:lnTo>
                  <a:lnTo>
                    <a:pt x="220" y="70"/>
                  </a:lnTo>
                  <a:lnTo>
                    <a:pt x="216" y="82"/>
                  </a:lnTo>
                  <a:lnTo>
                    <a:pt x="216" y="82"/>
                  </a:lnTo>
                  <a:lnTo>
                    <a:pt x="216" y="86"/>
                  </a:lnTo>
                  <a:lnTo>
                    <a:pt x="216" y="92"/>
                  </a:lnTo>
                  <a:lnTo>
                    <a:pt x="216" y="92"/>
                  </a:lnTo>
                  <a:lnTo>
                    <a:pt x="216" y="96"/>
                  </a:lnTo>
                  <a:lnTo>
                    <a:pt x="216" y="108"/>
                  </a:lnTo>
                  <a:lnTo>
                    <a:pt x="216" y="116"/>
                  </a:lnTo>
                  <a:lnTo>
                    <a:pt x="216" y="118"/>
                  </a:lnTo>
                  <a:lnTo>
                    <a:pt x="216" y="118"/>
                  </a:lnTo>
                  <a:lnTo>
                    <a:pt x="216" y="118"/>
                  </a:lnTo>
                  <a:lnTo>
                    <a:pt x="212" y="118"/>
                  </a:lnTo>
                  <a:lnTo>
                    <a:pt x="212" y="122"/>
                  </a:lnTo>
                  <a:lnTo>
                    <a:pt x="208" y="122"/>
                  </a:lnTo>
                  <a:lnTo>
                    <a:pt x="208" y="126"/>
                  </a:lnTo>
                  <a:lnTo>
                    <a:pt x="200" y="134"/>
                  </a:lnTo>
                  <a:lnTo>
                    <a:pt x="200" y="138"/>
                  </a:lnTo>
                  <a:lnTo>
                    <a:pt x="198" y="142"/>
                  </a:lnTo>
                  <a:lnTo>
                    <a:pt x="198" y="142"/>
                  </a:lnTo>
                  <a:lnTo>
                    <a:pt x="194" y="144"/>
                  </a:lnTo>
                  <a:lnTo>
                    <a:pt x="194" y="144"/>
                  </a:lnTo>
                  <a:lnTo>
                    <a:pt x="194" y="148"/>
                  </a:lnTo>
                  <a:lnTo>
                    <a:pt x="190" y="152"/>
                  </a:lnTo>
                  <a:lnTo>
                    <a:pt x="190" y="152"/>
                  </a:lnTo>
                  <a:lnTo>
                    <a:pt x="190" y="152"/>
                  </a:lnTo>
                  <a:lnTo>
                    <a:pt x="190" y="156"/>
                  </a:lnTo>
                  <a:lnTo>
                    <a:pt x="190" y="156"/>
                  </a:lnTo>
                  <a:lnTo>
                    <a:pt x="190" y="156"/>
                  </a:lnTo>
                  <a:lnTo>
                    <a:pt x="190" y="156"/>
                  </a:lnTo>
                  <a:lnTo>
                    <a:pt x="190" y="156"/>
                  </a:lnTo>
                  <a:lnTo>
                    <a:pt x="190" y="160"/>
                  </a:lnTo>
                  <a:lnTo>
                    <a:pt x="190" y="160"/>
                  </a:lnTo>
                  <a:lnTo>
                    <a:pt x="190" y="160"/>
                  </a:lnTo>
                  <a:lnTo>
                    <a:pt x="186" y="160"/>
                  </a:lnTo>
                  <a:lnTo>
                    <a:pt x="186" y="160"/>
                  </a:lnTo>
                  <a:lnTo>
                    <a:pt x="186" y="160"/>
                  </a:lnTo>
                  <a:lnTo>
                    <a:pt x="186" y="160"/>
                  </a:lnTo>
                  <a:lnTo>
                    <a:pt x="186" y="160"/>
                  </a:lnTo>
                  <a:lnTo>
                    <a:pt x="186" y="160"/>
                  </a:lnTo>
                  <a:lnTo>
                    <a:pt x="186" y="168"/>
                  </a:lnTo>
                  <a:lnTo>
                    <a:pt x="190" y="172"/>
                  </a:lnTo>
                  <a:lnTo>
                    <a:pt x="190" y="172"/>
                  </a:lnTo>
                  <a:lnTo>
                    <a:pt x="186" y="172"/>
                  </a:lnTo>
                  <a:lnTo>
                    <a:pt x="182" y="174"/>
                  </a:lnTo>
                  <a:lnTo>
                    <a:pt x="182" y="174"/>
                  </a:lnTo>
                  <a:lnTo>
                    <a:pt x="182" y="174"/>
                  </a:lnTo>
                  <a:lnTo>
                    <a:pt x="182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4" y="182"/>
                  </a:lnTo>
                  <a:lnTo>
                    <a:pt x="174" y="182"/>
                  </a:lnTo>
                  <a:lnTo>
                    <a:pt x="174" y="182"/>
                  </a:lnTo>
                  <a:lnTo>
                    <a:pt x="170" y="182"/>
                  </a:lnTo>
                  <a:lnTo>
                    <a:pt x="170" y="182"/>
                  </a:lnTo>
                  <a:lnTo>
                    <a:pt x="170" y="182"/>
                  </a:lnTo>
                  <a:lnTo>
                    <a:pt x="170" y="182"/>
                  </a:lnTo>
                  <a:lnTo>
                    <a:pt x="168" y="182"/>
                  </a:lnTo>
                  <a:lnTo>
                    <a:pt x="168" y="182"/>
                  </a:lnTo>
                  <a:lnTo>
                    <a:pt x="164" y="182"/>
                  </a:lnTo>
                  <a:lnTo>
                    <a:pt x="164" y="178"/>
                  </a:lnTo>
                  <a:lnTo>
                    <a:pt x="160" y="178"/>
                  </a:lnTo>
                  <a:lnTo>
                    <a:pt x="160" y="178"/>
                  </a:lnTo>
                  <a:lnTo>
                    <a:pt x="160" y="178"/>
                  </a:lnTo>
                  <a:lnTo>
                    <a:pt x="156" y="178"/>
                  </a:lnTo>
                  <a:lnTo>
                    <a:pt x="156" y="178"/>
                  </a:lnTo>
                  <a:lnTo>
                    <a:pt x="156" y="178"/>
                  </a:lnTo>
                  <a:lnTo>
                    <a:pt x="156" y="178"/>
                  </a:lnTo>
                  <a:lnTo>
                    <a:pt x="156" y="178"/>
                  </a:lnTo>
                  <a:lnTo>
                    <a:pt x="156" y="178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8"/>
                  </a:lnTo>
                  <a:lnTo>
                    <a:pt x="148" y="178"/>
                  </a:lnTo>
                  <a:lnTo>
                    <a:pt x="148" y="178"/>
                  </a:lnTo>
                  <a:lnTo>
                    <a:pt x="148" y="178"/>
                  </a:lnTo>
                  <a:lnTo>
                    <a:pt x="148" y="178"/>
                  </a:lnTo>
                  <a:lnTo>
                    <a:pt x="148" y="178"/>
                  </a:lnTo>
                  <a:lnTo>
                    <a:pt x="144" y="178"/>
                  </a:lnTo>
                  <a:lnTo>
                    <a:pt x="144" y="178"/>
                  </a:lnTo>
                  <a:lnTo>
                    <a:pt x="144" y="178"/>
                  </a:lnTo>
                  <a:lnTo>
                    <a:pt x="144" y="178"/>
                  </a:lnTo>
                  <a:lnTo>
                    <a:pt x="144" y="178"/>
                  </a:lnTo>
                  <a:lnTo>
                    <a:pt x="144" y="178"/>
                  </a:lnTo>
                  <a:lnTo>
                    <a:pt x="140" y="178"/>
                  </a:lnTo>
                  <a:lnTo>
                    <a:pt x="140" y="178"/>
                  </a:lnTo>
                  <a:lnTo>
                    <a:pt x="140" y="178"/>
                  </a:lnTo>
                  <a:lnTo>
                    <a:pt x="140" y="178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4" y="182"/>
                  </a:lnTo>
                  <a:lnTo>
                    <a:pt x="134" y="186"/>
                  </a:lnTo>
                  <a:lnTo>
                    <a:pt x="134" y="190"/>
                  </a:lnTo>
                  <a:lnTo>
                    <a:pt x="134" y="190"/>
                  </a:lnTo>
                  <a:lnTo>
                    <a:pt x="130" y="190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6"/>
                  </a:lnTo>
                  <a:lnTo>
                    <a:pt x="122" y="186"/>
                  </a:lnTo>
                  <a:lnTo>
                    <a:pt x="122" y="186"/>
                  </a:lnTo>
                  <a:lnTo>
                    <a:pt x="122" y="186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4" y="182"/>
                  </a:lnTo>
                  <a:lnTo>
                    <a:pt x="114" y="182"/>
                  </a:lnTo>
                  <a:lnTo>
                    <a:pt x="114" y="182"/>
                  </a:lnTo>
                  <a:lnTo>
                    <a:pt x="114" y="182"/>
                  </a:lnTo>
                  <a:lnTo>
                    <a:pt x="114" y="182"/>
                  </a:lnTo>
                  <a:lnTo>
                    <a:pt x="114" y="182"/>
                  </a:lnTo>
                  <a:lnTo>
                    <a:pt x="114" y="182"/>
                  </a:lnTo>
                  <a:lnTo>
                    <a:pt x="110" y="182"/>
                  </a:lnTo>
                  <a:lnTo>
                    <a:pt x="110" y="182"/>
                  </a:lnTo>
                  <a:lnTo>
                    <a:pt x="110" y="182"/>
                  </a:lnTo>
                  <a:lnTo>
                    <a:pt x="110" y="178"/>
                  </a:lnTo>
                  <a:lnTo>
                    <a:pt x="110" y="178"/>
                  </a:lnTo>
                  <a:lnTo>
                    <a:pt x="110" y="178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100" y="182"/>
                  </a:lnTo>
                  <a:lnTo>
                    <a:pt x="96" y="182"/>
                  </a:lnTo>
                  <a:lnTo>
                    <a:pt x="96" y="182"/>
                  </a:lnTo>
                  <a:lnTo>
                    <a:pt x="96" y="186"/>
                  </a:lnTo>
                  <a:lnTo>
                    <a:pt x="96" y="186"/>
                  </a:lnTo>
                  <a:lnTo>
                    <a:pt x="96" y="186"/>
                  </a:lnTo>
                  <a:lnTo>
                    <a:pt x="96" y="18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0" name="Freeform 162"/>
            <p:cNvSpPr/>
            <p:nvPr/>
          </p:nvSpPr>
          <p:spPr>
            <a:xfrm>
              <a:off x="4547520" y="4184640"/>
              <a:ext cx="269640" cy="259920"/>
            </a:xfrm>
            <a:custGeom>
              <a:avLst/>
              <a:gdLst/>
              <a:ahLst/>
              <a:rect l="l" t="t" r="r" b="b"/>
              <a:pathLst>
                <a:path w="170" h="164">
                  <a:moveTo>
                    <a:pt x="128" y="110"/>
                  </a:moveTo>
                  <a:lnTo>
                    <a:pt x="128" y="114"/>
                  </a:lnTo>
                  <a:lnTo>
                    <a:pt x="126" y="118"/>
                  </a:lnTo>
                  <a:lnTo>
                    <a:pt x="126" y="122"/>
                  </a:lnTo>
                  <a:lnTo>
                    <a:pt x="122" y="122"/>
                  </a:lnTo>
                  <a:lnTo>
                    <a:pt x="122" y="126"/>
                  </a:lnTo>
                  <a:lnTo>
                    <a:pt x="118" y="126"/>
                  </a:lnTo>
                  <a:lnTo>
                    <a:pt x="118" y="122"/>
                  </a:lnTo>
                  <a:lnTo>
                    <a:pt x="118" y="118"/>
                  </a:lnTo>
                  <a:lnTo>
                    <a:pt x="114" y="118"/>
                  </a:lnTo>
                  <a:lnTo>
                    <a:pt x="114" y="114"/>
                  </a:lnTo>
                  <a:lnTo>
                    <a:pt x="110" y="114"/>
                  </a:lnTo>
                  <a:lnTo>
                    <a:pt x="110" y="118"/>
                  </a:lnTo>
                  <a:lnTo>
                    <a:pt x="106" y="118"/>
                  </a:lnTo>
                  <a:lnTo>
                    <a:pt x="106" y="114"/>
                  </a:lnTo>
                  <a:lnTo>
                    <a:pt x="102" y="118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92" y="130"/>
                  </a:lnTo>
                  <a:lnTo>
                    <a:pt x="88" y="134"/>
                  </a:lnTo>
                  <a:lnTo>
                    <a:pt x="88" y="138"/>
                  </a:lnTo>
                  <a:lnTo>
                    <a:pt x="88" y="140"/>
                  </a:lnTo>
                  <a:lnTo>
                    <a:pt x="88" y="144"/>
                  </a:lnTo>
                  <a:lnTo>
                    <a:pt x="84" y="148"/>
                  </a:lnTo>
                  <a:lnTo>
                    <a:pt x="84" y="152"/>
                  </a:lnTo>
                  <a:lnTo>
                    <a:pt x="80" y="152"/>
                  </a:lnTo>
                  <a:lnTo>
                    <a:pt x="80" y="156"/>
                  </a:lnTo>
                  <a:lnTo>
                    <a:pt x="80" y="152"/>
                  </a:lnTo>
                  <a:lnTo>
                    <a:pt x="76" y="152"/>
                  </a:lnTo>
                  <a:lnTo>
                    <a:pt x="76" y="156"/>
                  </a:lnTo>
                  <a:lnTo>
                    <a:pt x="80" y="156"/>
                  </a:lnTo>
                  <a:lnTo>
                    <a:pt x="76" y="160"/>
                  </a:lnTo>
                  <a:lnTo>
                    <a:pt x="72" y="160"/>
                  </a:lnTo>
                  <a:lnTo>
                    <a:pt x="70" y="160"/>
                  </a:lnTo>
                  <a:lnTo>
                    <a:pt x="70" y="156"/>
                  </a:lnTo>
                  <a:lnTo>
                    <a:pt x="66" y="160"/>
                  </a:lnTo>
                  <a:lnTo>
                    <a:pt x="62" y="160"/>
                  </a:lnTo>
                  <a:lnTo>
                    <a:pt x="62" y="156"/>
                  </a:lnTo>
                  <a:lnTo>
                    <a:pt x="62" y="160"/>
                  </a:lnTo>
                  <a:lnTo>
                    <a:pt x="62" y="156"/>
                  </a:lnTo>
                  <a:lnTo>
                    <a:pt x="58" y="156"/>
                  </a:lnTo>
                  <a:lnTo>
                    <a:pt x="58" y="160"/>
                  </a:lnTo>
                  <a:lnTo>
                    <a:pt x="62" y="160"/>
                  </a:lnTo>
                  <a:lnTo>
                    <a:pt x="58" y="160"/>
                  </a:lnTo>
                  <a:lnTo>
                    <a:pt x="58" y="156"/>
                  </a:lnTo>
                  <a:lnTo>
                    <a:pt x="58" y="160"/>
                  </a:lnTo>
                  <a:lnTo>
                    <a:pt x="58" y="164"/>
                  </a:lnTo>
                  <a:lnTo>
                    <a:pt x="54" y="160"/>
                  </a:lnTo>
                  <a:lnTo>
                    <a:pt x="58" y="160"/>
                  </a:lnTo>
                  <a:lnTo>
                    <a:pt x="58" y="156"/>
                  </a:lnTo>
                  <a:lnTo>
                    <a:pt x="54" y="160"/>
                  </a:lnTo>
                  <a:lnTo>
                    <a:pt x="54" y="164"/>
                  </a:lnTo>
                  <a:lnTo>
                    <a:pt x="50" y="164"/>
                  </a:lnTo>
                  <a:lnTo>
                    <a:pt x="50" y="160"/>
                  </a:lnTo>
                  <a:lnTo>
                    <a:pt x="50" y="164"/>
                  </a:lnTo>
                  <a:lnTo>
                    <a:pt x="46" y="164"/>
                  </a:lnTo>
                  <a:lnTo>
                    <a:pt x="44" y="160"/>
                  </a:lnTo>
                  <a:lnTo>
                    <a:pt x="40" y="156"/>
                  </a:lnTo>
                  <a:lnTo>
                    <a:pt x="40" y="152"/>
                  </a:lnTo>
                  <a:lnTo>
                    <a:pt x="36" y="148"/>
                  </a:lnTo>
                  <a:lnTo>
                    <a:pt x="40" y="148"/>
                  </a:lnTo>
                  <a:lnTo>
                    <a:pt x="36" y="148"/>
                  </a:lnTo>
                  <a:lnTo>
                    <a:pt x="36" y="144"/>
                  </a:lnTo>
                  <a:lnTo>
                    <a:pt x="40" y="144"/>
                  </a:lnTo>
                  <a:lnTo>
                    <a:pt x="40" y="140"/>
                  </a:lnTo>
                  <a:lnTo>
                    <a:pt x="40" y="144"/>
                  </a:lnTo>
                  <a:lnTo>
                    <a:pt x="36" y="144"/>
                  </a:lnTo>
                  <a:lnTo>
                    <a:pt x="36" y="140"/>
                  </a:lnTo>
                  <a:lnTo>
                    <a:pt x="40" y="140"/>
                  </a:lnTo>
                  <a:lnTo>
                    <a:pt x="36" y="140"/>
                  </a:lnTo>
                  <a:lnTo>
                    <a:pt x="32" y="138"/>
                  </a:lnTo>
                  <a:lnTo>
                    <a:pt x="32" y="134"/>
                  </a:lnTo>
                  <a:lnTo>
                    <a:pt x="30" y="134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26" y="126"/>
                  </a:lnTo>
                  <a:lnTo>
                    <a:pt x="22" y="126"/>
                  </a:lnTo>
                  <a:lnTo>
                    <a:pt x="18" y="126"/>
                  </a:lnTo>
                  <a:lnTo>
                    <a:pt x="14" y="126"/>
                  </a:lnTo>
                  <a:lnTo>
                    <a:pt x="10" y="126"/>
                  </a:lnTo>
                  <a:lnTo>
                    <a:pt x="14" y="126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6"/>
                  </a:lnTo>
                  <a:lnTo>
                    <a:pt x="10" y="122"/>
                  </a:lnTo>
                  <a:lnTo>
                    <a:pt x="10" y="126"/>
                  </a:lnTo>
                  <a:lnTo>
                    <a:pt x="6" y="126"/>
                  </a:lnTo>
                  <a:lnTo>
                    <a:pt x="2" y="126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118"/>
                  </a:lnTo>
                  <a:lnTo>
                    <a:pt x="0" y="114"/>
                  </a:lnTo>
                  <a:lnTo>
                    <a:pt x="2" y="114"/>
                  </a:lnTo>
                  <a:lnTo>
                    <a:pt x="2" y="11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0" y="88"/>
                  </a:lnTo>
                  <a:lnTo>
                    <a:pt x="0" y="84"/>
                  </a:lnTo>
                  <a:lnTo>
                    <a:pt x="2" y="82"/>
                  </a:lnTo>
                  <a:lnTo>
                    <a:pt x="6" y="82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0" y="66"/>
                  </a:lnTo>
                  <a:lnTo>
                    <a:pt x="14" y="66"/>
                  </a:lnTo>
                  <a:lnTo>
                    <a:pt x="14" y="62"/>
                  </a:lnTo>
                  <a:lnTo>
                    <a:pt x="14" y="58"/>
                  </a:lnTo>
                  <a:lnTo>
                    <a:pt x="14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4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4" y="36"/>
                  </a:lnTo>
                  <a:lnTo>
                    <a:pt x="14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50" y="2"/>
                  </a:lnTo>
                  <a:lnTo>
                    <a:pt x="54" y="6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62" y="14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2" y="6"/>
                  </a:lnTo>
                  <a:lnTo>
                    <a:pt x="76" y="6"/>
                  </a:lnTo>
                  <a:lnTo>
                    <a:pt x="76" y="10"/>
                  </a:lnTo>
                  <a:lnTo>
                    <a:pt x="80" y="10"/>
                  </a:lnTo>
                  <a:lnTo>
                    <a:pt x="84" y="14"/>
                  </a:lnTo>
                  <a:lnTo>
                    <a:pt x="88" y="14"/>
                  </a:lnTo>
                  <a:lnTo>
                    <a:pt x="92" y="14"/>
                  </a:lnTo>
                  <a:lnTo>
                    <a:pt x="96" y="18"/>
                  </a:lnTo>
                  <a:lnTo>
                    <a:pt x="100" y="18"/>
                  </a:lnTo>
                  <a:lnTo>
                    <a:pt x="100" y="14"/>
                  </a:lnTo>
                  <a:lnTo>
                    <a:pt x="100" y="10"/>
                  </a:lnTo>
                  <a:lnTo>
                    <a:pt x="102" y="10"/>
                  </a:lnTo>
                  <a:lnTo>
                    <a:pt x="106" y="6"/>
                  </a:lnTo>
                  <a:lnTo>
                    <a:pt x="110" y="6"/>
                  </a:lnTo>
                  <a:lnTo>
                    <a:pt x="114" y="6"/>
                  </a:lnTo>
                  <a:lnTo>
                    <a:pt x="118" y="6"/>
                  </a:lnTo>
                  <a:lnTo>
                    <a:pt x="122" y="6"/>
                  </a:lnTo>
                  <a:lnTo>
                    <a:pt x="126" y="6"/>
                  </a:lnTo>
                  <a:lnTo>
                    <a:pt x="128" y="6"/>
                  </a:lnTo>
                  <a:lnTo>
                    <a:pt x="128" y="10"/>
                  </a:lnTo>
                  <a:lnTo>
                    <a:pt x="132" y="10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0" y="6"/>
                  </a:lnTo>
                  <a:lnTo>
                    <a:pt x="144" y="2"/>
                  </a:lnTo>
                  <a:lnTo>
                    <a:pt x="148" y="2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6" y="2"/>
                  </a:lnTo>
                  <a:lnTo>
                    <a:pt x="158" y="6"/>
                  </a:lnTo>
                  <a:lnTo>
                    <a:pt x="158" y="10"/>
                  </a:lnTo>
                  <a:lnTo>
                    <a:pt x="162" y="14"/>
                  </a:lnTo>
                  <a:lnTo>
                    <a:pt x="162" y="18"/>
                  </a:lnTo>
                  <a:lnTo>
                    <a:pt x="162" y="22"/>
                  </a:lnTo>
                  <a:lnTo>
                    <a:pt x="162" y="26"/>
                  </a:lnTo>
                  <a:lnTo>
                    <a:pt x="166" y="26"/>
                  </a:lnTo>
                  <a:lnTo>
                    <a:pt x="170" y="26"/>
                  </a:lnTo>
                  <a:lnTo>
                    <a:pt x="170" y="28"/>
                  </a:lnTo>
                  <a:lnTo>
                    <a:pt x="166" y="28"/>
                  </a:lnTo>
                  <a:lnTo>
                    <a:pt x="170" y="28"/>
                  </a:lnTo>
                  <a:lnTo>
                    <a:pt x="170" y="32"/>
                  </a:lnTo>
                  <a:lnTo>
                    <a:pt x="166" y="32"/>
                  </a:lnTo>
                  <a:lnTo>
                    <a:pt x="166" y="36"/>
                  </a:lnTo>
                  <a:lnTo>
                    <a:pt x="170" y="36"/>
                  </a:lnTo>
                  <a:lnTo>
                    <a:pt x="166" y="40"/>
                  </a:lnTo>
                  <a:lnTo>
                    <a:pt x="162" y="40"/>
                  </a:lnTo>
                  <a:lnTo>
                    <a:pt x="162" y="44"/>
                  </a:lnTo>
                  <a:lnTo>
                    <a:pt x="158" y="44"/>
                  </a:lnTo>
                  <a:lnTo>
                    <a:pt x="156" y="48"/>
                  </a:lnTo>
                  <a:lnTo>
                    <a:pt x="156" y="52"/>
                  </a:lnTo>
                  <a:lnTo>
                    <a:pt x="152" y="56"/>
                  </a:lnTo>
                  <a:lnTo>
                    <a:pt x="152" y="58"/>
                  </a:lnTo>
                  <a:lnTo>
                    <a:pt x="152" y="62"/>
                  </a:lnTo>
                  <a:lnTo>
                    <a:pt x="148" y="62"/>
                  </a:lnTo>
                  <a:lnTo>
                    <a:pt x="148" y="66"/>
                  </a:lnTo>
                  <a:lnTo>
                    <a:pt x="148" y="70"/>
                  </a:lnTo>
                  <a:lnTo>
                    <a:pt x="148" y="74"/>
                  </a:lnTo>
                  <a:lnTo>
                    <a:pt x="144" y="74"/>
                  </a:lnTo>
                  <a:lnTo>
                    <a:pt x="144" y="78"/>
                  </a:lnTo>
                  <a:lnTo>
                    <a:pt x="144" y="82"/>
                  </a:lnTo>
                  <a:lnTo>
                    <a:pt x="144" y="84"/>
                  </a:lnTo>
                  <a:lnTo>
                    <a:pt x="140" y="88"/>
                  </a:lnTo>
                  <a:lnTo>
                    <a:pt x="136" y="88"/>
                  </a:lnTo>
                  <a:lnTo>
                    <a:pt x="136" y="92"/>
                  </a:lnTo>
                  <a:lnTo>
                    <a:pt x="132" y="92"/>
                  </a:lnTo>
                  <a:lnTo>
                    <a:pt x="132" y="96"/>
                  </a:lnTo>
                  <a:lnTo>
                    <a:pt x="136" y="96"/>
                  </a:lnTo>
                  <a:lnTo>
                    <a:pt x="132" y="96"/>
                  </a:lnTo>
                  <a:lnTo>
                    <a:pt x="132" y="100"/>
                  </a:lnTo>
                  <a:lnTo>
                    <a:pt x="132" y="104"/>
                  </a:lnTo>
                  <a:lnTo>
                    <a:pt x="132" y="108"/>
                  </a:lnTo>
                  <a:lnTo>
                    <a:pt x="128" y="108"/>
                  </a:lnTo>
                  <a:lnTo>
                    <a:pt x="128" y="110"/>
                  </a:lnTo>
                  <a:lnTo>
                    <a:pt x="128" y="110"/>
                  </a:lnTo>
                  <a:lnTo>
                    <a:pt x="128" y="110"/>
                  </a:lnTo>
                  <a:close/>
                  <a:moveTo>
                    <a:pt x="62" y="160"/>
                  </a:moveTo>
                  <a:lnTo>
                    <a:pt x="66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1" name="Freeform 163"/>
            <p:cNvSpPr/>
            <p:nvPr/>
          </p:nvSpPr>
          <p:spPr>
            <a:xfrm>
              <a:off x="5138280" y="4587840"/>
              <a:ext cx="41040" cy="47160"/>
            </a:xfrm>
            <a:custGeom>
              <a:avLst/>
              <a:gdLst/>
              <a:ahLst/>
              <a:rect l="l" t="t" r="r" b="b"/>
              <a:pathLst>
                <a:path w="26" h="30"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6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2" name="Freeform 164"/>
            <p:cNvSpPr/>
            <p:nvPr/>
          </p:nvSpPr>
          <p:spPr>
            <a:xfrm>
              <a:off x="4633560" y="4514760"/>
              <a:ext cx="18720" cy="41040"/>
            </a:xfrm>
            <a:custGeom>
              <a:avLst/>
              <a:gdLst/>
              <a:ahLst/>
              <a:rect l="l" t="t" r="r" b="b"/>
              <a:pathLst>
                <a:path w="12" h="26">
                  <a:moveTo>
                    <a:pt x="12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  <a:moveTo>
                    <a:pt x="0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3" name="Freeform 165"/>
            <p:cNvSpPr/>
            <p:nvPr/>
          </p:nvSpPr>
          <p:spPr>
            <a:xfrm>
              <a:off x="4090320" y="4102200"/>
              <a:ext cx="142560" cy="120240"/>
            </a:xfrm>
            <a:custGeom>
              <a:avLst/>
              <a:gdLst/>
              <a:ahLst/>
              <a:rect l="l" t="t" r="r" b="b"/>
              <a:pathLst>
                <a:path w="90" h="76">
                  <a:moveTo>
                    <a:pt x="90" y="74"/>
                  </a:moveTo>
                  <a:lnTo>
                    <a:pt x="90" y="74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6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4" y="76"/>
                  </a:lnTo>
                  <a:lnTo>
                    <a:pt x="74" y="76"/>
                  </a:lnTo>
                  <a:lnTo>
                    <a:pt x="74" y="76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0" y="74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8" y="74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2" y="70"/>
                  </a:lnTo>
                  <a:lnTo>
                    <a:pt x="42" y="70"/>
                  </a:lnTo>
                  <a:lnTo>
                    <a:pt x="38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4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18" y="76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4" y="70"/>
                  </a:lnTo>
                  <a:lnTo>
                    <a:pt x="14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66"/>
                  </a:lnTo>
                  <a:lnTo>
                    <a:pt x="30" y="66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4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14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22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62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8" y="58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4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8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6" y="54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0" y="14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70" y="28"/>
                  </a:lnTo>
                  <a:lnTo>
                    <a:pt x="70" y="28"/>
                  </a:lnTo>
                  <a:lnTo>
                    <a:pt x="70" y="28"/>
                  </a:lnTo>
                  <a:lnTo>
                    <a:pt x="70" y="28"/>
                  </a:lnTo>
                  <a:lnTo>
                    <a:pt x="74" y="28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78" y="32"/>
                  </a:lnTo>
                  <a:lnTo>
                    <a:pt x="78" y="36"/>
                  </a:lnTo>
                  <a:lnTo>
                    <a:pt x="78" y="36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4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4"/>
                  </a:lnTo>
                  <a:lnTo>
                    <a:pt x="82" y="58"/>
                  </a:lnTo>
                  <a:lnTo>
                    <a:pt x="82" y="58"/>
                  </a:lnTo>
                  <a:lnTo>
                    <a:pt x="82" y="58"/>
                  </a:lnTo>
                  <a:lnTo>
                    <a:pt x="82" y="58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86" y="62"/>
                  </a:lnTo>
                  <a:lnTo>
                    <a:pt x="86" y="62"/>
                  </a:lnTo>
                  <a:lnTo>
                    <a:pt x="86" y="62"/>
                  </a:lnTo>
                  <a:lnTo>
                    <a:pt x="86" y="62"/>
                  </a:lnTo>
                  <a:lnTo>
                    <a:pt x="90" y="62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70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90" y="7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4" name="Freeform 166"/>
            <p:cNvSpPr/>
            <p:nvPr/>
          </p:nvSpPr>
          <p:spPr>
            <a:xfrm>
              <a:off x="5522400" y="4680000"/>
              <a:ext cx="212400" cy="136080"/>
            </a:xfrm>
            <a:custGeom>
              <a:avLst/>
              <a:gdLst/>
              <a:ahLst/>
              <a:rect l="l" t="t" r="r" b="b"/>
              <a:pathLst>
                <a:path w="134" h="86">
                  <a:moveTo>
                    <a:pt x="4" y="86"/>
                  </a:moveTo>
                  <a:lnTo>
                    <a:pt x="4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8" y="82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4" y="86"/>
                  </a:lnTo>
                  <a:close/>
                  <a:moveTo>
                    <a:pt x="134" y="4"/>
                  </a:moveTo>
                  <a:lnTo>
                    <a:pt x="134" y="4"/>
                  </a:lnTo>
                  <a:lnTo>
                    <a:pt x="134" y="4"/>
                  </a:lnTo>
                  <a:lnTo>
                    <a:pt x="134" y="4"/>
                  </a:lnTo>
                  <a:lnTo>
                    <a:pt x="130" y="4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4" y="4"/>
                  </a:lnTo>
                  <a:lnTo>
                    <a:pt x="134" y="4"/>
                  </a:lnTo>
                  <a:lnTo>
                    <a:pt x="134" y="4"/>
                  </a:lnTo>
                  <a:lnTo>
                    <a:pt x="134" y="4"/>
                  </a:lnTo>
                  <a:lnTo>
                    <a:pt x="134" y="4"/>
                  </a:lnTo>
                  <a:lnTo>
                    <a:pt x="134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5" name="Freeform 167"/>
            <p:cNvSpPr/>
            <p:nvPr/>
          </p:nvSpPr>
          <p:spPr>
            <a:xfrm>
              <a:off x="4192200" y="4289400"/>
              <a:ext cx="63000" cy="85320"/>
            </a:xfrm>
            <a:custGeom>
              <a:avLst/>
              <a:gdLst/>
              <a:ahLst/>
              <a:rect l="l" t="t" r="r" b="b"/>
              <a:pathLst>
                <a:path w="40" h="54">
                  <a:moveTo>
                    <a:pt x="22" y="54"/>
                  </a:moveTo>
                  <a:lnTo>
                    <a:pt x="22" y="54"/>
                  </a:lnTo>
                  <a:lnTo>
                    <a:pt x="22" y="54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18" y="50"/>
                  </a:lnTo>
                  <a:lnTo>
                    <a:pt x="18" y="50"/>
                  </a:lnTo>
                  <a:lnTo>
                    <a:pt x="18" y="50"/>
                  </a:lnTo>
                  <a:lnTo>
                    <a:pt x="18" y="50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22" y="54"/>
                  </a:lnTo>
                  <a:close/>
                  <a:moveTo>
                    <a:pt x="4" y="42"/>
                  </a:move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6" name="Freeform 168"/>
            <p:cNvSpPr/>
            <p:nvPr/>
          </p:nvSpPr>
          <p:spPr>
            <a:xfrm>
              <a:off x="5411160" y="4229280"/>
              <a:ext cx="228240" cy="374400"/>
            </a:xfrm>
            <a:custGeom>
              <a:avLst/>
              <a:gdLst/>
              <a:ahLst/>
              <a:rect l="l" t="t" r="r" b="b"/>
              <a:pathLst>
                <a:path w="144" h="236">
                  <a:moveTo>
                    <a:pt x="66" y="24"/>
                  </a:moveTo>
                  <a:lnTo>
                    <a:pt x="70" y="24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82" y="20"/>
                  </a:lnTo>
                  <a:lnTo>
                    <a:pt x="84" y="20"/>
                  </a:lnTo>
                  <a:lnTo>
                    <a:pt x="88" y="16"/>
                  </a:lnTo>
                  <a:lnTo>
                    <a:pt x="92" y="16"/>
                  </a:lnTo>
                  <a:lnTo>
                    <a:pt x="96" y="16"/>
                  </a:lnTo>
                  <a:lnTo>
                    <a:pt x="100" y="16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4" y="16"/>
                  </a:lnTo>
                  <a:lnTo>
                    <a:pt x="118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8"/>
                  </a:lnTo>
                  <a:lnTo>
                    <a:pt x="134" y="8"/>
                  </a:lnTo>
                  <a:lnTo>
                    <a:pt x="134" y="4"/>
                  </a:lnTo>
                  <a:lnTo>
                    <a:pt x="136" y="0"/>
                  </a:lnTo>
                  <a:lnTo>
                    <a:pt x="136" y="4"/>
                  </a:lnTo>
                  <a:lnTo>
                    <a:pt x="140" y="4"/>
                  </a:lnTo>
                  <a:lnTo>
                    <a:pt x="144" y="4"/>
                  </a:lnTo>
                  <a:lnTo>
                    <a:pt x="140" y="8"/>
                  </a:lnTo>
                  <a:lnTo>
                    <a:pt x="140" y="12"/>
                  </a:lnTo>
                  <a:lnTo>
                    <a:pt x="140" y="16"/>
                  </a:lnTo>
                  <a:lnTo>
                    <a:pt x="140" y="20"/>
                  </a:lnTo>
                  <a:lnTo>
                    <a:pt x="140" y="24"/>
                  </a:lnTo>
                  <a:lnTo>
                    <a:pt x="140" y="28"/>
                  </a:lnTo>
                  <a:lnTo>
                    <a:pt x="140" y="30"/>
                  </a:lnTo>
                  <a:lnTo>
                    <a:pt x="140" y="28"/>
                  </a:lnTo>
                  <a:lnTo>
                    <a:pt x="144" y="28"/>
                  </a:lnTo>
                  <a:lnTo>
                    <a:pt x="144" y="30"/>
                  </a:lnTo>
                  <a:lnTo>
                    <a:pt x="140" y="30"/>
                  </a:lnTo>
                  <a:lnTo>
                    <a:pt x="136" y="30"/>
                  </a:lnTo>
                  <a:lnTo>
                    <a:pt x="136" y="34"/>
                  </a:lnTo>
                  <a:lnTo>
                    <a:pt x="136" y="42"/>
                  </a:lnTo>
                  <a:lnTo>
                    <a:pt x="136" y="46"/>
                  </a:lnTo>
                  <a:lnTo>
                    <a:pt x="136" y="50"/>
                  </a:lnTo>
                  <a:lnTo>
                    <a:pt x="134" y="50"/>
                  </a:lnTo>
                  <a:lnTo>
                    <a:pt x="134" y="54"/>
                  </a:lnTo>
                  <a:lnTo>
                    <a:pt x="130" y="58"/>
                  </a:lnTo>
                  <a:lnTo>
                    <a:pt x="130" y="60"/>
                  </a:lnTo>
                  <a:lnTo>
                    <a:pt x="130" y="64"/>
                  </a:lnTo>
                  <a:lnTo>
                    <a:pt x="126" y="64"/>
                  </a:lnTo>
                  <a:lnTo>
                    <a:pt x="126" y="68"/>
                  </a:lnTo>
                  <a:lnTo>
                    <a:pt x="126" y="72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0"/>
                  </a:lnTo>
                  <a:lnTo>
                    <a:pt x="118" y="80"/>
                  </a:lnTo>
                  <a:lnTo>
                    <a:pt x="118" y="84"/>
                  </a:lnTo>
                  <a:lnTo>
                    <a:pt x="118" y="88"/>
                  </a:lnTo>
                  <a:lnTo>
                    <a:pt x="114" y="88"/>
                  </a:lnTo>
                  <a:lnTo>
                    <a:pt x="114" y="90"/>
                  </a:lnTo>
                  <a:lnTo>
                    <a:pt x="114" y="94"/>
                  </a:lnTo>
                  <a:lnTo>
                    <a:pt x="110" y="98"/>
                  </a:lnTo>
                  <a:lnTo>
                    <a:pt x="110" y="102"/>
                  </a:lnTo>
                  <a:lnTo>
                    <a:pt x="108" y="110"/>
                  </a:lnTo>
                  <a:lnTo>
                    <a:pt x="108" y="114"/>
                  </a:lnTo>
                  <a:lnTo>
                    <a:pt x="104" y="118"/>
                  </a:lnTo>
                  <a:lnTo>
                    <a:pt x="104" y="120"/>
                  </a:lnTo>
                  <a:lnTo>
                    <a:pt x="100" y="120"/>
                  </a:lnTo>
                  <a:lnTo>
                    <a:pt x="100" y="124"/>
                  </a:lnTo>
                  <a:lnTo>
                    <a:pt x="100" y="128"/>
                  </a:lnTo>
                  <a:lnTo>
                    <a:pt x="96" y="128"/>
                  </a:lnTo>
                  <a:lnTo>
                    <a:pt x="96" y="132"/>
                  </a:lnTo>
                  <a:lnTo>
                    <a:pt x="92" y="136"/>
                  </a:lnTo>
                  <a:lnTo>
                    <a:pt x="92" y="140"/>
                  </a:lnTo>
                  <a:lnTo>
                    <a:pt x="88" y="140"/>
                  </a:lnTo>
                  <a:lnTo>
                    <a:pt x="88" y="144"/>
                  </a:lnTo>
                  <a:lnTo>
                    <a:pt x="84" y="146"/>
                  </a:lnTo>
                  <a:lnTo>
                    <a:pt x="84" y="150"/>
                  </a:lnTo>
                  <a:lnTo>
                    <a:pt x="82" y="150"/>
                  </a:lnTo>
                  <a:lnTo>
                    <a:pt x="78" y="154"/>
                  </a:lnTo>
                  <a:lnTo>
                    <a:pt x="78" y="158"/>
                  </a:lnTo>
                  <a:lnTo>
                    <a:pt x="74" y="158"/>
                  </a:lnTo>
                  <a:lnTo>
                    <a:pt x="74" y="162"/>
                  </a:lnTo>
                  <a:lnTo>
                    <a:pt x="70" y="162"/>
                  </a:lnTo>
                  <a:lnTo>
                    <a:pt x="70" y="166"/>
                  </a:lnTo>
                  <a:lnTo>
                    <a:pt x="66" y="170"/>
                  </a:lnTo>
                  <a:lnTo>
                    <a:pt x="62" y="170"/>
                  </a:lnTo>
                  <a:lnTo>
                    <a:pt x="62" y="174"/>
                  </a:lnTo>
                  <a:lnTo>
                    <a:pt x="58" y="174"/>
                  </a:lnTo>
                  <a:lnTo>
                    <a:pt x="58" y="176"/>
                  </a:lnTo>
                  <a:lnTo>
                    <a:pt x="56" y="176"/>
                  </a:lnTo>
                  <a:lnTo>
                    <a:pt x="52" y="176"/>
                  </a:lnTo>
                  <a:lnTo>
                    <a:pt x="48" y="180"/>
                  </a:lnTo>
                  <a:lnTo>
                    <a:pt x="44" y="184"/>
                  </a:lnTo>
                  <a:lnTo>
                    <a:pt x="44" y="188"/>
                  </a:lnTo>
                  <a:lnTo>
                    <a:pt x="40" y="188"/>
                  </a:lnTo>
                  <a:lnTo>
                    <a:pt x="40" y="192"/>
                  </a:lnTo>
                  <a:lnTo>
                    <a:pt x="36" y="192"/>
                  </a:lnTo>
                  <a:lnTo>
                    <a:pt x="36" y="196"/>
                  </a:lnTo>
                  <a:lnTo>
                    <a:pt x="32" y="200"/>
                  </a:lnTo>
                  <a:lnTo>
                    <a:pt x="30" y="200"/>
                  </a:lnTo>
                  <a:lnTo>
                    <a:pt x="30" y="204"/>
                  </a:lnTo>
                  <a:lnTo>
                    <a:pt x="26" y="206"/>
                  </a:lnTo>
                  <a:lnTo>
                    <a:pt x="26" y="210"/>
                  </a:lnTo>
                  <a:lnTo>
                    <a:pt x="22" y="210"/>
                  </a:lnTo>
                  <a:lnTo>
                    <a:pt x="22" y="214"/>
                  </a:lnTo>
                  <a:lnTo>
                    <a:pt x="18" y="214"/>
                  </a:lnTo>
                  <a:lnTo>
                    <a:pt x="18" y="218"/>
                  </a:lnTo>
                  <a:lnTo>
                    <a:pt x="14" y="222"/>
                  </a:lnTo>
                  <a:lnTo>
                    <a:pt x="14" y="226"/>
                  </a:lnTo>
                  <a:lnTo>
                    <a:pt x="10" y="226"/>
                  </a:lnTo>
                  <a:lnTo>
                    <a:pt x="10" y="230"/>
                  </a:lnTo>
                  <a:lnTo>
                    <a:pt x="10" y="234"/>
                  </a:lnTo>
                  <a:lnTo>
                    <a:pt x="6" y="234"/>
                  </a:lnTo>
                  <a:lnTo>
                    <a:pt x="6" y="236"/>
                  </a:lnTo>
                  <a:lnTo>
                    <a:pt x="4" y="234"/>
                  </a:lnTo>
                  <a:lnTo>
                    <a:pt x="0" y="226"/>
                  </a:lnTo>
                  <a:lnTo>
                    <a:pt x="0" y="222"/>
                  </a:lnTo>
                  <a:lnTo>
                    <a:pt x="0" y="206"/>
                  </a:lnTo>
                  <a:lnTo>
                    <a:pt x="0" y="184"/>
                  </a:lnTo>
                  <a:lnTo>
                    <a:pt x="0" y="170"/>
                  </a:lnTo>
                  <a:lnTo>
                    <a:pt x="0" y="162"/>
                  </a:lnTo>
                  <a:lnTo>
                    <a:pt x="4" y="154"/>
                  </a:lnTo>
                  <a:lnTo>
                    <a:pt x="10" y="144"/>
                  </a:lnTo>
                  <a:lnTo>
                    <a:pt x="10" y="140"/>
                  </a:lnTo>
                  <a:lnTo>
                    <a:pt x="14" y="140"/>
                  </a:lnTo>
                  <a:lnTo>
                    <a:pt x="14" y="136"/>
                  </a:lnTo>
                  <a:lnTo>
                    <a:pt x="18" y="136"/>
                  </a:lnTo>
                  <a:lnTo>
                    <a:pt x="22" y="136"/>
                  </a:lnTo>
                  <a:lnTo>
                    <a:pt x="26" y="136"/>
                  </a:lnTo>
                  <a:lnTo>
                    <a:pt x="26" y="132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2" y="128"/>
                  </a:lnTo>
                  <a:lnTo>
                    <a:pt x="32" y="124"/>
                  </a:lnTo>
                  <a:lnTo>
                    <a:pt x="36" y="124"/>
                  </a:lnTo>
                  <a:lnTo>
                    <a:pt x="40" y="124"/>
                  </a:lnTo>
                  <a:lnTo>
                    <a:pt x="44" y="124"/>
                  </a:lnTo>
                  <a:lnTo>
                    <a:pt x="48" y="124"/>
                  </a:lnTo>
                  <a:lnTo>
                    <a:pt x="56" y="124"/>
                  </a:lnTo>
                  <a:lnTo>
                    <a:pt x="56" y="120"/>
                  </a:lnTo>
                  <a:lnTo>
                    <a:pt x="58" y="118"/>
                  </a:lnTo>
                  <a:lnTo>
                    <a:pt x="62" y="114"/>
                  </a:lnTo>
                  <a:lnTo>
                    <a:pt x="62" y="110"/>
                  </a:lnTo>
                  <a:lnTo>
                    <a:pt x="66" y="106"/>
                  </a:lnTo>
                  <a:lnTo>
                    <a:pt x="70" y="106"/>
                  </a:lnTo>
                  <a:lnTo>
                    <a:pt x="70" y="102"/>
                  </a:lnTo>
                  <a:lnTo>
                    <a:pt x="78" y="94"/>
                  </a:lnTo>
                  <a:lnTo>
                    <a:pt x="82" y="88"/>
                  </a:lnTo>
                  <a:lnTo>
                    <a:pt x="88" y="80"/>
                  </a:lnTo>
                  <a:lnTo>
                    <a:pt x="92" y="76"/>
                  </a:lnTo>
                  <a:lnTo>
                    <a:pt x="96" y="72"/>
                  </a:lnTo>
                  <a:lnTo>
                    <a:pt x="92" y="72"/>
                  </a:lnTo>
                  <a:lnTo>
                    <a:pt x="84" y="72"/>
                  </a:lnTo>
                  <a:lnTo>
                    <a:pt x="82" y="72"/>
                  </a:lnTo>
                  <a:lnTo>
                    <a:pt x="82" y="68"/>
                  </a:lnTo>
                  <a:lnTo>
                    <a:pt x="78" y="68"/>
                  </a:lnTo>
                  <a:lnTo>
                    <a:pt x="74" y="68"/>
                  </a:lnTo>
                  <a:lnTo>
                    <a:pt x="70" y="64"/>
                  </a:lnTo>
                  <a:lnTo>
                    <a:pt x="62" y="64"/>
                  </a:lnTo>
                  <a:lnTo>
                    <a:pt x="58" y="60"/>
                  </a:lnTo>
                  <a:lnTo>
                    <a:pt x="56" y="60"/>
                  </a:lnTo>
                  <a:lnTo>
                    <a:pt x="48" y="58"/>
                  </a:lnTo>
                  <a:lnTo>
                    <a:pt x="40" y="54"/>
                  </a:lnTo>
                  <a:lnTo>
                    <a:pt x="36" y="50"/>
                  </a:lnTo>
                  <a:lnTo>
                    <a:pt x="32" y="50"/>
                  </a:lnTo>
                  <a:lnTo>
                    <a:pt x="32" y="46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4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2" y="24"/>
                  </a:lnTo>
                  <a:lnTo>
                    <a:pt x="26" y="24"/>
                  </a:lnTo>
                  <a:lnTo>
                    <a:pt x="26" y="20"/>
                  </a:lnTo>
                  <a:lnTo>
                    <a:pt x="26" y="16"/>
                  </a:lnTo>
                  <a:lnTo>
                    <a:pt x="30" y="16"/>
                  </a:lnTo>
                  <a:lnTo>
                    <a:pt x="30" y="12"/>
                  </a:lnTo>
                  <a:lnTo>
                    <a:pt x="32" y="12"/>
                  </a:lnTo>
                  <a:lnTo>
                    <a:pt x="32" y="16"/>
                  </a:lnTo>
                  <a:lnTo>
                    <a:pt x="36" y="20"/>
                  </a:lnTo>
                  <a:lnTo>
                    <a:pt x="36" y="24"/>
                  </a:lnTo>
                  <a:lnTo>
                    <a:pt x="40" y="24"/>
                  </a:lnTo>
                  <a:lnTo>
                    <a:pt x="44" y="28"/>
                  </a:lnTo>
                  <a:lnTo>
                    <a:pt x="44" y="30"/>
                  </a:lnTo>
                  <a:lnTo>
                    <a:pt x="48" y="30"/>
                  </a:lnTo>
                  <a:lnTo>
                    <a:pt x="52" y="28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6" y="28"/>
                  </a:lnTo>
                  <a:lnTo>
                    <a:pt x="58" y="28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62" y="24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7" name="Freeform 169"/>
            <p:cNvSpPr/>
            <p:nvPr/>
          </p:nvSpPr>
          <p:spPr>
            <a:xfrm>
              <a:off x="5179320" y="5267520"/>
              <a:ext cx="28080" cy="47160"/>
            </a:xfrm>
            <a:custGeom>
              <a:avLst/>
              <a:gdLst/>
              <a:ahLst/>
              <a:rect l="l" t="t" r="r" b="b"/>
              <a:pathLst>
                <a:path w="18" h="30">
                  <a:moveTo>
                    <a:pt x="0" y="18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8" name="Freeform 170"/>
            <p:cNvSpPr/>
            <p:nvPr/>
          </p:nvSpPr>
          <p:spPr>
            <a:xfrm>
              <a:off x="5141520" y="4587840"/>
              <a:ext cx="250560" cy="288720"/>
            </a:xfrm>
            <a:custGeom>
              <a:avLst/>
              <a:gdLst/>
              <a:ahLst/>
              <a:rect l="l" t="t" r="r" b="b"/>
              <a:pathLst>
                <a:path w="158" h="182">
                  <a:moveTo>
                    <a:pt x="72" y="144"/>
                  </a:moveTo>
                  <a:lnTo>
                    <a:pt x="68" y="144"/>
                  </a:lnTo>
                  <a:lnTo>
                    <a:pt x="68" y="148"/>
                  </a:lnTo>
                  <a:lnTo>
                    <a:pt x="64" y="148"/>
                  </a:lnTo>
                  <a:lnTo>
                    <a:pt x="60" y="148"/>
                  </a:lnTo>
                  <a:lnTo>
                    <a:pt x="60" y="144"/>
                  </a:lnTo>
                  <a:lnTo>
                    <a:pt x="56" y="144"/>
                  </a:lnTo>
                  <a:lnTo>
                    <a:pt x="52" y="144"/>
                  </a:lnTo>
                  <a:lnTo>
                    <a:pt x="50" y="140"/>
                  </a:lnTo>
                  <a:lnTo>
                    <a:pt x="46" y="140"/>
                  </a:lnTo>
                  <a:lnTo>
                    <a:pt x="46" y="136"/>
                  </a:lnTo>
                  <a:lnTo>
                    <a:pt x="42" y="136"/>
                  </a:lnTo>
                  <a:lnTo>
                    <a:pt x="38" y="136"/>
                  </a:lnTo>
                  <a:lnTo>
                    <a:pt x="38" y="134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22" y="130"/>
                  </a:lnTo>
                  <a:lnTo>
                    <a:pt x="22" y="126"/>
                  </a:lnTo>
                  <a:lnTo>
                    <a:pt x="22" y="122"/>
                  </a:lnTo>
                  <a:lnTo>
                    <a:pt x="22" y="118"/>
                  </a:lnTo>
                  <a:lnTo>
                    <a:pt x="20" y="118"/>
                  </a:lnTo>
                  <a:lnTo>
                    <a:pt x="20" y="114"/>
                  </a:lnTo>
                  <a:lnTo>
                    <a:pt x="20" y="110"/>
                  </a:lnTo>
                  <a:lnTo>
                    <a:pt x="16" y="110"/>
                  </a:lnTo>
                  <a:lnTo>
                    <a:pt x="16" y="108"/>
                  </a:lnTo>
                  <a:lnTo>
                    <a:pt x="16" y="104"/>
                  </a:lnTo>
                  <a:lnTo>
                    <a:pt x="16" y="100"/>
                  </a:lnTo>
                  <a:lnTo>
                    <a:pt x="12" y="100"/>
                  </a:lnTo>
                  <a:lnTo>
                    <a:pt x="8" y="96"/>
                  </a:lnTo>
                  <a:lnTo>
                    <a:pt x="4" y="92"/>
                  </a:lnTo>
                  <a:lnTo>
                    <a:pt x="4" y="88"/>
                  </a:lnTo>
                  <a:lnTo>
                    <a:pt x="4" y="84"/>
                  </a:lnTo>
                  <a:lnTo>
                    <a:pt x="4" y="80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0" y="62"/>
                  </a:lnTo>
                  <a:lnTo>
                    <a:pt x="4" y="62"/>
                  </a:lnTo>
                  <a:lnTo>
                    <a:pt x="4" y="58"/>
                  </a:lnTo>
                  <a:lnTo>
                    <a:pt x="8" y="58"/>
                  </a:lnTo>
                  <a:lnTo>
                    <a:pt x="12" y="54"/>
                  </a:lnTo>
                  <a:lnTo>
                    <a:pt x="16" y="50"/>
                  </a:lnTo>
                  <a:lnTo>
                    <a:pt x="16" y="48"/>
                  </a:lnTo>
                  <a:lnTo>
                    <a:pt x="16" y="44"/>
                  </a:lnTo>
                  <a:lnTo>
                    <a:pt x="20" y="44"/>
                  </a:lnTo>
                  <a:lnTo>
                    <a:pt x="20" y="40"/>
                  </a:lnTo>
                  <a:lnTo>
                    <a:pt x="22" y="40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0" y="34"/>
                  </a:lnTo>
                  <a:lnTo>
                    <a:pt x="16" y="34"/>
                  </a:lnTo>
                  <a:lnTo>
                    <a:pt x="20" y="26"/>
                  </a:lnTo>
                  <a:lnTo>
                    <a:pt x="20" y="22"/>
                  </a:lnTo>
                  <a:lnTo>
                    <a:pt x="22" y="22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8" y="0"/>
                  </a:lnTo>
                  <a:lnTo>
                    <a:pt x="76" y="4"/>
                  </a:lnTo>
                  <a:lnTo>
                    <a:pt x="80" y="6"/>
                  </a:lnTo>
                  <a:lnTo>
                    <a:pt x="86" y="10"/>
                  </a:lnTo>
                  <a:lnTo>
                    <a:pt x="90" y="14"/>
                  </a:lnTo>
                  <a:lnTo>
                    <a:pt x="94" y="18"/>
                  </a:lnTo>
                  <a:lnTo>
                    <a:pt x="98" y="18"/>
                  </a:lnTo>
                  <a:lnTo>
                    <a:pt x="98" y="22"/>
                  </a:lnTo>
                  <a:lnTo>
                    <a:pt x="102" y="22"/>
                  </a:lnTo>
                  <a:lnTo>
                    <a:pt x="106" y="26"/>
                  </a:lnTo>
                  <a:lnTo>
                    <a:pt x="112" y="30"/>
                  </a:lnTo>
                  <a:lnTo>
                    <a:pt x="116" y="34"/>
                  </a:lnTo>
                  <a:lnTo>
                    <a:pt x="120" y="34"/>
                  </a:lnTo>
                  <a:lnTo>
                    <a:pt x="120" y="36"/>
                  </a:lnTo>
                  <a:lnTo>
                    <a:pt x="120" y="40"/>
                  </a:lnTo>
                  <a:lnTo>
                    <a:pt x="120" y="44"/>
                  </a:lnTo>
                  <a:lnTo>
                    <a:pt x="124" y="44"/>
                  </a:lnTo>
                  <a:lnTo>
                    <a:pt x="132" y="50"/>
                  </a:lnTo>
                  <a:lnTo>
                    <a:pt x="132" y="54"/>
                  </a:lnTo>
                  <a:lnTo>
                    <a:pt x="136" y="54"/>
                  </a:lnTo>
                  <a:lnTo>
                    <a:pt x="140" y="58"/>
                  </a:lnTo>
                  <a:lnTo>
                    <a:pt x="142" y="62"/>
                  </a:lnTo>
                  <a:lnTo>
                    <a:pt x="142" y="66"/>
                  </a:lnTo>
                  <a:lnTo>
                    <a:pt x="140" y="70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36" y="80"/>
                  </a:lnTo>
                  <a:lnTo>
                    <a:pt x="136" y="84"/>
                  </a:lnTo>
                  <a:lnTo>
                    <a:pt x="136" y="88"/>
                  </a:lnTo>
                  <a:lnTo>
                    <a:pt x="136" y="92"/>
                  </a:lnTo>
                  <a:lnTo>
                    <a:pt x="140" y="92"/>
                  </a:lnTo>
                  <a:lnTo>
                    <a:pt x="142" y="96"/>
                  </a:lnTo>
                  <a:lnTo>
                    <a:pt x="142" y="100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6" y="108"/>
                  </a:lnTo>
                  <a:lnTo>
                    <a:pt x="142" y="108"/>
                  </a:lnTo>
                  <a:lnTo>
                    <a:pt x="142" y="110"/>
                  </a:lnTo>
                  <a:lnTo>
                    <a:pt x="142" y="114"/>
                  </a:lnTo>
                  <a:lnTo>
                    <a:pt x="146" y="114"/>
                  </a:lnTo>
                  <a:lnTo>
                    <a:pt x="146" y="118"/>
                  </a:lnTo>
                  <a:lnTo>
                    <a:pt x="142" y="122"/>
                  </a:lnTo>
                  <a:lnTo>
                    <a:pt x="142" y="126"/>
                  </a:lnTo>
                  <a:lnTo>
                    <a:pt x="142" y="122"/>
                  </a:lnTo>
                  <a:lnTo>
                    <a:pt x="142" y="126"/>
                  </a:lnTo>
                  <a:lnTo>
                    <a:pt x="142" y="130"/>
                  </a:lnTo>
                  <a:lnTo>
                    <a:pt x="142" y="134"/>
                  </a:lnTo>
                  <a:lnTo>
                    <a:pt x="146" y="134"/>
                  </a:lnTo>
                  <a:lnTo>
                    <a:pt x="142" y="134"/>
                  </a:lnTo>
                  <a:lnTo>
                    <a:pt x="146" y="136"/>
                  </a:lnTo>
                  <a:lnTo>
                    <a:pt x="146" y="140"/>
                  </a:lnTo>
                  <a:lnTo>
                    <a:pt x="150" y="144"/>
                  </a:lnTo>
                  <a:lnTo>
                    <a:pt x="150" y="148"/>
                  </a:lnTo>
                  <a:lnTo>
                    <a:pt x="150" y="152"/>
                  </a:lnTo>
                  <a:lnTo>
                    <a:pt x="150" y="156"/>
                  </a:lnTo>
                  <a:lnTo>
                    <a:pt x="154" y="156"/>
                  </a:lnTo>
                  <a:lnTo>
                    <a:pt x="154" y="160"/>
                  </a:lnTo>
                  <a:lnTo>
                    <a:pt x="158" y="160"/>
                  </a:lnTo>
                  <a:lnTo>
                    <a:pt x="158" y="156"/>
                  </a:lnTo>
                  <a:lnTo>
                    <a:pt x="158" y="160"/>
                  </a:lnTo>
                  <a:lnTo>
                    <a:pt x="158" y="164"/>
                  </a:lnTo>
                  <a:lnTo>
                    <a:pt x="154" y="166"/>
                  </a:lnTo>
                  <a:lnTo>
                    <a:pt x="150" y="166"/>
                  </a:lnTo>
                  <a:lnTo>
                    <a:pt x="150" y="170"/>
                  </a:lnTo>
                  <a:lnTo>
                    <a:pt x="146" y="170"/>
                  </a:lnTo>
                  <a:lnTo>
                    <a:pt x="142" y="170"/>
                  </a:lnTo>
                  <a:lnTo>
                    <a:pt x="142" y="174"/>
                  </a:lnTo>
                  <a:lnTo>
                    <a:pt x="140" y="174"/>
                  </a:lnTo>
                  <a:lnTo>
                    <a:pt x="136" y="174"/>
                  </a:lnTo>
                  <a:lnTo>
                    <a:pt x="132" y="178"/>
                  </a:lnTo>
                  <a:lnTo>
                    <a:pt x="128" y="178"/>
                  </a:lnTo>
                  <a:lnTo>
                    <a:pt x="128" y="174"/>
                  </a:lnTo>
                  <a:lnTo>
                    <a:pt x="124" y="174"/>
                  </a:lnTo>
                  <a:lnTo>
                    <a:pt x="124" y="178"/>
                  </a:lnTo>
                  <a:lnTo>
                    <a:pt x="120" y="178"/>
                  </a:lnTo>
                  <a:lnTo>
                    <a:pt x="124" y="178"/>
                  </a:lnTo>
                  <a:lnTo>
                    <a:pt x="124" y="182"/>
                  </a:lnTo>
                  <a:lnTo>
                    <a:pt x="120" y="182"/>
                  </a:lnTo>
                  <a:lnTo>
                    <a:pt x="116" y="182"/>
                  </a:lnTo>
                  <a:lnTo>
                    <a:pt x="112" y="182"/>
                  </a:lnTo>
                  <a:lnTo>
                    <a:pt x="110" y="182"/>
                  </a:lnTo>
                  <a:lnTo>
                    <a:pt x="106" y="182"/>
                  </a:lnTo>
                  <a:lnTo>
                    <a:pt x="102" y="182"/>
                  </a:lnTo>
                  <a:lnTo>
                    <a:pt x="98" y="182"/>
                  </a:lnTo>
                  <a:lnTo>
                    <a:pt x="94" y="178"/>
                  </a:lnTo>
                  <a:lnTo>
                    <a:pt x="90" y="182"/>
                  </a:lnTo>
                  <a:lnTo>
                    <a:pt x="86" y="182"/>
                  </a:lnTo>
                  <a:lnTo>
                    <a:pt x="82" y="182"/>
                  </a:lnTo>
                  <a:lnTo>
                    <a:pt x="82" y="178"/>
                  </a:lnTo>
                  <a:lnTo>
                    <a:pt x="80" y="178"/>
                  </a:lnTo>
                  <a:lnTo>
                    <a:pt x="80" y="174"/>
                  </a:lnTo>
                  <a:lnTo>
                    <a:pt x="76" y="174"/>
                  </a:lnTo>
                  <a:lnTo>
                    <a:pt x="76" y="170"/>
                  </a:lnTo>
                  <a:lnTo>
                    <a:pt x="80" y="166"/>
                  </a:lnTo>
                  <a:lnTo>
                    <a:pt x="80" y="164"/>
                  </a:lnTo>
                  <a:lnTo>
                    <a:pt x="76" y="164"/>
                  </a:lnTo>
                  <a:lnTo>
                    <a:pt x="76" y="160"/>
                  </a:lnTo>
                  <a:lnTo>
                    <a:pt x="76" y="156"/>
                  </a:lnTo>
                  <a:lnTo>
                    <a:pt x="76" y="152"/>
                  </a:lnTo>
                  <a:lnTo>
                    <a:pt x="72" y="152"/>
                  </a:lnTo>
                  <a:lnTo>
                    <a:pt x="72" y="148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72" y="144"/>
                  </a:lnTo>
                  <a:close/>
                  <a:moveTo>
                    <a:pt x="150" y="70"/>
                  </a:moveTo>
                  <a:lnTo>
                    <a:pt x="150" y="66"/>
                  </a:lnTo>
                  <a:lnTo>
                    <a:pt x="150" y="70"/>
                  </a:lnTo>
                  <a:lnTo>
                    <a:pt x="150" y="74"/>
                  </a:lnTo>
                  <a:lnTo>
                    <a:pt x="150" y="78"/>
                  </a:lnTo>
                  <a:lnTo>
                    <a:pt x="146" y="74"/>
                  </a:lnTo>
                  <a:lnTo>
                    <a:pt x="150" y="74"/>
                  </a:lnTo>
                  <a:lnTo>
                    <a:pt x="150" y="70"/>
                  </a:lnTo>
                  <a:lnTo>
                    <a:pt x="150" y="70"/>
                  </a:lnTo>
                  <a:lnTo>
                    <a:pt x="150" y="70"/>
                  </a:lnTo>
                  <a:close/>
                  <a:moveTo>
                    <a:pt x="142" y="84"/>
                  </a:moveTo>
                  <a:lnTo>
                    <a:pt x="142" y="80"/>
                  </a:lnTo>
                  <a:lnTo>
                    <a:pt x="142" y="84"/>
                  </a:lnTo>
                  <a:lnTo>
                    <a:pt x="146" y="84"/>
                  </a:lnTo>
                  <a:lnTo>
                    <a:pt x="146" y="88"/>
                  </a:lnTo>
                  <a:lnTo>
                    <a:pt x="146" y="92"/>
                  </a:lnTo>
                  <a:lnTo>
                    <a:pt x="146" y="88"/>
                  </a:lnTo>
                  <a:lnTo>
                    <a:pt x="142" y="88"/>
                  </a:lnTo>
                  <a:lnTo>
                    <a:pt x="142" y="84"/>
                  </a:lnTo>
                  <a:lnTo>
                    <a:pt x="142" y="84"/>
                  </a:lnTo>
                  <a:lnTo>
                    <a:pt x="142" y="84"/>
                  </a:lnTo>
                  <a:close/>
                  <a:moveTo>
                    <a:pt x="146" y="118"/>
                  </a:moveTo>
                  <a:lnTo>
                    <a:pt x="150" y="114"/>
                  </a:lnTo>
                  <a:lnTo>
                    <a:pt x="150" y="118"/>
                  </a:lnTo>
                  <a:lnTo>
                    <a:pt x="146" y="118"/>
                  </a:lnTo>
                  <a:lnTo>
                    <a:pt x="146" y="118"/>
                  </a:lnTo>
                  <a:lnTo>
                    <a:pt x="146" y="11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9" name="Freeform 171"/>
            <p:cNvSpPr/>
            <p:nvPr/>
          </p:nvSpPr>
          <p:spPr>
            <a:xfrm>
              <a:off x="4106160" y="4184640"/>
              <a:ext cx="72720" cy="15480"/>
            </a:xfrm>
            <a:custGeom>
              <a:avLst/>
              <a:gdLst/>
              <a:ahLst/>
              <a:rect l="l" t="t" r="r" b="b"/>
              <a:pathLst>
                <a:path w="46" h="10">
                  <a:moveTo>
                    <a:pt x="4" y="6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2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6" y="2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0" name="Freeform 172"/>
            <p:cNvSpPr/>
            <p:nvPr/>
          </p:nvSpPr>
          <p:spPr>
            <a:xfrm>
              <a:off x="4480920" y="4254480"/>
              <a:ext cx="47160" cy="142560"/>
            </a:xfrm>
            <a:custGeom>
              <a:avLst/>
              <a:gdLst/>
              <a:ahLst/>
              <a:rect l="l" t="t" r="r" b="b"/>
              <a:pathLst>
                <a:path w="30" h="90">
                  <a:moveTo>
                    <a:pt x="26" y="64"/>
                  </a:moveTo>
                  <a:lnTo>
                    <a:pt x="26" y="64"/>
                  </a:lnTo>
                  <a:lnTo>
                    <a:pt x="26" y="64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4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0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6" y="44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6" y="56"/>
                  </a:lnTo>
                  <a:lnTo>
                    <a:pt x="26" y="60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1" name="Freeform 173"/>
            <p:cNvSpPr/>
            <p:nvPr/>
          </p:nvSpPr>
          <p:spPr>
            <a:xfrm>
              <a:off x="4652280" y="3508560"/>
              <a:ext cx="95040" cy="215640"/>
            </a:xfrm>
            <a:custGeom>
              <a:avLst/>
              <a:gdLst/>
              <a:ahLst/>
              <a:rect l="l" t="t" r="r" b="b"/>
              <a:pathLst>
                <a:path w="60" h="136">
                  <a:moveTo>
                    <a:pt x="40" y="8"/>
                  </a:moveTo>
                  <a:lnTo>
                    <a:pt x="40" y="8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2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52" y="72"/>
                  </a:lnTo>
                  <a:lnTo>
                    <a:pt x="52" y="72"/>
                  </a:lnTo>
                  <a:lnTo>
                    <a:pt x="52" y="72"/>
                  </a:lnTo>
                  <a:lnTo>
                    <a:pt x="52" y="72"/>
                  </a:lnTo>
                  <a:lnTo>
                    <a:pt x="52" y="72"/>
                  </a:lnTo>
                  <a:lnTo>
                    <a:pt x="52" y="72"/>
                  </a:lnTo>
                  <a:lnTo>
                    <a:pt x="52" y="72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0" y="86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2" y="98"/>
                  </a:lnTo>
                  <a:lnTo>
                    <a:pt x="52" y="98"/>
                  </a:lnTo>
                  <a:lnTo>
                    <a:pt x="52" y="98"/>
                  </a:lnTo>
                  <a:lnTo>
                    <a:pt x="48" y="98"/>
                  </a:lnTo>
                  <a:lnTo>
                    <a:pt x="48" y="102"/>
                  </a:lnTo>
                  <a:lnTo>
                    <a:pt x="48" y="102"/>
                  </a:lnTo>
                  <a:lnTo>
                    <a:pt x="48" y="102"/>
                  </a:lnTo>
                  <a:lnTo>
                    <a:pt x="48" y="102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38" y="108"/>
                  </a:lnTo>
                  <a:lnTo>
                    <a:pt x="38" y="112"/>
                  </a:lnTo>
                  <a:lnTo>
                    <a:pt x="40" y="112"/>
                  </a:lnTo>
                  <a:lnTo>
                    <a:pt x="40" y="116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40" y="124"/>
                  </a:lnTo>
                  <a:lnTo>
                    <a:pt x="40" y="124"/>
                  </a:lnTo>
                  <a:lnTo>
                    <a:pt x="40" y="124"/>
                  </a:lnTo>
                  <a:lnTo>
                    <a:pt x="38" y="128"/>
                  </a:lnTo>
                  <a:lnTo>
                    <a:pt x="38" y="132"/>
                  </a:lnTo>
                  <a:lnTo>
                    <a:pt x="38" y="132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0" y="132"/>
                  </a:lnTo>
                  <a:lnTo>
                    <a:pt x="30" y="128"/>
                  </a:lnTo>
                  <a:lnTo>
                    <a:pt x="30" y="128"/>
                  </a:lnTo>
                  <a:lnTo>
                    <a:pt x="30" y="124"/>
                  </a:lnTo>
                  <a:lnTo>
                    <a:pt x="26" y="120"/>
                  </a:lnTo>
                  <a:lnTo>
                    <a:pt x="26" y="116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98"/>
                  </a:lnTo>
                  <a:lnTo>
                    <a:pt x="22" y="98"/>
                  </a:lnTo>
                  <a:lnTo>
                    <a:pt x="18" y="94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0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6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0" y="6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60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6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44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0" y="1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38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close/>
                  <a:moveTo>
                    <a:pt x="52" y="52"/>
                  </a:moveTo>
                  <a:lnTo>
                    <a:pt x="52" y="52"/>
                  </a:lnTo>
                  <a:lnTo>
                    <a:pt x="52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close/>
                  <a:moveTo>
                    <a:pt x="48" y="72"/>
                  </a:moveTo>
                  <a:lnTo>
                    <a:pt x="48" y="72"/>
                  </a:lnTo>
                  <a:lnTo>
                    <a:pt x="48" y="72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2" name="Freeform 174"/>
            <p:cNvSpPr/>
            <p:nvPr/>
          </p:nvSpPr>
          <p:spPr>
            <a:xfrm>
              <a:off x="5147640" y="4444920"/>
              <a:ext cx="126720" cy="155160"/>
            </a:xfrm>
            <a:custGeom>
              <a:avLst/>
              <a:gdLst/>
              <a:ahLst/>
              <a:rect l="l" t="t" r="r" b="b"/>
              <a:pathLst>
                <a:path w="80" h="98">
                  <a:moveTo>
                    <a:pt x="50" y="90"/>
                  </a:move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2" y="90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2" y="90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2" y="90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2" y="98"/>
                  </a:lnTo>
                  <a:lnTo>
                    <a:pt x="8" y="98"/>
                  </a:lnTo>
                  <a:lnTo>
                    <a:pt x="8" y="98"/>
                  </a:lnTo>
                  <a:lnTo>
                    <a:pt x="8" y="98"/>
                  </a:lnTo>
                  <a:lnTo>
                    <a:pt x="8" y="98"/>
                  </a:lnTo>
                  <a:lnTo>
                    <a:pt x="8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8" y="66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20" y="44"/>
                  </a:lnTo>
                  <a:lnTo>
                    <a:pt x="22" y="40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2"/>
                  </a:lnTo>
                  <a:lnTo>
                    <a:pt x="68" y="2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6" y="22"/>
                  </a:lnTo>
                  <a:lnTo>
                    <a:pt x="76" y="22"/>
                  </a:lnTo>
                  <a:lnTo>
                    <a:pt x="76" y="22"/>
                  </a:lnTo>
                  <a:lnTo>
                    <a:pt x="76" y="22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30"/>
                  </a:lnTo>
                  <a:lnTo>
                    <a:pt x="76" y="30"/>
                  </a:lnTo>
                  <a:lnTo>
                    <a:pt x="76" y="30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80" y="34"/>
                  </a:lnTo>
                  <a:lnTo>
                    <a:pt x="80" y="34"/>
                  </a:lnTo>
                  <a:lnTo>
                    <a:pt x="80" y="36"/>
                  </a:lnTo>
                  <a:lnTo>
                    <a:pt x="80" y="40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80" y="44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4" y="78"/>
                  </a:lnTo>
                  <a:lnTo>
                    <a:pt x="64" y="82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56" y="90"/>
                  </a:lnTo>
                  <a:lnTo>
                    <a:pt x="56" y="90"/>
                  </a:lnTo>
                  <a:lnTo>
                    <a:pt x="56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0" y="9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3" name="Freeform 175"/>
            <p:cNvSpPr/>
            <p:nvPr/>
          </p:nvSpPr>
          <p:spPr>
            <a:xfrm>
              <a:off x="4100040" y="3794040"/>
              <a:ext cx="190080" cy="196560"/>
            </a:xfrm>
            <a:custGeom>
              <a:avLst/>
              <a:gdLst/>
              <a:ahLst/>
              <a:rect l="l" t="t" r="r" b="b"/>
              <a:pathLst>
                <a:path w="120" h="124">
                  <a:moveTo>
                    <a:pt x="0" y="124"/>
                  </a:moveTo>
                  <a:lnTo>
                    <a:pt x="0" y="124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16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2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96"/>
                  </a:lnTo>
                  <a:lnTo>
                    <a:pt x="8" y="96"/>
                  </a:lnTo>
                  <a:lnTo>
                    <a:pt x="8" y="96"/>
                  </a:lnTo>
                  <a:lnTo>
                    <a:pt x="8" y="96"/>
                  </a:lnTo>
                  <a:lnTo>
                    <a:pt x="8" y="96"/>
                  </a:lnTo>
                  <a:lnTo>
                    <a:pt x="8" y="96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6" y="74"/>
                  </a:lnTo>
                  <a:lnTo>
                    <a:pt x="16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0"/>
                  </a:lnTo>
                  <a:lnTo>
                    <a:pt x="20" y="70"/>
                  </a:lnTo>
                  <a:lnTo>
                    <a:pt x="20" y="70"/>
                  </a:lnTo>
                  <a:lnTo>
                    <a:pt x="20" y="66"/>
                  </a:lnTo>
                  <a:lnTo>
                    <a:pt x="20" y="70"/>
                  </a:lnTo>
                  <a:lnTo>
                    <a:pt x="20" y="70"/>
                  </a:lnTo>
                  <a:lnTo>
                    <a:pt x="20" y="70"/>
                  </a:lnTo>
                  <a:lnTo>
                    <a:pt x="20" y="70"/>
                  </a:lnTo>
                  <a:lnTo>
                    <a:pt x="20" y="70"/>
                  </a:lnTo>
                  <a:lnTo>
                    <a:pt x="16" y="74"/>
                  </a:lnTo>
                  <a:lnTo>
                    <a:pt x="20" y="70"/>
                  </a:lnTo>
                  <a:lnTo>
                    <a:pt x="20" y="70"/>
                  </a:lnTo>
                  <a:lnTo>
                    <a:pt x="20" y="70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4" y="6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8" y="64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4" y="18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20" y="0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20" y="6"/>
                  </a:lnTo>
                  <a:lnTo>
                    <a:pt x="120" y="14"/>
                  </a:lnTo>
                  <a:lnTo>
                    <a:pt x="120" y="14"/>
                  </a:lnTo>
                  <a:lnTo>
                    <a:pt x="120" y="22"/>
                  </a:lnTo>
                  <a:lnTo>
                    <a:pt x="120" y="30"/>
                  </a:lnTo>
                  <a:lnTo>
                    <a:pt x="120" y="30"/>
                  </a:lnTo>
                  <a:lnTo>
                    <a:pt x="120" y="30"/>
                  </a:lnTo>
                  <a:lnTo>
                    <a:pt x="110" y="30"/>
                  </a:lnTo>
                  <a:lnTo>
                    <a:pt x="110" y="30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2" y="30"/>
                  </a:lnTo>
                  <a:lnTo>
                    <a:pt x="102" y="30"/>
                  </a:lnTo>
                  <a:lnTo>
                    <a:pt x="102" y="30"/>
                  </a:lnTo>
                  <a:lnTo>
                    <a:pt x="102" y="30"/>
                  </a:lnTo>
                  <a:lnTo>
                    <a:pt x="94" y="30"/>
                  </a:lnTo>
                  <a:lnTo>
                    <a:pt x="90" y="30"/>
                  </a:lnTo>
                  <a:lnTo>
                    <a:pt x="84" y="30"/>
                  </a:lnTo>
                  <a:lnTo>
                    <a:pt x="80" y="30"/>
                  </a:lnTo>
                  <a:lnTo>
                    <a:pt x="72" y="30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6"/>
                  </a:lnTo>
                  <a:lnTo>
                    <a:pt x="72" y="70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68" y="78"/>
                  </a:lnTo>
                  <a:lnTo>
                    <a:pt x="64" y="78"/>
                  </a:lnTo>
                  <a:lnTo>
                    <a:pt x="64" y="78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0" y="86"/>
                  </a:lnTo>
                  <a:lnTo>
                    <a:pt x="58" y="86"/>
                  </a:lnTo>
                  <a:lnTo>
                    <a:pt x="58" y="86"/>
                  </a:lnTo>
                  <a:lnTo>
                    <a:pt x="58" y="90"/>
                  </a:lnTo>
                  <a:lnTo>
                    <a:pt x="58" y="90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58" y="100"/>
                  </a:lnTo>
                  <a:lnTo>
                    <a:pt x="58" y="100"/>
                  </a:lnTo>
                  <a:lnTo>
                    <a:pt x="60" y="104"/>
                  </a:lnTo>
                  <a:lnTo>
                    <a:pt x="60" y="112"/>
                  </a:lnTo>
                  <a:lnTo>
                    <a:pt x="60" y="116"/>
                  </a:lnTo>
                  <a:lnTo>
                    <a:pt x="54" y="116"/>
                  </a:lnTo>
                  <a:lnTo>
                    <a:pt x="46" y="116"/>
                  </a:lnTo>
                  <a:lnTo>
                    <a:pt x="42" y="116"/>
                  </a:lnTo>
                  <a:lnTo>
                    <a:pt x="42" y="116"/>
                  </a:lnTo>
                  <a:lnTo>
                    <a:pt x="38" y="116"/>
                  </a:lnTo>
                  <a:lnTo>
                    <a:pt x="34" y="116"/>
                  </a:lnTo>
                  <a:lnTo>
                    <a:pt x="30" y="116"/>
                  </a:lnTo>
                  <a:lnTo>
                    <a:pt x="28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8" y="116"/>
                  </a:lnTo>
                  <a:lnTo>
                    <a:pt x="4" y="116"/>
                  </a:lnTo>
                  <a:lnTo>
                    <a:pt x="4" y="116"/>
                  </a:lnTo>
                  <a:lnTo>
                    <a:pt x="4" y="12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4" name="Freeform 176"/>
            <p:cNvSpPr/>
            <p:nvPr/>
          </p:nvSpPr>
          <p:spPr>
            <a:xfrm>
              <a:off x="4976280" y="4781520"/>
              <a:ext cx="266400" cy="272520"/>
            </a:xfrm>
            <a:custGeom>
              <a:avLst/>
              <a:gdLst/>
              <a:ahLst/>
              <a:rect l="l" t="t" r="r" b="b"/>
              <a:pathLst>
                <a:path w="168" h="172">
                  <a:moveTo>
                    <a:pt x="120" y="118"/>
                  </a:moveTo>
                  <a:lnTo>
                    <a:pt x="120" y="122"/>
                  </a:lnTo>
                  <a:lnTo>
                    <a:pt x="120" y="126"/>
                  </a:lnTo>
                  <a:lnTo>
                    <a:pt x="120" y="130"/>
                  </a:lnTo>
                  <a:lnTo>
                    <a:pt x="116" y="130"/>
                  </a:lnTo>
                  <a:lnTo>
                    <a:pt x="112" y="126"/>
                  </a:lnTo>
                  <a:lnTo>
                    <a:pt x="112" y="130"/>
                  </a:lnTo>
                  <a:lnTo>
                    <a:pt x="108" y="130"/>
                  </a:lnTo>
                  <a:lnTo>
                    <a:pt x="104" y="130"/>
                  </a:lnTo>
                  <a:lnTo>
                    <a:pt x="102" y="134"/>
                  </a:lnTo>
                  <a:lnTo>
                    <a:pt x="102" y="138"/>
                  </a:lnTo>
                  <a:lnTo>
                    <a:pt x="98" y="138"/>
                  </a:lnTo>
                  <a:lnTo>
                    <a:pt x="98" y="142"/>
                  </a:lnTo>
                  <a:lnTo>
                    <a:pt x="98" y="146"/>
                  </a:lnTo>
                  <a:lnTo>
                    <a:pt x="94" y="146"/>
                  </a:lnTo>
                  <a:lnTo>
                    <a:pt x="90" y="148"/>
                  </a:lnTo>
                  <a:lnTo>
                    <a:pt x="88" y="148"/>
                  </a:lnTo>
                  <a:lnTo>
                    <a:pt x="88" y="152"/>
                  </a:lnTo>
                  <a:lnTo>
                    <a:pt x="84" y="156"/>
                  </a:lnTo>
                  <a:lnTo>
                    <a:pt x="84" y="160"/>
                  </a:lnTo>
                  <a:lnTo>
                    <a:pt x="80" y="160"/>
                  </a:lnTo>
                  <a:lnTo>
                    <a:pt x="80" y="164"/>
                  </a:lnTo>
                  <a:lnTo>
                    <a:pt x="76" y="168"/>
                  </a:lnTo>
                  <a:lnTo>
                    <a:pt x="72" y="168"/>
                  </a:lnTo>
                  <a:lnTo>
                    <a:pt x="72" y="172"/>
                  </a:lnTo>
                  <a:lnTo>
                    <a:pt x="68" y="172"/>
                  </a:lnTo>
                  <a:lnTo>
                    <a:pt x="64" y="168"/>
                  </a:lnTo>
                  <a:lnTo>
                    <a:pt x="60" y="168"/>
                  </a:lnTo>
                  <a:lnTo>
                    <a:pt x="60" y="172"/>
                  </a:lnTo>
                  <a:lnTo>
                    <a:pt x="58" y="172"/>
                  </a:lnTo>
                  <a:lnTo>
                    <a:pt x="58" y="168"/>
                  </a:lnTo>
                  <a:lnTo>
                    <a:pt x="54" y="168"/>
                  </a:lnTo>
                  <a:lnTo>
                    <a:pt x="50" y="168"/>
                  </a:lnTo>
                  <a:lnTo>
                    <a:pt x="46" y="164"/>
                  </a:lnTo>
                  <a:lnTo>
                    <a:pt x="46" y="160"/>
                  </a:lnTo>
                  <a:lnTo>
                    <a:pt x="42" y="160"/>
                  </a:lnTo>
                  <a:lnTo>
                    <a:pt x="38" y="160"/>
                  </a:lnTo>
                  <a:lnTo>
                    <a:pt x="34" y="160"/>
                  </a:lnTo>
                  <a:lnTo>
                    <a:pt x="30" y="160"/>
                  </a:lnTo>
                  <a:lnTo>
                    <a:pt x="28" y="164"/>
                  </a:lnTo>
                  <a:lnTo>
                    <a:pt x="24" y="164"/>
                  </a:lnTo>
                  <a:lnTo>
                    <a:pt x="20" y="160"/>
                  </a:lnTo>
                  <a:lnTo>
                    <a:pt x="12" y="152"/>
                  </a:lnTo>
                  <a:lnTo>
                    <a:pt x="8" y="148"/>
                  </a:lnTo>
                  <a:lnTo>
                    <a:pt x="8" y="146"/>
                  </a:lnTo>
                  <a:lnTo>
                    <a:pt x="4" y="146"/>
                  </a:lnTo>
                  <a:lnTo>
                    <a:pt x="4" y="142"/>
                  </a:lnTo>
                  <a:lnTo>
                    <a:pt x="4" y="138"/>
                  </a:lnTo>
                  <a:lnTo>
                    <a:pt x="0" y="138"/>
                  </a:lnTo>
                  <a:lnTo>
                    <a:pt x="0" y="134"/>
                  </a:lnTo>
                  <a:lnTo>
                    <a:pt x="0" y="126"/>
                  </a:lnTo>
                  <a:lnTo>
                    <a:pt x="0" y="116"/>
                  </a:lnTo>
                  <a:lnTo>
                    <a:pt x="0" y="112"/>
                  </a:lnTo>
                  <a:lnTo>
                    <a:pt x="0" y="108"/>
                  </a:lnTo>
                  <a:lnTo>
                    <a:pt x="0" y="100"/>
                  </a:lnTo>
                  <a:lnTo>
                    <a:pt x="0" y="96"/>
                  </a:lnTo>
                  <a:lnTo>
                    <a:pt x="0" y="90"/>
                  </a:lnTo>
                  <a:lnTo>
                    <a:pt x="0" y="82"/>
                  </a:lnTo>
                  <a:lnTo>
                    <a:pt x="8" y="82"/>
                  </a:lnTo>
                  <a:lnTo>
                    <a:pt x="16" y="82"/>
                  </a:lnTo>
                  <a:lnTo>
                    <a:pt x="20" y="82"/>
                  </a:lnTo>
                  <a:lnTo>
                    <a:pt x="24" y="82"/>
                  </a:lnTo>
                  <a:lnTo>
                    <a:pt x="28" y="82"/>
                  </a:lnTo>
                  <a:lnTo>
                    <a:pt x="30" y="82"/>
                  </a:lnTo>
                  <a:lnTo>
                    <a:pt x="30" y="78"/>
                  </a:lnTo>
                  <a:lnTo>
                    <a:pt x="30" y="74"/>
                  </a:lnTo>
                  <a:lnTo>
                    <a:pt x="30" y="70"/>
                  </a:lnTo>
                  <a:lnTo>
                    <a:pt x="30" y="62"/>
                  </a:lnTo>
                  <a:lnTo>
                    <a:pt x="30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0" y="48"/>
                  </a:lnTo>
                  <a:lnTo>
                    <a:pt x="30" y="44"/>
                  </a:lnTo>
                  <a:lnTo>
                    <a:pt x="30" y="48"/>
                  </a:lnTo>
                  <a:lnTo>
                    <a:pt x="34" y="48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2" y="56"/>
                  </a:lnTo>
                  <a:lnTo>
                    <a:pt x="46" y="52"/>
                  </a:lnTo>
                  <a:lnTo>
                    <a:pt x="50" y="52"/>
                  </a:lnTo>
                  <a:lnTo>
                    <a:pt x="50" y="56"/>
                  </a:lnTo>
                  <a:lnTo>
                    <a:pt x="50" y="60"/>
                  </a:lnTo>
                  <a:lnTo>
                    <a:pt x="54" y="60"/>
                  </a:lnTo>
                  <a:lnTo>
                    <a:pt x="58" y="62"/>
                  </a:lnTo>
                  <a:lnTo>
                    <a:pt x="60" y="62"/>
                  </a:lnTo>
                  <a:lnTo>
                    <a:pt x="64" y="62"/>
                  </a:lnTo>
                  <a:lnTo>
                    <a:pt x="68" y="66"/>
                  </a:lnTo>
                  <a:lnTo>
                    <a:pt x="72" y="66"/>
                  </a:lnTo>
                  <a:lnTo>
                    <a:pt x="72" y="62"/>
                  </a:lnTo>
                  <a:lnTo>
                    <a:pt x="76" y="60"/>
                  </a:lnTo>
                  <a:lnTo>
                    <a:pt x="76" y="62"/>
                  </a:lnTo>
                  <a:lnTo>
                    <a:pt x="80" y="62"/>
                  </a:lnTo>
                  <a:lnTo>
                    <a:pt x="80" y="66"/>
                  </a:lnTo>
                  <a:lnTo>
                    <a:pt x="84" y="70"/>
                  </a:lnTo>
                  <a:lnTo>
                    <a:pt x="88" y="70"/>
                  </a:lnTo>
                  <a:lnTo>
                    <a:pt x="90" y="74"/>
                  </a:lnTo>
                  <a:lnTo>
                    <a:pt x="94" y="74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8" y="82"/>
                  </a:lnTo>
                  <a:lnTo>
                    <a:pt x="102" y="86"/>
                  </a:lnTo>
                  <a:lnTo>
                    <a:pt x="102" y="90"/>
                  </a:lnTo>
                  <a:lnTo>
                    <a:pt x="104" y="90"/>
                  </a:lnTo>
                  <a:lnTo>
                    <a:pt x="108" y="90"/>
                  </a:lnTo>
                  <a:lnTo>
                    <a:pt x="108" y="86"/>
                  </a:lnTo>
                  <a:lnTo>
                    <a:pt x="112" y="90"/>
                  </a:lnTo>
                  <a:lnTo>
                    <a:pt x="108" y="90"/>
                  </a:lnTo>
                  <a:lnTo>
                    <a:pt x="112" y="90"/>
                  </a:lnTo>
                  <a:lnTo>
                    <a:pt x="112" y="86"/>
                  </a:lnTo>
                  <a:lnTo>
                    <a:pt x="112" y="78"/>
                  </a:lnTo>
                  <a:lnTo>
                    <a:pt x="112" y="74"/>
                  </a:lnTo>
                  <a:lnTo>
                    <a:pt x="112" y="70"/>
                  </a:lnTo>
                  <a:lnTo>
                    <a:pt x="112" y="66"/>
                  </a:lnTo>
                  <a:lnTo>
                    <a:pt x="108" y="70"/>
                  </a:lnTo>
                  <a:lnTo>
                    <a:pt x="108" y="74"/>
                  </a:lnTo>
                  <a:lnTo>
                    <a:pt x="104" y="70"/>
                  </a:lnTo>
                  <a:lnTo>
                    <a:pt x="102" y="70"/>
                  </a:lnTo>
                  <a:lnTo>
                    <a:pt x="98" y="66"/>
                  </a:lnTo>
                  <a:lnTo>
                    <a:pt x="98" y="62"/>
                  </a:lnTo>
                  <a:lnTo>
                    <a:pt x="94" y="62"/>
                  </a:lnTo>
                  <a:lnTo>
                    <a:pt x="94" y="60"/>
                  </a:lnTo>
                  <a:lnTo>
                    <a:pt x="94" y="56"/>
                  </a:lnTo>
                  <a:lnTo>
                    <a:pt x="94" y="52"/>
                  </a:lnTo>
                  <a:lnTo>
                    <a:pt x="94" y="48"/>
                  </a:lnTo>
                  <a:lnTo>
                    <a:pt x="94" y="44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0"/>
                  </a:lnTo>
                  <a:lnTo>
                    <a:pt x="98" y="26"/>
                  </a:lnTo>
                  <a:lnTo>
                    <a:pt x="94" y="22"/>
                  </a:lnTo>
                  <a:lnTo>
                    <a:pt x="94" y="18"/>
                  </a:lnTo>
                  <a:lnTo>
                    <a:pt x="98" y="14"/>
                  </a:lnTo>
                  <a:lnTo>
                    <a:pt x="98" y="10"/>
                  </a:lnTo>
                  <a:lnTo>
                    <a:pt x="102" y="10"/>
                  </a:lnTo>
                  <a:lnTo>
                    <a:pt x="102" y="6"/>
                  </a:lnTo>
                  <a:lnTo>
                    <a:pt x="102" y="4"/>
                  </a:lnTo>
                  <a:lnTo>
                    <a:pt x="104" y="4"/>
                  </a:lnTo>
                  <a:lnTo>
                    <a:pt x="108" y="4"/>
                  </a:lnTo>
                  <a:lnTo>
                    <a:pt x="116" y="4"/>
                  </a:lnTo>
                  <a:lnTo>
                    <a:pt x="120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28" y="4"/>
                  </a:lnTo>
                  <a:lnTo>
                    <a:pt x="128" y="6"/>
                  </a:lnTo>
                  <a:lnTo>
                    <a:pt x="132" y="6"/>
                  </a:lnTo>
                  <a:lnTo>
                    <a:pt x="136" y="6"/>
                  </a:lnTo>
                  <a:lnTo>
                    <a:pt x="138" y="10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46" y="14"/>
                  </a:lnTo>
                  <a:lnTo>
                    <a:pt x="150" y="14"/>
                  </a:lnTo>
                  <a:lnTo>
                    <a:pt x="150" y="18"/>
                  </a:lnTo>
                  <a:lnTo>
                    <a:pt x="154" y="18"/>
                  </a:lnTo>
                  <a:lnTo>
                    <a:pt x="158" y="22"/>
                  </a:lnTo>
                  <a:lnTo>
                    <a:pt x="158" y="26"/>
                  </a:lnTo>
                  <a:lnTo>
                    <a:pt x="162" y="26"/>
                  </a:lnTo>
                  <a:lnTo>
                    <a:pt x="162" y="30"/>
                  </a:lnTo>
                  <a:lnTo>
                    <a:pt x="166" y="30"/>
                  </a:lnTo>
                  <a:lnTo>
                    <a:pt x="162" y="30"/>
                  </a:lnTo>
                  <a:lnTo>
                    <a:pt x="162" y="32"/>
                  </a:lnTo>
                  <a:lnTo>
                    <a:pt x="166" y="32"/>
                  </a:lnTo>
                  <a:lnTo>
                    <a:pt x="166" y="36"/>
                  </a:lnTo>
                  <a:lnTo>
                    <a:pt x="168" y="40"/>
                  </a:lnTo>
                  <a:lnTo>
                    <a:pt x="166" y="44"/>
                  </a:lnTo>
                  <a:lnTo>
                    <a:pt x="162" y="44"/>
                  </a:lnTo>
                  <a:lnTo>
                    <a:pt x="162" y="48"/>
                  </a:lnTo>
                  <a:lnTo>
                    <a:pt x="166" y="48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62" y="60"/>
                  </a:lnTo>
                  <a:lnTo>
                    <a:pt x="162" y="62"/>
                  </a:lnTo>
                  <a:lnTo>
                    <a:pt x="162" y="66"/>
                  </a:lnTo>
                  <a:lnTo>
                    <a:pt x="166" y="70"/>
                  </a:lnTo>
                  <a:lnTo>
                    <a:pt x="166" y="74"/>
                  </a:lnTo>
                  <a:lnTo>
                    <a:pt x="162" y="74"/>
                  </a:lnTo>
                  <a:lnTo>
                    <a:pt x="158" y="74"/>
                  </a:lnTo>
                  <a:lnTo>
                    <a:pt x="158" y="78"/>
                  </a:lnTo>
                  <a:lnTo>
                    <a:pt x="158" y="82"/>
                  </a:lnTo>
                  <a:lnTo>
                    <a:pt x="158" y="86"/>
                  </a:lnTo>
                  <a:lnTo>
                    <a:pt x="158" y="90"/>
                  </a:lnTo>
                  <a:lnTo>
                    <a:pt x="158" y="92"/>
                  </a:lnTo>
                  <a:lnTo>
                    <a:pt x="154" y="92"/>
                  </a:lnTo>
                  <a:lnTo>
                    <a:pt x="158" y="96"/>
                  </a:lnTo>
                  <a:lnTo>
                    <a:pt x="158" y="100"/>
                  </a:lnTo>
                  <a:lnTo>
                    <a:pt x="162" y="100"/>
                  </a:lnTo>
                  <a:lnTo>
                    <a:pt x="158" y="100"/>
                  </a:lnTo>
                  <a:lnTo>
                    <a:pt x="150" y="104"/>
                  </a:lnTo>
                  <a:lnTo>
                    <a:pt x="146" y="108"/>
                  </a:lnTo>
                  <a:lnTo>
                    <a:pt x="142" y="108"/>
                  </a:lnTo>
                  <a:lnTo>
                    <a:pt x="138" y="108"/>
                  </a:lnTo>
                  <a:lnTo>
                    <a:pt x="138" y="112"/>
                  </a:lnTo>
                  <a:lnTo>
                    <a:pt x="136" y="112"/>
                  </a:lnTo>
                  <a:lnTo>
                    <a:pt x="132" y="112"/>
                  </a:lnTo>
                  <a:lnTo>
                    <a:pt x="128" y="112"/>
                  </a:lnTo>
                  <a:lnTo>
                    <a:pt x="128" y="116"/>
                  </a:lnTo>
                  <a:lnTo>
                    <a:pt x="124" y="116"/>
                  </a:lnTo>
                  <a:lnTo>
                    <a:pt x="120" y="116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5" name="Freeform 177"/>
            <p:cNvSpPr/>
            <p:nvPr/>
          </p:nvSpPr>
          <p:spPr>
            <a:xfrm>
              <a:off x="5055480" y="4984920"/>
              <a:ext cx="177480" cy="193320"/>
            </a:xfrm>
            <a:custGeom>
              <a:avLst/>
              <a:gdLst/>
              <a:ahLst/>
              <a:rect l="l" t="t" r="r" b="b"/>
              <a:pathLst>
                <a:path w="112" h="122">
                  <a:moveTo>
                    <a:pt x="100" y="100"/>
                  </a:moveTo>
                  <a:lnTo>
                    <a:pt x="100" y="100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92" y="110"/>
                  </a:lnTo>
                  <a:lnTo>
                    <a:pt x="88" y="114"/>
                  </a:lnTo>
                  <a:lnTo>
                    <a:pt x="84" y="118"/>
                  </a:lnTo>
                  <a:lnTo>
                    <a:pt x="84" y="118"/>
                  </a:lnTo>
                  <a:lnTo>
                    <a:pt x="84" y="118"/>
                  </a:lnTo>
                  <a:lnTo>
                    <a:pt x="84" y="122"/>
                  </a:lnTo>
                  <a:lnTo>
                    <a:pt x="84" y="118"/>
                  </a:lnTo>
                  <a:lnTo>
                    <a:pt x="84" y="118"/>
                  </a:lnTo>
                  <a:lnTo>
                    <a:pt x="82" y="118"/>
                  </a:lnTo>
                  <a:lnTo>
                    <a:pt x="82" y="118"/>
                  </a:lnTo>
                  <a:lnTo>
                    <a:pt x="82" y="118"/>
                  </a:lnTo>
                  <a:lnTo>
                    <a:pt x="82" y="118"/>
                  </a:lnTo>
                  <a:lnTo>
                    <a:pt x="82" y="118"/>
                  </a:lnTo>
                  <a:lnTo>
                    <a:pt x="82" y="118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66" y="118"/>
                  </a:lnTo>
                  <a:lnTo>
                    <a:pt x="66" y="114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58" y="114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52" y="114"/>
                  </a:lnTo>
                  <a:lnTo>
                    <a:pt x="52" y="114"/>
                  </a:lnTo>
                  <a:lnTo>
                    <a:pt x="52" y="114"/>
                  </a:lnTo>
                  <a:lnTo>
                    <a:pt x="52" y="114"/>
                  </a:lnTo>
                  <a:lnTo>
                    <a:pt x="52" y="114"/>
                  </a:lnTo>
                  <a:lnTo>
                    <a:pt x="52" y="110"/>
                  </a:lnTo>
                  <a:lnTo>
                    <a:pt x="52" y="110"/>
                  </a:lnTo>
                  <a:lnTo>
                    <a:pt x="52" y="110"/>
                  </a:lnTo>
                  <a:lnTo>
                    <a:pt x="52" y="110"/>
                  </a:lnTo>
                  <a:lnTo>
                    <a:pt x="52" y="110"/>
                  </a:lnTo>
                  <a:lnTo>
                    <a:pt x="52" y="110"/>
                  </a:lnTo>
                  <a:lnTo>
                    <a:pt x="52" y="108"/>
                  </a:lnTo>
                  <a:lnTo>
                    <a:pt x="52" y="108"/>
                  </a:lnTo>
                  <a:lnTo>
                    <a:pt x="52" y="108"/>
                  </a:lnTo>
                  <a:lnTo>
                    <a:pt x="52" y="108"/>
                  </a:lnTo>
                  <a:lnTo>
                    <a:pt x="48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38" y="108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4" y="88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80"/>
                  </a:lnTo>
                  <a:lnTo>
                    <a:pt x="26" y="80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4" y="74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2" y="70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8" y="54"/>
                  </a:lnTo>
                  <a:lnTo>
                    <a:pt x="8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4" y="32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0"/>
                  </a:lnTo>
                  <a:lnTo>
                    <a:pt x="52" y="10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2" y="0"/>
                  </a:lnTo>
                  <a:lnTo>
                    <a:pt x="66" y="2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70" y="6"/>
                  </a:lnTo>
                  <a:lnTo>
                    <a:pt x="78" y="6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92" y="10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8" y="32"/>
                  </a:lnTo>
                  <a:lnTo>
                    <a:pt x="108" y="32"/>
                  </a:lnTo>
                  <a:lnTo>
                    <a:pt x="108" y="32"/>
                  </a:lnTo>
                  <a:lnTo>
                    <a:pt x="108" y="36"/>
                  </a:lnTo>
                  <a:lnTo>
                    <a:pt x="108" y="36"/>
                  </a:lnTo>
                  <a:lnTo>
                    <a:pt x="108" y="36"/>
                  </a:lnTo>
                  <a:lnTo>
                    <a:pt x="108" y="36"/>
                  </a:lnTo>
                  <a:lnTo>
                    <a:pt x="108" y="36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8" y="48"/>
                  </a:lnTo>
                  <a:lnTo>
                    <a:pt x="108" y="48"/>
                  </a:lnTo>
                  <a:lnTo>
                    <a:pt x="108" y="48"/>
                  </a:lnTo>
                  <a:lnTo>
                    <a:pt x="108" y="48"/>
                  </a:lnTo>
                  <a:lnTo>
                    <a:pt x="112" y="48"/>
                  </a:lnTo>
                  <a:lnTo>
                    <a:pt x="108" y="52"/>
                  </a:lnTo>
                  <a:lnTo>
                    <a:pt x="108" y="52"/>
                  </a:lnTo>
                  <a:lnTo>
                    <a:pt x="108" y="52"/>
                  </a:lnTo>
                  <a:lnTo>
                    <a:pt x="108" y="52"/>
                  </a:lnTo>
                  <a:lnTo>
                    <a:pt x="108" y="52"/>
                  </a:lnTo>
                  <a:lnTo>
                    <a:pt x="108" y="52"/>
                  </a:lnTo>
                  <a:lnTo>
                    <a:pt x="108" y="54"/>
                  </a:lnTo>
                  <a:lnTo>
                    <a:pt x="108" y="54"/>
                  </a:lnTo>
                  <a:lnTo>
                    <a:pt x="108" y="54"/>
                  </a:lnTo>
                  <a:lnTo>
                    <a:pt x="108" y="54"/>
                  </a:lnTo>
                  <a:lnTo>
                    <a:pt x="108" y="54"/>
                  </a:lnTo>
                  <a:lnTo>
                    <a:pt x="108" y="54"/>
                  </a:lnTo>
                  <a:lnTo>
                    <a:pt x="104" y="54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8" y="58"/>
                  </a:lnTo>
                  <a:lnTo>
                    <a:pt x="108" y="62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4" y="66"/>
                  </a:lnTo>
                  <a:lnTo>
                    <a:pt x="104" y="70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04" y="84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0" y="88"/>
                  </a:lnTo>
                  <a:lnTo>
                    <a:pt x="100" y="88"/>
                  </a:lnTo>
                  <a:lnTo>
                    <a:pt x="100" y="92"/>
                  </a:lnTo>
                  <a:lnTo>
                    <a:pt x="100" y="92"/>
                  </a:lnTo>
                  <a:lnTo>
                    <a:pt x="100" y="92"/>
                  </a:lnTo>
                  <a:lnTo>
                    <a:pt x="100" y="96"/>
                  </a:lnTo>
                  <a:lnTo>
                    <a:pt x="100" y="96"/>
                  </a:lnTo>
                  <a:lnTo>
                    <a:pt x="100" y="96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100" y="10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6" name="Freeform 178"/>
            <p:cNvSpPr/>
            <p:nvPr/>
          </p:nvSpPr>
          <p:spPr>
            <a:xfrm>
              <a:off x="2836440" y="5156280"/>
              <a:ext cx="444240" cy="1022040"/>
            </a:xfrm>
            <a:custGeom>
              <a:avLst/>
              <a:gdLst/>
              <a:ahLst/>
              <a:rect l="l" t="t" r="r" b="b"/>
              <a:pathLst>
                <a:path w="280" h="644">
                  <a:moveTo>
                    <a:pt x="24" y="358"/>
                  </a:moveTo>
                  <a:lnTo>
                    <a:pt x="24" y="354"/>
                  </a:lnTo>
                  <a:lnTo>
                    <a:pt x="24" y="350"/>
                  </a:lnTo>
                  <a:lnTo>
                    <a:pt x="24" y="346"/>
                  </a:lnTo>
                  <a:lnTo>
                    <a:pt x="28" y="346"/>
                  </a:lnTo>
                  <a:lnTo>
                    <a:pt x="28" y="342"/>
                  </a:lnTo>
                  <a:lnTo>
                    <a:pt x="24" y="342"/>
                  </a:lnTo>
                  <a:lnTo>
                    <a:pt x="28" y="338"/>
                  </a:lnTo>
                  <a:lnTo>
                    <a:pt x="28" y="334"/>
                  </a:lnTo>
                  <a:lnTo>
                    <a:pt x="28" y="330"/>
                  </a:lnTo>
                  <a:lnTo>
                    <a:pt x="28" y="328"/>
                  </a:lnTo>
                  <a:lnTo>
                    <a:pt x="28" y="330"/>
                  </a:lnTo>
                  <a:lnTo>
                    <a:pt x="30" y="330"/>
                  </a:lnTo>
                  <a:lnTo>
                    <a:pt x="30" y="328"/>
                  </a:lnTo>
                  <a:lnTo>
                    <a:pt x="30" y="324"/>
                  </a:lnTo>
                  <a:lnTo>
                    <a:pt x="30" y="320"/>
                  </a:lnTo>
                  <a:lnTo>
                    <a:pt x="30" y="316"/>
                  </a:lnTo>
                  <a:lnTo>
                    <a:pt x="34" y="316"/>
                  </a:lnTo>
                  <a:lnTo>
                    <a:pt x="34" y="312"/>
                  </a:lnTo>
                  <a:lnTo>
                    <a:pt x="38" y="312"/>
                  </a:lnTo>
                  <a:lnTo>
                    <a:pt x="38" y="308"/>
                  </a:lnTo>
                  <a:lnTo>
                    <a:pt x="38" y="304"/>
                  </a:lnTo>
                  <a:lnTo>
                    <a:pt x="38" y="302"/>
                  </a:lnTo>
                  <a:lnTo>
                    <a:pt x="34" y="298"/>
                  </a:lnTo>
                  <a:lnTo>
                    <a:pt x="34" y="294"/>
                  </a:lnTo>
                  <a:lnTo>
                    <a:pt x="34" y="290"/>
                  </a:lnTo>
                  <a:lnTo>
                    <a:pt x="34" y="286"/>
                  </a:lnTo>
                  <a:lnTo>
                    <a:pt x="34" y="282"/>
                  </a:lnTo>
                  <a:lnTo>
                    <a:pt x="34" y="278"/>
                  </a:lnTo>
                  <a:lnTo>
                    <a:pt x="34" y="274"/>
                  </a:lnTo>
                  <a:lnTo>
                    <a:pt x="34" y="272"/>
                  </a:lnTo>
                  <a:lnTo>
                    <a:pt x="38" y="268"/>
                  </a:lnTo>
                  <a:lnTo>
                    <a:pt x="38" y="272"/>
                  </a:lnTo>
                  <a:lnTo>
                    <a:pt x="42" y="268"/>
                  </a:lnTo>
                  <a:lnTo>
                    <a:pt x="42" y="264"/>
                  </a:lnTo>
                  <a:lnTo>
                    <a:pt x="46" y="264"/>
                  </a:lnTo>
                  <a:lnTo>
                    <a:pt x="46" y="260"/>
                  </a:lnTo>
                  <a:lnTo>
                    <a:pt x="46" y="256"/>
                  </a:lnTo>
                  <a:lnTo>
                    <a:pt x="46" y="252"/>
                  </a:lnTo>
                  <a:lnTo>
                    <a:pt x="46" y="248"/>
                  </a:lnTo>
                  <a:lnTo>
                    <a:pt x="42" y="248"/>
                  </a:lnTo>
                  <a:lnTo>
                    <a:pt x="42" y="246"/>
                  </a:lnTo>
                  <a:lnTo>
                    <a:pt x="46" y="246"/>
                  </a:lnTo>
                  <a:lnTo>
                    <a:pt x="46" y="242"/>
                  </a:lnTo>
                  <a:lnTo>
                    <a:pt x="46" y="238"/>
                  </a:lnTo>
                  <a:lnTo>
                    <a:pt x="46" y="234"/>
                  </a:lnTo>
                  <a:lnTo>
                    <a:pt x="50" y="234"/>
                  </a:lnTo>
                  <a:lnTo>
                    <a:pt x="50" y="230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4" y="222"/>
                  </a:lnTo>
                  <a:lnTo>
                    <a:pt x="54" y="218"/>
                  </a:lnTo>
                  <a:lnTo>
                    <a:pt x="54" y="216"/>
                  </a:lnTo>
                  <a:lnTo>
                    <a:pt x="54" y="212"/>
                  </a:lnTo>
                  <a:lnTo>
                    <a:pt x="54" y="208"/>
                  </a:lnTo>
                  <a:lnTo>
                    <a:pt x="50" y="208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0" y="196"/>
                  </a:lnTo>
                  <a:lnTo>
                    <a:pt x="50" y="192"/>
                  </a:lnTo>
                  <a:lnTo>
                    <a:pt x="46" y="192"/>
                  </a:lnTo>
                  <a:lnTo>
                    <a:pt x="46" y="190"/>
                  </a:lnTo>
                  <a:lnTo>
                    <a:pt x="46" y="186"/>
                  </a:lnTo>
                  <a:lnTo>
                    <a:pt x="46" y="182"/>
                  </a:lnTo>
                  <a:lnTo>
                    <a:pt x="42" y="178"/>
                  </a:lnTo>
                  <a:lnTo>
                    <a:pt x="42" y="174"/>
                  </a:lnTo>
                  <a:lnTo>
                    <a:pt x="42" y="170"/>
                  </a:lnTo>
                  <a:lnTo>
                    <a:pt x="46" y="170"/>
                  </a:lnTo>
                  <a:lnTo>
                    <a:pt x="46" y="166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50" y="160"/>
                  </a:lnTo>
                  <a:lnTo>
                    <a:pt x="50" y="156"/>
                  </a:lnTo>
                  <a:lnTo>
                    <a:pt x="54" y="156"/>
                  </a:lnTo>
                  <a:lnTo>
                    <a:pt x="54" y="152"/>
                  </a:lnTo>
                  <a:lnTo>
                    <a:pt x="54" y="148"/>
                  </a:lnTo>
                  <a:lnTo>
                    <a:pt x="54" y="144"/>
                  </a:lnTo>
                  <a:lnTo>
                    <a:pt x="50" y="140"/>
                  </a:lnTo>
                  <a:lnTo>
                    <a:pt x="54" y="140"/>
                  </a:lnTo>
                  <a:lnTo>
                    <a:pt x="50" y="140"/>
                  </a:lnTo>
                  <a:lnTo>
                    <a:pt x="50" y="136"/>
                  </a:lnTo>
                  <a:lnTo>
                    <a:pt x="54" y="134"/>
                  </a:lnTo>
                  <a:lnTo>
                    <a:pt x="54" y="130"/>
                  </a:lnTo>
                  <a:lnTo>
                    <a:pt x="54" y="126"/>
                  </a:lnTo>
                  <a:lnTo>
                    <a:pt x="54" y="122"/>
                  </a:lnTo>
                  <a:lnTo>
                    <a:pt x="56" y="122"/>
                  </a:lnTo>
                  <a:lnTo>
                    <a:pt x="56" y="118"/>
                  </a:lnTo>
                  <a:lnTo>
                    <a:pt x="60" y="114"/>
                  </a:lnTo>
                  <a:lnTo>
                    <a:pt x="60" y="110"/>
                  </a:lnTo>
                  <a:lnTo>
                    <a:pt x="64" y="110"/>
                  </a:lnTo>
                  <a:lnTo>
                    <a:pt x="64" y="106"/>
                  </a:lnTo>
                  <a:lnTo>
                    <a:pt x="64" y="104"/>
                  </a:lnTo>
                  <a:lnTo>
                    <a:pt x="68" y="100"/>
                  </a:lnTo>
                  <a:lnTo>
                    <a:pt x="68" y="96"/>
                  </a:lnTo>
                  <a:lnTo>
                    <a:pt x="72" y="96"/>
                  </a:lnTo>
                  <a:lnTo>
                    <a:pt x="76" y="96"/>
                  </a:lnTo>
                  <a:lnTo>
                    <a:pt x="76" y="92"/>
                  </a:lnTo>
                  <a:lnTo>
                    <a:pt x="72" y="88"/>
                  </a:lnTo>
                  <a:lnTo>
                    <a:pt x="72" y="84"/>
                  </a:lnTo>
                  <a:lnTo>
                    <a:pt x="72" y="82"/>
                  </a:lnTo>
                  <a:lnTo>
                    <a:pt x="72" y="78"/>
                  </a:lnTo>
                  <a:lnTo>
                    <a:pt x="72" y="74"/>
                  </a:lnTo>
                  <a:lnTo>
                    <a:pt x="72" y="70"/>
                  </a:lnTo>
                  <a:lnTo>
                    <a:pt x="72" y="66"/>
                  </a:lnTo>
                  <a:lnTo>
                    <a:pt x="72" y="64"/>
                  </a:lnTo>
                  <a:lnTo>
                    <a:pt x="76" y="60"/>
                  </a:lnTo>
                  <a:lnTo>
                    <a:pt x="72" y="56"/>
                  </a:lnTo>
                  <a:lnTo>
                    <a:pt x="72" y="52"/>
                  </a:lnTo>
                  <a:lnTo>
                    <a:pt x="72" y="48"/>
                  </a:lnTo>
                  <a:lnTo>
                    <a:pt x="76" y="48"/>
                  </a:lnTo>
                  <a:lnTo>
                    <a:pt x="80" y="44"/>
                  </a:lnTo>
                  <a:lnTo>
                    <a:pt x="82" y="44"/>
                  </a:lnTo>
                  <a:lnTo>
                    <a:pt x="86" y="44"/>
                  </a:lnTo>
                  <a:lnTo>
                    <a:pt x="86" y="40"/>
                  </a:lnTo>
                  <a:lnTo>
                    <a:pt x="90" y="36"/>
                  </a:lnTo>
                  <a:lnTo>
                    <a:pt x="90" y="34"/>
                  </a:lnTo>
                  <a:lnTo>
                    <a:pt x="90" y="30"/>
                  </a:lnTo>
                  <a:lnTo>
                    <a:pt x="90" y="26"/>
                  </a:lnTo>
                  <a:lnTo>
                    <a:pt x="94" y="26"/>
                  </a:lnTo>
                  <a:lnTo>
                    <a:pt x="94" y="22"/>
                  </a:lnTo>
                  <a:lnTo>
                    <a:pt x="90" y="22"/>
                  </a:lnTo>
                  <a:lnTo>
                    <a:pt x="90" y="18"/>
                  </a:lnTo>
                  <a:lnTo>
                    <a:pt x="94" y="18"/>
                  </a:lnTo>
                  <a:lnTo>
                    <a:pt x="94" y="14"/>
                  </a:lnTo>
                  <a:lnTo>
                    <a:pt x="98" y="14"/>
                  </a:lnTo>
                  <a:lnTo>
                    <a:pt x="98" y="10"/>
                  </a:lnTo>
                  <a:lnTo>
                    <a:pt x="98" y="6"/>
                  </a:lnTo>
                  <a:lnTo>
                    <a:pt x="102" y="6"/>
                  </a:lnTo>
                  <a:lnTo>
                    <a:pt x="102" y="4"/>
                  </a:lnTo>
                  <a:lnTo>
                    <a:pt x="106" y="4"/>
                  </a:lnTo>
                  <a:lnTo>
                    <a:pt x="106" y="0"/>
                  </a:lnTo>
                  <a:lnTo>
                    <a:pt x="106" y="4"/>
                  </a:lnTo>
                  <a:lnTo>
                    <a:pt x="108" y="4"/>
                  </a:lnTo>
                  <a:lnTo>
                    <a:pt x="108" y="6"/>
                  </a:lnTo>
                  <a:lnTo>
                    <a:pt x="112" y="6"/>
                  </a:lnTo>
                  <a:lnTo>
                    <a:pt x="120" y="6"/>
                  </a:lnTo>
                  <a:lnTo>
                    <a:pt x="122" y="6"/>
                  </a:lnTo>
                  <a:lnTo>
                    <a:pt x="126" y="6"/>
                  </a:lnTo>
                  <a:lnTo>
                    <a:pt x="126" y="10"/>
                  </a:lnTo>
                  <a:lnTo>
                    <a:pt x="126" y="14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0" y="14"/>
                  </a:lnTo>
                  <a:lnTo>
                    <a:pt x="134" y="10"/>
                  </a:lnTo>
                  <a:lnTo>
                    <a:pt x="134" y="6"/>
                  </a:lnTo>
                  <a:lnTo>
                    <a:pt x="138" y="6"/>
                  </a:lnTo>
                  <a:lnTo>
                    <a:pt x="142" y="6"/>
                  </a:lnTo>
                  <a:lnTo>
                    <a:pt x="146" y="6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2" y="10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60" y="14"/>
                  </a:lnTo>
                  <a:lnTo>
                    <a:pt x="160" y="18"/>
                  </a:lnTo>
                  <a:lnTo>
                    <a:pt x="164" y="22"/>
                  </a:lnTo>
                  <a:lnTo>
                    <a:pt x="164" y="26"/>
                  </a:lnTo>
                  <a:lnTo>
                    <a:pt x="168" y="26"/>
                  </a:lnTo>
                  <a:lnTo>
                    <a:pt x="168" y="30"/>
                  </a:lnTo>
                  <a:lnTo>
                    <a:pt x="172" y="30"/>
                  </a:lnTo>
                  <a:lnTo>
                    <a:pt x="172" y="34"/>
                  </a:lnTo>
                  <a:lnTo>
                    <a:pt x="176" y="34"/>
                  </a:lnTo>
                  <a:lnTo>
                    <a:pt x="176" y="36"/>
                  </a:lnTo>
                  <a:lnTo>
                    <a:pt x="178" y="36"/>
                  </a:lnTo>
                  <a:lnTo>
                    <a:pt x="182" y="36"/>
                  </a:lnTo>
                  <a:lnTo>
                    <a:pt x="182" y="40"/>
                  </a:lnTo>
                  <a:lnTo>
                    <a:pt x="186" y="40"/>
                  </a:lnTo>
                  <a:lnTo>
                    <a:pt x="190" y="40"/>
                  </a:lnTo>
                  <a:lnTo>
                    <a:pt x="198" y="44"/>
                  </a:lnTo>
                  <a:lnTo>
                    <a:pt x="198" y="48"/>
                  </a:lnTo>
                  <a:lnTo>
                    <a:pt x="202" y="48"/>
                  </a:lnTo>
                  <a:lnTo>
                    <a:pt x="202" y="52"/>
                  </a:lnTo>
                  <a:lnTo>
                    <a:pt x="204" y="52"/>
                  </a:lnTo>
                  <a:lnTo>
                    <a:pt x="208" y="56"/>
                  </a:lnTo>
                  <a:lnTo>
                    <a:pt x="212" y="56"/>
                  </a:lnTo>
                  <a:lnTo>
                    <a:pt x="216" y="60"/>
                  </a:lnTo>
                  <a:lnTo>
                    <a:pt x="220" y="60"/>
                  </a:lnTo>
                  <a:lnTo>
                    <a:pt x="224" y="64"/>
                  </a:lnTo>
                  <a:lnTo>
                    <a:pt x="224" y="66"/>
                  </a:lnTo>
                  <a:lnTo>
                    <a:pt x="228" y="66"/>
                  </a:lnTo>
                  <a:lnTo>
                    <a:pt x="228" y="70"/>
                  </a:lnTo>
                  <a:lnTo>
                    <a:pt x="224" y="70"/>
                  </a:lnTo>
                  <a:lnTo>
                    <a:pt x="224" y="74"/>
                  </a:lnTo>
                  <a:lnTo>
                    <a:pt x="220" y="74"/>
                  </a:lnTo>
                  <a:lnTo>
                    <a:pt x="220" y="78"/>
                  </a:lnTo>
                  <a:lnTo>
                    <a:pt x="216" y="82"/>
                  </a:lnTo>
                  <a:lnTo>
                    <a:pt x="216" y="84"/>
                  </a:lnTo>
                  <a:lnTo>
                    <a:pt x="216" y="88"/>
                  </a:lnTo>
                  <a:lnTo>
                    <a:pt x="216" y="92"/>
                  </a:lnTo>
                  <a:lnTo>
                    <a:pt x="212" y="92"/>
                  </a:lnTo>
                  <a:lnTo>
                    <a:pt x="212" y="96"/>
                  </a:lnTo>
                  <a:lnTo>
                    <a:pt x="208" y="96"/>
                  </a:lnTo>
                  <a:lnTo>
                    <a:pt x="212" y="100"/>
                  </a:lnTo>
                  <a:lnTo>
                    <a:pt x="216" y="100"/>
                  </a:lnTo>
                  <a:lnTo>
                    <a:pt x="220" y="100"/>
                  </a:lnTo>
                  <a:lnTo>
                    <a:pt x="224" y="100"/>
                  </a:lnTo>
                  <a:lnTo>
                    <a:pt x="228" y="104"/>
                  </a:lnTo>
                  <a:lnTo>
                    <a:pt x="230" y="104"/>
                  </a:lnTo>
                  <a:lnTo>
                    <a:pt x="234" y="104"/>
                  </a:lnTo>
                  <a:lnTo>
                    <a:pt x="238" y="104"/>
                  </a:lnTo>
                  <a:lnTo>
                    <a:pt x="242" y="104"/>
                  </a:lnTo>
                  <a:lnTo>
                    <a:pt x="242" y="100"/>
                  </a:lnTo>
                  <a:lnTo>
                    <a:pt x="246" y="100"/>
                  </a:lnTo>
                  <a:lnTo>
                    <a:pt x="250" y="100"/>
                  </a:lnTo>
                  <a:lnTo>
                    <a:pt x="250" y="104"/>
                  </a:lnTo>
                  <a:lnTo>
                    <a:pt x="254" y="104"/>
                  </a:lnTo>
                  <a:lnTo>
                    <a:pt x="254" y="100"/>
                  </a:lnTo>
                  <a:lnTo>
                    <a:pt x="254" y="96"/>
                  </a:lnTo>
                  <a:lnTo>
                    <a:pt x="258" y="92"/>
                  </a:lnTo>
                  <a:lnTo>
                    <a:pt x="260" y="92"/>
                  </a:lnTo>
                  <a:lnTo>
                    <a:pt x="260" y="88"/>
                  </a:lnTo>
                  <a:lnTo>
                    <a:pt x="264" y="88"/>
                  </a:lnTo>
                  <a:lnTo>
                    <a:pt x="264" y="84"/>
                  </a:lnTo>
                  <a:lnTo>
                    <a:pt x="268" y="82"/>
                  </a:lnTo>
                  <a:lnTo>
                    <a:pt x="268" y="78"/>
                  </a:lnTo>
                  <a:lnTo>
                    <a:pt x="268" y="74"/>
                  </a:lnTo>
                  <a:lnTo>
                    <a:pt x="268" y="70"/>
                  </a:lnTo>
                  <a:lnTo>
                    <a:pt x="272" y="70"/>
                  </a:lnTo>
                  <a:lnTo>
                    <a:pt x="272" y="66"/>
                  </a:lnTo>
                  <a:lnTo>
                    <a:pt x="276" y="66"/>
                  </a:lnTo>
                  <a:lnTo>
                    <a:pt x="280" y="70"/>
                  </a:lnTo>
                  <a:lnTo>
                    <a:pt x="280" y="74"/>
                  </a:lnTo>
                  <a:lnTo>
                    <a:pt x="280" y="78"/>
                  </a:lnTo>
                  <a:lnTo>
                    <a:pt x="280" y="82"/>
                  </a:lnTo>
                  <a:lnTo>
                    <a:pt x="280" y="84"/>
                  </a:lnTo>
                  <a:lnTo>
                    <a:pt x="280" y="88"/>
                  </a:lnTo>
                  <a:lnTo>
                    <a:pt x="280" y="92"/>
                  </a:lnTo>
                  <a:lnTo>
                    <a:pt x="280" y="96"/>
                  </a:lnTo>
                  <a:lnTo>
                    <a:pt x="276" y="96"/>
                  </a:lnTo>
                  <a:lnTo>
                    <a:pt x="276" y="100"/>
                  </a:lnTo>
                  <a:lnTo>
                    <a:pt x="272" y="100"/>
                  </a:lnTo>
                  <a:lnTo>
                    <a:pt x="272" y="104"/>
                  </a:lnTo>
                  <a:lnTo>
                    <a:pt x="268" y="104"/>
                  </a:lnTo>
                  <a:lnTo>
                    <a:pt x="264" y="104"/>
                  </a:lnTo>
                  <a:lnTo>
                    <a:pt x="264" y="106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4"/>
                  </a:lnTo>
                  <a:lnTo>
                    <a:pt x="254" y="114"/>
                  </a:lnTo>
                  <a:lnTo>
                    <a:pt x="250" y="114"/>
                  </a:lnTo>
                  <a:lnTo>
                    <a:pt x="250" y="118"/>
                  </a:lnTo>
                  <a:lnTo>
                    <a:pt x="254" y="118"/>
                  </a:lnTo>
                  <a:lnTo>
                    <a:pt x="250" y="118"/>
                  </a:lnTo>
                  <a:lnTo>
                    <a:pt x="250" y="122"/>
                  </a:lnTo>
                  <a:lnTo>
                    <a:pt x="246" y="122"/>
                  </a:lnTo>
                  <a:lnTo>
                    <a:pt x="246" y="126"/>
                  </a:lnTo>
                  <a:lnTo>
                    <a:pt x="242" y="126"/>
                  </a:lnTo>
                  <a:lnTo>
                    <a:pt x="242" y="130"/>
                  </a:lnTo>
                  <a:lnTo>
                    <a:pt x="242" y="134"/>
                  </a:lnTo>
                  <a:lnTo>
                    <a:pt x="238" y="134"/>
                  </a:lnTo>
                  <a:lnTo>
                    <a:pt x="238" y="136"/>
                  </a:lnTo>
                  <a:lnTo>
                    <a:pt x="234" y="140"/>
                  </a:lnTo>
                  <a:lnTo>
                    <a:pt x="234" y="144"/>
                  </a:lnTo>
                  <a:lnTo>
                    <a:pt x="230" y="144"/>
                  </a:lnTo>
                  <a:lnTo>
                    <a:pt x="228" y="148"/>
                  </a:lnTo>
                  <a:lnTo>
                    <a:pt x="228" y="152"/>
                  </a:lnTo>
                  <a:lnTo>
                    <a:pt x="224" y="152"/>
                  </a:lnTo>
                  <a:lnTo>
                    <a:pt x="224" y="156"/>
                  </a:lnTo>
                  <a:lnTo>
                    <a:pt x="220" y="160"/>
                  </a:lnTo>
                  <a:lnTo>
                    <a:pt x="224" y="162"/>
                  </a:lnTo>
                  <a:lnTo>
                    <a:pt x="220" y="166"/>
                  </a:lnTo>
                  <a:lnTo>
                    <a:pt x="220" y="170"/>
                  </a:lnTo>
                  <a:lnTo>
                    <a:pt x="220" y="174"/>
                  </a:lnTo>
                  <a:lnTo>
                    <a:pt x="220" y="178"/>
                  </a:lnTo>
                  <a:lnTo>
                    <a:pt x="220" y="182"/>
                  </a:lnTo>
                  <a:lnTo>
                    <a:pt x="216" y="182"/>
                  </a:lnTo>
                  <a:lnTo>
                    <a:pt x="216" y="186"/>
                  </a:lnTo>
                  <a:lnTo>
                    <a:pt x="216" y="190"/>
                  </a:lnTo>
                  <a:lnTo>
                    <a:pt x="220" y="190"/>
                  </a:lnTo>
                  <a:lnTo>
                    <a:pt x="220" y="192"/>
                  </a:lnTo>
                  <a:lnTo>
                    <a:pt x="216" y="192"/>
                  </a:lnTo>
                  <a:lnTo>
                    <a:pt x="216" y="196"/>
                  </a:lnTo>
                  <a:lnTo>
                    <a:pt x="216" y="200"/>
                  </a:lnTo>
                  <a:lnTo>
                    <a:pt x="216" y="204"/>
                  </a:lnTo>
                  <a:lnTo>
                    <a:pt x="212" y="204"/>
                  </a:lnTo>
                  <a:lnTo>
                    <a:pt x="212" y="208"/>
                  </a:lnTo>
                  <a:lnTo>
                    <a:pt x="212" y="212"/>
                  </a:lnTo>
                  <a:lnTo>
                    <a:pt x="212" y="216"/>
                  </a:lnTo>
                  <a:lnTo>
                    <a:pt x="212" y="218"/>
                  </a:lnTo>
                  <a:lnTo>
                    <a:pt x="212" y="222"/>
                  </a:lnTo>
                  <a:lnTo>
                    <a:pt x="212" y="226"/>
                  </a:lnTo>
                  <a:lnTo>
                    <a:pt x="212" y="230"/>
                  </a:lnTo>
                  <a:lnTo>
                    <a:pt x="212" y="234"/>
                  </a:lnTo>
                  <a:lnTo>
                    <a:pt x="216" y="234"/>
                  </a:lnTo>
                  <a:lnTo>
                    <a:pt x="216" y="238"/>
                  </a:lnTo>
                  <a:lnTo>
                    <a:pt x="220" y="238"/>
                  </a:lnTo>
                  <a:lnTo>
                    <a:pt x="224" y="238"/>
                  </a:lnTo>
                  <a:lnTo>
                    <a:pt x="228" y="242"/>
                  </a:lnTo>
                  <a:lnTo>
                    <a:pt x="228" y="246"/>
                  </a:lnTo>
                  <a:lnTo>
                    <a:pt x="230" y="246"/>
                  </a:lnTo>
                  <a:lnTo>
                    <a:pt x="230" y="248"/>
                  </a:lnTo>
                  <a:lnTo>
                    <a:pt x="230" y="252"/>
                  </a:lnTo>
                  <a:lnTo>
                    <a:pt x="228" y="256"/>
                  </a:lnTo>
                  <a:lnTo>
                    <a:pt x="228" y="260"/>
                  </a:lnTo>
                  <a:lnTo>
                    <a:pt x="230" y="264"/>
                  </a:lnTo>
                  <a:lnTo>
                    <a:pt x="230" y="268"/>
                  </a:lnTo>
                  <a:lnTo>
                    <a:pt x="234" y="268"/>
                  </a:lnTo>
                  <a:lnTo>
                    <a:pt x="238" y="268"/>
                  </a:lnTo>
                  <a:lnTo>
                    <a:pt x="238" y="272"/>
                  </a:lnTo>
                  <a:lnTo>
                    <a:pt x="238" y="274"/>
                  </a:lnTo>
                  <a:lnTo>
                    <a:pt x="238" y="278"/>
                  </a:lnTo>
                  <a:lnTo>
                    <a:pt x="234" y="282"/>
                  </a:lnTo>
                  <a:lnTo>
                    <a:pt x="234" y="286"/>
                  </a:lnTo>
                  <a:lnTo>
                    <a:pt x="230" y="286"/>
                  </a:lnTo>
                  <a:lnTo>
                    <a:pt x="230" y="290"/>
                  </a:lnTo>
                  <a:lnTo>
                    <a:pt x="228" y="294"/>
                  </a:lnTo>
                  <a:lnTo>
                    <a:pt x="228" y="298"/>
                  </a:lnTo>
                  <a:lnTo>
                    <a:pt x="228" y="302"/>
                  </a:lnTo>
                  <a:lnTo>
                    <a:pt x="224" y="302"/>
                  </a:lnTo>
                  <a:lnTo>
                    <a:pt x="224" y="304"/>
                  </a:lnTo>
                  <a:lnTo>
                    <a:pt x="216" y="304"/>
                  </a:lnTo>
                  <a:lnTo>
                    <a:pt x="216" y="308"/>
                  </a:lnTo>
                  <a:lnTo>
                    <a:pt x="208" y="308"/>
                  </a:lnTo>
                  <a:lnTo>
                    <a:pt x="204" y="312"/>
                  </a:lnTo>
                  <a:lnTo>
                    <a:pt x="202" y="312"/>
                  </a:lnTo>
                  <a:lnTo>
                    <a:pt x="198" y="312"/>
                  </a:lnTo>
                  <a:lnTo>
                    <a:pt x="194" y="316"/>
                  </a:lnTo>
                  <a:lnTo>
                    <a:pt x="190" y="316"/>
                  </a:lnTo>
                  <a:lnTo>
                    <a:pt x="186" y="316"/>
                  </a:lnTo>
                  <a:lnTo>
                    <a:pt x="182" y="316"/>
                  </a:lnTo>
                  <a:lnTo>
                    <a:pt x="178" y="316"/>
                  </a:lnTo>
                  <a:lnTo>
                    <a:pt x="176" y="316"/>
                  </a:lnTo>
                  <a:lnTo>
                    <a:pt x="172" y="316"/>
                  </a:lnTo>
                  <a:lnTo>
                    <a:pt x="168" y="316"/>
                  </a:lnTo>
                  <a:lnTo>
                    <a:pt x="164" y="316"/>
                  </a:lnTo>
                  <a:lnTo>
                    <a:pt x="160" y="316"/>
                  </a:lnTo>
                  <a:lnTo>
                    <a:pt x="160" y="312"/>
                  </a:lnTo>
                  <a:lnTo>
                    <a:pt x="156" y="312"/>
                  </a:lnTo>
                  <a:lnTo>
                    <a:pt x="156" y="316"/>
                  </a:lnTo>
                  <a:lnTo>
                    <a:pt x="160" y="316"/>
                  </a:lnTo>
                  <a:lnTo>
                    <a:pt x="160" y="320"/>
                  </a:lnTo>
                  <a:lnTo>
                    <a:pt x="156" y="320"/>
                  </a:lnTo>
                  <a:lnTo>
                    <a:pt x="156" y="324"/>
                  </a:lnTo>
                  <a:lnTo>
                    <a:pt x="160" y="324"/>
                  </a:lnTo>
                  <a:lnTo>
                    <a:pt x="164" y="324"/>
                  </a:lnTo>
                  <a:lnTo>
                    <a:pt x="164" y="328"/>
                  </a:lnTo>
                  <a:lnTo>
                    <a:pt x="160" y="324"/>
                  </a:lnTo>
                  <a:lnTo>
                    <a:pt x="160" y="328"/>
                  </a:lnTo>
                  <a:lnTo>
                    <a:pt x="160" y="330"/>
                  </a:lnTo>
                  <a:lnTo>
                    <a:pt x="160" y="334"/>
                  </a:lnTo>
                  <a:lnTo>
                    <a:pt x="156" y="338"/>
                  </a:lnTo>
                  <a:lnTo>
                    <a:pt x="156" y="342"/>
                  </a:lnTo>
                  <a:lnTo>
                    <a:pt x="156" y="346"/>
                  </a:lnTo>
                  <a:lnTo>
                    <a:pt x="160" y="346"/>
                  </a:lnTo>
                  <a:lnTo>
                    <a:pt x="160" y="350"/>
                  </a:lnTo>
                  <a:lnTo>
                    <a:pt x="156" y="350"/>
                  </a:lnTo>
                  <a:lnTo>
                    <a:pt x="160" y="350"/>
                  </a:lnTo>
                  <a:lnTo>
                    <a:pt x="160" y="354"/>
                  </a:lnTo>
                  <a:lnTo>
                    <a:pt x="156" y="354"/>
                  </a:lnTo>
                  <a:lnTo>
                    <a:pt x="152" y="358"/>
                  </a:lnTo>
                  <a:lnTo>
                    <a:pt x="150" y="358"/>
                  </a:lnTo>
                  <a:lnTo>
                    <a:pt x="150" y="360"/>
                  </a:lnTo>
                  <a:lnTo>
                    <a:pt x="146" y="360"/>
                  </a:lnTo>
                  <a:lnTo>
                    <a:pt x="142" y="360"/>
                  </a:lnTo>
                  <a:lnTo>
                    <a:pt x="138" y="360"/>
                  </a:lnTo>
                  <a:lnTo>
                    <a:pt x="138" y="358"/>
                  </a:lnTo>
                  <a:lnTo>
                    <a:pt x="134" y="358"/>
                  </a:lnTo>
                  <a:lnTo>
                    <a:pt x="130" y="358"/>
                  </a:lnTo>
                  <a:lnTo>
                    <a:pt x="126" y="354"/>
                  </a:lnTo>
                  <a:lnTo>
                    <a:pt x="122" y="354"/>
                  </a:lnTo>
                  <a:lnTo>
                    <a:pt x="122" y="350"/>
                  </a:lnTo>
                  <a:lnTo>
                    <a:pt x="120" y="350"/>
                  </a:lnTo>
                  <a:lnTo>
                    <a:pt x="120" y="354"/>
                  </a:lnTo>
                  <a:lnTo>
                    <a:pt x="120" y="358"/>
                  </a:lnTo>
                  <a:lnTo>
                    <a:pt x="120" y="360"/>
                  </a:lnTo>
                  <a:lnTo>
                    <a:pt x="120" y="364"/>
                  </a:lnTo>
                  <a:lnTo>
                    <a:pt x="120" y="368"/>
                  </a:lnTo>
                  <a:lnTo>
                    <a:pt x="120" y="372"/>
                  </a:lnTo>
                  <a:lnTo>
                    <a:pt x="120" y="376"/>
                  </a:lnTo>
                  <a:lnTo>
                    <a:pt x="120" y="380"/>
                  </a:lnTo>
                  <a:lnTo>
                    <a:pt x="122" y="380"/>
                  </a:lnTo>
                  <a:lnTo>
                    <a:pt x="126" y="380"/>
                  </a:lnTo>
                  <a:lnTo>
                    <a:pt x="126" y="384"/>
                  </a:lnTo>
                  <a:lnTo>
                    <a:pt x="134" y="384"/>
                  </a:lnTo>
                  <a:lnTo>
                    <a:pt x="134" y="380"/>
                  </a:lnTo>
                  <a:lnTo>
                    <a:pt x="130" y="380"/>
                  </a:lnTo>
                  <a:lnTo>
                    <a:pt x="134" y="380"/>
                  </a:lnTo>
                  <a:lnTo>
                    <a:pt x="138" y="380"/>
                  </a:lnTo>
                  <a:lnTo>
                    <a:pt x="138" y="376"/>
                  </a:lnTo>
                  <a:lnTo>
                    <a:pt x="138" y="380"/>
                  </a:lnTo>
                  <a:lnTo>
                    <a:pt x="142" y="380"/>
                  </a:lnTo>
                  <a:lnTo>
                    <a:pt x="142" y="384"/>
                  </a:lnTo>
                  <a:lnTo>
                    <a:pt x="142" y="386"/>
                  </a:lnTo>
                  <a:lnTo>
                    <a:pt x="142" y="390"/>
                  </a:lnTo>
                  <a:lnTo>
                    <a:pt x="138" y="390"/>
                  </a:lnTo>
                  <a:lnTo>
                    <a:pt x="134" y="394"/>
                  </a:lnTo>
                  <a:lnTo>
                    <a:pt x="130" y="390"/>
                  </a:lnTo>
                  <a:lnTo>
                    <a:pt x="130" y="386"/>
                  </a:lnTo>
                  <a:lnTo>
                    <a:pt x="126" y="386"/>
                  </a:lnTo>
                  <a:lnTo>
                    <a:pt x="122" y="386"/>
                  </a:lnTo>
                  <a:lnTo>
                    <a:pt x="120" y="390"/>
                  </a:lnTo>
                  <a:lnTo>
                    <a:pt x="122" y="390"/>
                  </a:lnTo>
                  <a:lnTo>
                    <a:pt x="122" y="394"/>
                  </a:lnTo>
                  <a:lnTo>
                    <a:pt x="126" y="394"/>
                  </a:lnTo>
                  <a:lnTo>
                    <a:pt x="130" y="394"/>
                  </a:lnTo>
                  <a:lnTo>
                    <a:pt x="130" y="398"/>
                  </a:lnTo>
                  <a:lnTo>
                    <a:pt x="126" y="398"/>
                  </a:lnTo>
                  <a:lnTo>
                    <a:pt x="122" y="398"/>
                  </a:lnTo>
                  <a:lnTo>
                    <a:pt x="122" y="402"/>
                  </a:lnTo>
                  <a:lnTo>
                    <a:pt x="120" y="402"/>
                  </a:lnTo>
                  <a:lnTo>
                    <a:pt x="120" y="406"/>
                  </a:lnTo>
                  <a:lnTo>
                    <a:pt x="116" y="406"/>
                  </a:lnTo>
                  <a:lnTo>
                    <a:pt x="116" y="410"/>
                  </a:lnTo>
                  <a:lnTo>
                    <a:pt x="116" y="414"/>
                  </a:lnTo>
                  <a:lnTo>
                    <a:pt x="120" y="414"/>
                  </a:lnTo>
                  <a:lnTo>
                    <a:pt x="116" y="416"/>
                  </a:lnTo>
                  <a:lnTo>
                    <a:pt x="116" y="420"/>
                  </a:lnTo>
                  <a:lnTo>
                    <a:pt x="116" y="424"/>
                  </a:lnTo>
                  <a:lnTo>
                    <a:pt x="112" y="428"/>
                  </a:lnTo>
                  <a:lnTo>
                    <a:pt x="112" y="432"/>
                  </a:lnTo>
                  <a:lnTo>
                    <a:pt x="112" y="436"/>
                  </a:lnTo>
                  <a:lnTo>
                    <a:pt x="108" y="436"/>
                  </a:lnTo>
                  <a:lnTo>
                    <a:pt x="106" y="436"/>
                  </a:lnTo>
                  <a:lnTo>
                    <a:pt x="102" y="436"/>
                  </a:lnTo>
                  <a:lnTo>
                    <a:pt x="102" y="440"/>
                  </a:lnTo>
                  <a:lnTo>
                    <a:pt x="98" y="440"/>
                  </a:lnTo>
                  <a:lnTo>
                    <a:pt x="94" y="440"/>
                  </a:lnTo>
                  <a:lnTo>
                    <a:pt x="94" y="442"/>
                  </a:lnTo>
                  <a:lnTo>
                    <a:pt x="90" y="442"/>
                  </a:lnTo>
                  <a:lnTo>
                    <a:pt x="90" y="446"/>
                  </a:lnTo>
                  <a:lnTo>
                    <a:pt x="86" y="446"/>
                  </a:lnTo>
                  <a:lnTo>
                    <a:pt x="86" y="450"/>
                  </a:lnTo>
                  <a:lnTo>
                    <a:pt x="86" y="454"/>
                  </a:lnTo>
                  <a:lnTo>
                    <a:pt x="82" y="458"/>
                  </a:lnTo>
                  <a:lnTo>
                    <a:pt x="86" y="462"/>
                  </a:lnTo>
                  <a:lnTo>
                    <a:pt x="86" y="466"/>
                  </a:lnTo>
                  <a:lnTo>
                    <a:pt x="86" y="470"/>
                  </a:lnTo>
                  <a:lnTo>
                    <a:pt x="90" y="470"/>
                  </a:lnTo>
                  <a:lnTo>
                    <a:pt x="94" y="472"/>
                  </a:lnTo>
                  <a:lnTo>
                    <a:pt x="94" y="476"/>
                  </a:lnTo>
                  <a:lnTo>
                    <a:pt x="98" y="476"/>
                  </a:lnTo>
                  <a:lnTo>
                    <a:pt x="102" y="476"/>
                  </a:lnTo>
                  <a:lnTo>
                    <a:pt x="106" y="476"/>
                  </a:lnTo>
                  <a:lnTo>
                    <a:pt x="108" y="476"/>
                  </a:lnTo>
                  <a:lnTo>
                    <a:pt x="108" y="480"/>
                  </a:lnTo>
                  <a:lnTo>
                    <a:pt x="112" y="484"/>
                  </a:lnTo>
                  <a:lnTo>
                    <a:pt x="108" y="488"/>
                  </a:lnTo>
                  <a:lnTo>
                    <a:pt x="108" y="490"/>
                  </a:lnTo>
                  <a:lnTo>
                    <a:pt x="106" y="490"/>
                  </a:lnTo>
                  <a:lnTo>
                    <a:pt x="108" y="490"/>
                  </a:lnTo>
                  <a:lnTo>
                    <a:pt x="108" y="494"/>
                  </a:lnTo>
                  <a:lnTo>
                    <a:pt x="108" y="498"/>
                  </a:lnTo>
                  <a:lnTo>
                    <a:pt x="106" y="498"/>
                  </a:lnTo>
                  <a:lnTo>
                    <a:pt x="102" y="502"/>
                  </a:lnTo>
                  <a:lnTo>
                    <a:pt x="98" y="502"/>
                  </a:lnTo>
                  <a:lnTo>
                    <a:pt x="98" y="506"/>
                  </a:lnTo>
                  <a:lnTo>
                    <a:pt x="94" y="506"/>
                  </a:lnTo>
                  <a:lnTo>
                    <a:pt x="94" y="510"/>
                  </a:lnTo>
                  <a:lnTo>
                    <a:pt x="90" y="510"/>
                  </a:lnTo>
                  <a:lnTo>
                    <a:pt x="90" y="512"/>
                  </a:lnTo>
                  <a:lnTo>
                    <a:pt x="86" y="512"/>
                  </a:lnTo>
                  <a:lnTo>
                    <a:pt x="86" y="516"/>
                  </a:lnTo>
                  <a:lnTo>
                    <a:pt x="82" y="516"/>
                  </a:lnTo>
                  <a:lnTo>
                    <a:pt x="82" y="520"/>
                  </a:lnTo>
                  <a:lnTo>
                    <a:pt x="82" y="524"/>
                  </a:lnTo>
                  <a:lnTo>
                    <a:pt x="82" y="520"/>
                  </a:lnTo>
                  <a:lnTo>
                    <a:pt x="82" y="524"/>
                  </a:lnTo>
                  <a:lnTo>
                    <a:pt x="82" y="528"/>
                  </a:lnTo>
                  <a:lnTo>
                    <a:pt x="82" y="532"/>
                  </a:lnTo>
                  <a:lnTo>
                    <a:pt x="82" y="536"/>
                  </a:lnTo>
                  <a:lnTo>
                    <a:pt x="80" y="536"/>
                  </a:lnTo>
                  <a:lnTo>
                    <a:pt x="80" y="540"/>
                  </a:lnTo>
                  <a:lnTo>
                    <a:pt x="76" y="540"/>
                  </a:lnTo>
                  <a:lnTo>
                    <a:pt x="72" y="540"/>
                  </a:lnTo>
                  <a:lnTo>
                    <a:pt x="72" y="536"/>
                  </a:lnTo>
                  <a:lnTo>
                    <a:pt x="68" y="536"/>
                  </a:lnTo>
                  <a:lnTo>
                    <a:pt x="64" y="536"/>
                  </a:lnTo>
                  <a:lnTo>
                    <a:pt x="68" y="536"/>
                  </a:lnTo>
                  <a:lnTo>
                    <a:pt x="72" y="536"/>
                  </a:lnTo>
                  <a:lnTo>
                    <a:pt x="72" y="540"/>
                  </a:lnTo>
                  <a:lnTo>
                    <a:pt x="76" y="540"/>
                  </a:lnTo>
                  <a:lnTo>
                    <a:pt x="72" y="540"/>
                  </a:lnTo>
                  <a:lnTo>
                    <a:pt x="72" y="542"/>
                  </a:lnTo>
                  <a:lnTo>
                    <a:pt x="68" y="542"/>
                  </a:lnTo>
                  <a:lnTo>
                    <a:pt x="64" y="542"/>
                  </a:lnTo>
                  <a:lnTo>
                    <a:pt x="64" y="546"/>
                  </a:lnTo>
                  <a:lnTo>
                    <a:pt x="64" y="550"/>
                  </a:lnTo>
                  <a:lnTo>
                    <a:pt x="64" y="554"/>
                  </a:lnTo>
                  <a:lnTo>
                    <a:pt x="60" y="558"/>
                  </a:lnTo>
                  <a:lnTo>
                    <a:pt x="64" y="558"/>
                  </a:lnTo>
                  <a:lnTo>
                    <a:pt x="64" y="562"/>
                  </a:lnTo>
                  <a:lnTo>
                    <a:pt x="64" y="566"/>
                  </a:lnTo>
                  <a:lnTo>
                    <a:pt x="64" y="568"/>
                  </a:lnTo>
                  <a:lnTo>
                    <a:pt x="60" y="568"/>
                  </a:lnTo>
                  <a:lnTo>
                    <a:pt x="56" y="568"/>
                  </a:lnTo>
                  <a:lnTo>
                    <a:pt x="60" y="568"/>
                  </a:lnTo>
                  <a:lnTo>
                    <a:pt x="64" y="568"/>
                  </a:lnTo>
                  <a:lnTo>
                    <a:pt x="64" y="572"/>
                  </a:lnTo>
                  <a:lnTo>
                    <a:pt x="68" y="572"/>
                  </a:lnTo>
                  <a:lnTo>
                    <a:pt x="68" y="576"/>
                  </a:lnTo>
                  <a:lnTo>
                    <a:pt x="68" y="580"/>
                  </a:lnTo>
                  <a:lnTo>
                    <a:pt x="72" y="580"/>
                  </a:lnTo>
                  <a:lnTo>
                    <a:pt x="72" y="584"/>
                  </a:lnTo>
                  <a:lnTo>
                    <a:pt x="72" y="588"/>
                  </a:lnTo>
                  <a:lnTo>
                    <a:pt x="72" y="584"/>
                  </a:lnTo>
                  <a:lnTo>
                    <a:pt x="68" y="584"/>
                  </a:lnTo>
                  <a:lnTo>
                    <a:pt x="64" y="584"/>
                  </a:lnTo>
                  <a:lnTo>
                    <a:pt x="60" y="580"/>
                  </a:lnTo>
                  <a:lnTo>
                    <a:pt x="56" y="580"/>
                  </a:lnTo>
                  <a:lnTo>
                    <a:pt x="54" y="580"/>
                  </a:lnTo>
                  <a:lnTo>
                    <a:pt x="50" y="580"/>
                  </a:lnTo>
                  <a:lnTo>
                    <a:pt x="46" y="580"/>
                  </a:lnTo>
                  <a:lnTo>
                    <a:pt x="42" y="580"/>
                  </a:lnTo>
                  <a:lnTo>
                    <a:pt x="34" y="580"/>
                  </a:lnTo>
                  <a:lnTo>
                    <a:pt x="28" y="580"/>
                  </a:lnTo>
                  <a:lnTo>
                    <a:pt x="24" y="576"/>
                  </a:lnTo>
                  <a:lnTo>
                    <a:pt x="20" y="572"/>
                  </a:lnTo>
                  <a:lnTo>
                    <a:pt x="16" y="568"/>
                  </a:lnTo>
                  <a:lnTo>
                    <a:pt x="20" y="566"/>
                  </a:lnTo>
                  <a:lnTo>
                    <a:pt x="20" y="562"/>
                  </a:lnTo>
                  <a:lnTo>
                    <a:pt x="16" y="562"/>
                  </a:lnTo>
                  <a:lnTo>
                    <a:pt x="16" y="558"/>
                  </a:lnTo>
                  <a:lnTo>
                    <a:pt x="20" y="558"/>
                  </a:lnTo>
                  <a:lnTo>
                    <a:pt x="20" y="554"/>
                  </a:lnTo>
                  <a:lnTo>
                    <a:pt x="16" y="550"/>
                  </a:lnTo>
                  <a:lnTo>
                    <a:pt x="20" y="550"/>
                  </a:lnTo>
                  <a:lnTo>
                    <a:pt x="16" y="550"/>
                  </a:lnTo>
                  <a:lnTo>
                    <a:pt x="12" y="550"/>
                  </a:lnTo>
                  <a:lnTo>
                    <a:pt x="8" y="550"/>
                  </a:lnTo>
                  <a:lnTo>
                    <a:pt x="8" y="554"/>
                  </a:lnTo>
                  <a:lnTo>
                    <a:pt x="4" y="554"/>
                  </a:lnTo>
                  <a:lnTo>
                    <a:pt x="4" y="550"/>
                  </a:lnTo>
                  <a:lnTo>
                    <a:pt x="4" y="546"/>
                  </a:lnTo>
                  <a:lnTo>
                    <a:pt x="4" y="542"/>
                  </a:lnTo>
                  <a:lnTo>
                    <a:pt x="0" y="540"/>
                  </a:lnTo>
                  <a:lnTo>
                    <a:pt x="0" y="536"/>
                  </a:lnTo>
                  <a:lnTo>
                    <a:pt x="0" y="532"/>
                  </a:lnTo>
                  <a:lnTo>
                    <a:pt x="0" y="528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520"/>
                  </a:lnTo>
                  <a:lnTo>
                    <a:pt x="8" y="520"/>
                  </a:lnTo>
                  <a:lnTo>
                    <a:pt x="4" y="520"/>
                  </a:lnTo>
                  <a:lnTo>
                    <a:pt x="8" y="516"/>
                  </a:lnTo>
                  <a:lnTo>
                    <a:pt x="8" y="512"/>
                  </a:lnTo>
                  <a:lnTo>
                    <a:pt x="12" y="512"/>
                  </a:lnTo>
                  <a:lnTo>
                    <a:pt x="16" y="512"/>
                  </a:lnTo>
                  <a:lnTo>
                    <a:pt x="16" y="510"/>
                  </a:lnTo>
                  <a:lnTo>
                    <a:pt x="16" y="506"/>
                  </a:lnTo>
                  <a:lnTo>
                    <a:pt x="12" y="506"/>
                  </a:lnTo>
                  <a:lnTo>
                    <a:pt x="16" y="506"/>
                  </a:lnTo>
                  <a:lnTo>
                    <a:pt x="16" y="502"/>
                  </a:lnTo>
                  <a:lnTo>
                    <a:pt x="20" y="502"/>
                  </a:lnTo>
                  <a:lnTo>
                    <a:pt x="20" y="498"/>
                  </a:lnTo>
                  <a:lnTo>
                    <a:pt x="16" y="494"/>
                  </a:lnTo>
                  <a:lnTo>
                    <a:pt x="16" y="490"/>
                  </a:lnTo>
                  <a:lnTo>
                    <a:pt x="16" y="488"/>
                  </a:lnTo>
                  <a:lnTo>
                    <a:pt x="20" y="488"/>
                  </a:lnTo>
                  <a:lnTo>
                    <a:pt x="16" y="484"/>
                  </a:lnTo>
                  <a:lnTo>
                    <a:pt x="20" y="484"/>
                  </a:lnTo>
                  <a:lnTo>
                    <a:pt x="24" y="480"/>
                  </a:lnTo>
                  <a:lnTo>
                    <a:pt x="24" y="476"/>
                  </a:lnTo>
                  <a:lnTo>
                    <a:pt x="24" y="472"/>
                  </a:lnTo>
                  <a:lnTo>
                    <a:pt x="28" y="470"/>
                  </a:lnTo>
                  <a:lnTo>
                    <a:pt x="28" y="466"/>
                  </a:lnTo>
                  <a:lnTo>
                    <a:pt x="28" y="462"/>
                  </a:lnTo>
                  <a:lnTo>
                    <a:pt x="28" y="458"/>
                  </a:lnTo>
                  <a:lnTo>
                    <a:pt x="24" y="458"/>
                  </a:lnTo>
                  <a:lnTo>
                    <a:pt x="28" y="458"/>
                  </a:lnTo>
                  <a:lnTo>
                    <a:pt x="28" y="454"/>
                  </a:lnTo>
                  <a:lnTo>
                    <a:pt x="28" y="450"/>
                  </a:lnTo>
                  <a:lnTo>
                    <a:pt x="28" y="446"/>
                  </a:lnTo>
                  <a:lnTo>
                    <a:pt x="30" y="442"/>
                  </a:lnTo>
                  <a:lnTo>
                    <a:pt x="30" y="440"/>
                  </a:lnTo>
                  <a:lnTo>
                    <a:pt x="30" y="436"/>
                  </a:lnTo>
                  <a:lnTo>
                    <a:pt x="28" y="436"/>
                  </a:lnTo>
                  <a:lnTo>
                    <a:pt x="24" y="436"/>
                  </a:lnTo>
                  <a:lnTo>
                    <a:pt x="24" y="432"/>
                  </a:lnTo>
                  <a:lnTo>
                    <a:pt x="20" y="432"/>
                  </a:lnTo>
                  <a:lnTo>
                    <a:pt x="24" y="432"/>
                  </a:lnTo>
                  <a:lnTo>
                    <a:pt x="28" y="432"/>
                  </a:lnTo>
                  <a:lnTo>
                    <a:pt x="30" y="432"/>
                  </a:lnTo>
                  <a:lnTo>
                    <a:pt x="34" y="432"/>
                  </a:lnTo>
                  <a:lnTo>
                    <a:pt x="34" y="428"/>
                  </a:lnTo>
                  <a:lnTo>
                    <a:pt x="34" y="424"/>
                  </a:lnTo>
                  <a:lnTo>
                    <a:pt x="30" y="424"/>
                  </a:lnTo>
                  <a:lnTo>
                    <a:pt x="28" y="424"/>
                  </a:lnTo>
                  <a:lnTo>
                    <a:pt x="24" y="424"/>
                  </a:lnTo>
                  <a:lnTo>
                    <a:pt x="24" y="420"/>
                  </a:lnTo>
                  <a:lnTo>
                    <a:pt x="28" y="420"/>
                  </a:lnTo>
                  <a:lnTo>
                    <a:pt x="24" y="416"/>
                  </a:lnTo>
                  <a:lnTo>
                    <a:pt x="28" y="416"/>
                  </a:lnTo>
                  <a:lnTo>
                    <a:pt x="28" y="414"/>
                  </a:lnTo>
                  <a:lnTo>
                    <a:pt x="28" y="410"/>
                  </a:lnTo>
                  <a:lnTo>
                    <a:pt x="28" y="406"/>
                  </a:lnTo>
                  <a:lnTo>
                    <a:pt x="24" y="406"/>
                  </a:lnTo>
                  <a:lnTo>
                    <a:pt x="24" y="402"/>
                  </a:lnTo>
                  <a:lnTo>
                    <a:pt x="28" y="402"/>
                  </a:lnTo>
                  <a:lnTo>
                    <a:pt x="28" y="398"/>
                  </a:lnTo>
                  <a:lnTo>
                    <a:pt x="24" y="398"/>
                  </a:lnTo>
                  <a:lnTo>
                    <a:pt x="20" y="398"/>
                  </a:lnTo>
                  <a:lnTo>
                    <a:pt x="20" y="394"/>
                  </a:lnTo>
                  <a:lnTo>
                    <a:pt x="20" y="390"/>
                  </a:lnTo>
                  <a:lnTo>
                    <a:pt x="20" y="386"/>
                  </a:lnTo>
                  <a:lnTo>
                    <a:pt x="24" y="384"/>
                  </a:lnTo>
                  <a:lnTo>
                    <a:pt x="20" y="384"/>
                  </a:lnTo>
                  <a:lnTo>
                    <a:pt x="24" y="380"/>
                  </a:lnTo>
                  <a:lnTo>
                    <a:pt x="28" y="380"/>
                  </a:lnTo>
                  <a:lnTo>
                    <a:pt x="28" y="376"/>
                  </a:lnTo>
                  <a:lnTo>
                    <a:pt x="28" y="372"/>
                  </a:lnTo>
                  <a:lnTo>
                    <a:pt x="24" y="372"/>
                  </a:lnTo>
                  <a:lnTo>
                    <a:pt x="24" y="368"/>
                  </a:lnTo>
                  <a:lnTo>
                    <a:pt x="24" y="364"/>
                  </a:lnTo>
                  <a:lnTo>
                    <a:pt x="24" y="360"/>
                  </a:lnTo>
                  <a:lnTo>
                    <a:pt x="24" y="358"/>
                  </a:lnTo>
                  <a:lnTo>
                    <a:pt x="24" y="358"/>
                  </a:lnTo>
                  <a:lnTo>
                    <a:pt x="24" y="358"/>
                  </a:lnTo>
                  <a:close/>
                  <a:moveTo>
                    <a:pt x="164" y="324"/>
                  </a:moveTo>
                  <a:lnTo>
                    <a:pt x="160" y="320"/>
                  </a:lnTo>
                  <a:lnTo>
                    <a:pt x="164" y="320"/>
                  </a:lnTo>
                  <a:lnTo>
                    <a:pt x="164" y="324"/>
                  </a:lnTo>
                  <a:lnTo>
                    <a:pt x="164" y="324"/>
                  </a:lnTo>
                  <a:lnTo>
                    <a:pt x="164" y="324"/>
                  </a:lnTo>
                  <a:close/>
                  <a:moveTo>
                    <a:pt x="72" y="592"/>
                  </a:moveTo>
                  <a:lnTo>
                    <a:pt x="72" y="596"/>
                  </a:lnTo>
                  <a:lnTo>
                    <a:pt x="76" y="598"/>
                  </a:lnTo>
                  <a:lnTo>
                    <a:pt x="76" y="602"/>
                  </a:lnTo>
                  <a:lnTo>
                    <a:pt x="76" y="598"/>
                  </a:lnTo>
                  <a:lnTo>
                    <a:pt x="72" y="598"/>
                  </a:lnTo>
                  <a:lnTo>
                    <a:pt x="72" y="602"/>
                  </a:lnTo>
                  <a:lnTo>
                    <a:pt x="72" y="606"/>
                  </a:lnTo>
                  <a:lnTo>
                    <a:pt x="76" y="606"/>
                  </a:lnTo>
                  <a:lnTo>
                    <a:pt x="80" y="606"/>
                  </a:lnTo>
                  <a:lnTo>
                    <a:pt x="80" y="610"/>
                  </a:lnTo>
                  <a:lnTo>
                    <a:pt x="80" y="614"/>
                  </a:lnTo>
                  <a:lnTo>
                    <a:pt x="82" y="614"/>
                  </a:lnTo>
                  <a:lnTo>
                    <a:pt x="82" y="618"/>
                  </a:lnTo>
                  <a:lnTo>
                    <a:pt x="86" y="618"/>
                  </a:lnTo>
                  <a:lnTo>
                    <a:pt x="86" y="622"/>
                  </a:lnTo>
                  <a:lnTo>
                    <a:pt x="90" y="622"/>
                  </a:lnTo>
                  <a:lnTo>
                    <a:pt x="94" y="626"/>
                  </a:lnTo>
                  <a:lnTo>
                    <a:pt x="98" y="626"/>
                  </a:lnTo>
                  <a:lnTo>
                    <a:pt x="98" y="628"/>
                  </a:lnTo>
                  <a:lnTo>
                    <a:pt x="102" y="632"/>
                  </a:lnTo>
                  <a:lnTo>
                    <a:pt x="106" y="632"/>
                  </a:lnTo>
                  <a:lnTo>
                    <a:pt x="108" y="636"/>
                  </a:lnTo>
                  <a:lnTo>
                    <a:pt x="112" y="636"/>
                  </a:lnTo>
                  <a:lnTo>
                    <a:pt x="116" y="636"/>
                  </a:lnTo>
                  <a:lnTo>
                    <a:pt x="120" y="636"/>
                  </a:lnTo>
                  <a:lnTo>
                    <a:pt x="116" y="640"/>
                  </a:lnTo>
                  <a:lnTo>
                    <a:pt x="112" y="640"/>
                  </a:lnTo>
                  <a:lnTo>
                    <a:pt x="108" y="640"/>
                  </a:lnTo>
                  <a:lnTo>
                    <a:pt x="106" y="644"/>
                  </a:lnTo>
                  <a:lnTo>
                    <a:pt x="102" y="644"/>
                  </a:lnTo>
                  <a:lnTo>
                    <a:pt x="98" y="644"/>
                  </a:lnTo>
                  <a:lnTo>
                    <a:pt x="98" y="640"/>
                  </a:lnTo>
                  <a:lnTo>
                    <a:pt x="94" y="640"/>
                  </a:lnTo>
                  <a:lnTo>
                    <a:pt x="90" y="640"/>
                  </a:lnTo>
                  <a:lnTo>
                    <a:pt x="86" y="640"/>
                  </a:lnTo>
                  <a:lnTo>
                    <a:pt x="82" y="640"/>
                  </a:lnTo>
                  <a:lnTo>
                    <a:pt x="80" y="640"/>
                  </a:lnTo>
                  <a:lnTo>
                    <a:pt x="76" y="640"/>
                  </a:lnTo>
                  <a:lnTo>
                    <a:pt x="72" y="640"/>
                  </a:lnTo>
                  <a:lnTo>
                    <a:pt x="72" y="632"/>
                  </a:lnTo>
                  <a:lnTo>
                    <a:pt x="72" y="628"/>
                  </a:lnTo>
                  <a:lnTo>
                    <a:pt x="72" y="622"/>
                  </a:lnTo>
                  <a:lnTo>
                    <a:pt x="72" y="618"/>
                  </a:lnTo>
                  <a:lnTo>
                    <a:pt x="72" y="610"/>
                  </a:lnTo>
                  <a:lnTo>
                    <a:pt x="72" y="606"/>
                  </a:lnTo>
                  <a:lnTo>
                    <a:pt x="72" y="602"/>
                  </a:lnTo>
                  <a:lnTo>
                    <a:pt x="72" y="596"/>
                  </a:lnTo>
                  <a:lnTo>
                    <a:pt x="72" y="592"/>
                  </a:lnTo>
                  <a:lnTo>
                    <a:pt x="72" y="592"/>
                  </a:lnTo>
                  <a:lnTo>
                    <a:pt x="72" y="592"/>
                  </a:lnTo>
                  <a:close/>
                  <a:moveTo>
                    <a:pt x="126" y="640"/>
                  </a:moveTo>
                  <a:lnTo>
                    <a:pt x="122" y="640"/>
                  </a:lnTo>
                  <a:lnTo>
                    <a:pt x="126" y="636"/>
                  </a:lnTo>
                  <a:lnTo>
                    <a:pt x="126" y="640"/>
                  </a:lnTo>
                  <a:lnTo>
                    <a:pt x="126" y="636"/>
                  </a:lnTo>
                  <a:lnTo>
                    <a:pt x="130" y="636"/>
                  </a:lnTo>
                  <a:lnTo>
                    <a:pt x="134" y="636"/>
                  </a:lnTo>
                  <a:lnTo>
                    <a:pt x="138" y="636"/>
                  </a:lnTo>
                  <a:lnTo>
                    <a:pt x="138" y="640"/>
                  </a:lnTo>
                  <a:lnTo>
                    <a:pt x="134" y="640"/>
                  </a:lnTo>
                  <a:lnTo>
                    <a:pt x="134" y="636"/>
                  </a:lnTo>
                  <a:lnTo>
                    <a:pt x="134" y="640"/>
                  </a:lnTo>
                  <a:lnTo>
                    <a:pt x="130" y="640"/>
                  </a:lnTo>
                  <a:lnTo>
                    <a:pt x="126" y="640"/>
                  </a:lnTo>
                  <a:lnTo>
                    <a:pt x="126" y="640"/>
                  </a:lnTo>
                  <a:lnTo>
                    <a:pt x="126" y="64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7" name="Freeform 179"/>
            <p:cNvSpPr/>
            <p:nvPr/>
          </p:nvSpPr>
          <p:spPr>
            <a:xfrm>
              <a:off x="2925360" y="4822920"/>
              <a:ext cx="272520" cy="367920"/>
            </a:xfrm>
            <a:custGeom>
              <a:avLst/>
              <a:gdLst/>
              <a:ahLst/>
              <a:rect l="l" t="t" r="r" b="b"/>
              <a:pathLst>
                <a:path w="172" h="232">
                  <a:moveTo>
                    <a:pt x="104" y="186"/>
                  </a:moveTo>
                  <a:lnTo>
                    <a:pt x="104" y="190"/>
                  </a:lnTo>
                  <a:lnTo>
                    <a:pt x="104" y="194"/>
                  </a:lnTo>
                  <a:lnTo>
                    <a:pt x="104" y="198"/>
                  </a:lnTo>
                  <a:lnTo>
                    <a:pt x="100" y="206"/>
                  </a:lnTo>
                  <a:lnTo>
                    <a:pt x="100" y="210"/>
                  </a:lnTo>
                  <a:lnTo>
                    <a:pt x="100" y="212"/>
                  </a:lnTo>
                  <a:lnTo>
                    <a:pt x="96" y="216"/>
                  </a:lnTo>
                  <a:lnTo>
                    <a:pt x="96" y="220"/>
                  </a:lnTo>
                  <a:lnTo>
                    <a:pt x="96" y="216"/>
                  </a:lnTo>
                  <a:lnTo>
                    <a:pt x="94" y="216"/>
                  </a:lnTo>
                  <a:lnTo>
                    <a:pt x="90" y="216"/>
                  </a:lnTo>
                  <a:lnTo>
                    <a:pt x="86" y="216"/>
                  </a:lnTo>
                  <a:lnTo>
                    <a:pt x="82" y="216"/>
                  </a:lnTo>
                  <a:lnTo>
                    <a:pt x="78" y="216"/>
                  </a:lnTo>
                  <a:lnTo>
                    <a:pt x="78" y="220"/>
                  </a:lnTo>
                  <a:lnTo>
                    <a:pt x="74" y="224"/>
                  </a:lnTo>
                  <a:lnTo>
                    <a:pt x="74" y="228"/>
                  </a:lnTo>
                  <a:lnTo>
                    <a:pt x="74" y="232"/>
                  </a:lnTo>
                  <a:lnTo>
                    <a:pt x="74" y="228"/>
                  </a:lnTo>
                  <a:lnTo>
                    <a:pt x="70" y="228"/>
                  </a:lnTo>
                  <a:lnTo>
                    <a:pt x="70" y="224"/>
                  </a:lnTo>
                  <a:lnTo>
                    <a:pt x="70" y="220"/>
                  </a:lnTo>
                  <a:lnTo>
                    <a:pt x="70" y="216"/>
                  </a:lnTo>
                  <a:lnTo>
                    <a:pt x="66" y="216"/>
                  </a:lnTo>
                  <a:lnTo>
                    <a:pt x="64" y="216"/>
                  </a:lnTo>
                  <a:lnTo>
                    <a:pt x="56" y="216"/>
                  </a:lnTo>
                  <a:lnTo>
                    <a:pt x="52" y="216"/>
                  </a:lnTo>
                  <a:lnTo>
                    <a:pt x="52" y="212"/>
                  </a:lnTo>
                  <a:lnTo>
                    <a:pt x="50" y="212"/>
                  </a:lnTo>
                  <a:lnTo>
                    <a:pt x="50" y="210"/>
                  </a:lnTo>
                  <a:lnTo>
                    <a:pt x="50" y="212"/>
                  </a:lnTo>
                  <a:lnTo>
                    <a:pt x="46" y="212"/>
                  </a:lnTo>
                  <a:lnTo>
                    <a:pt x="46" y="216"/>
                  </a:lnTo>
                  <a:lnTo>
                    <a:pt x="42" y="216"/>
                  </a:lnTo>
                  <a:lnTo>
                    <a:pt x="42" y="220"/>
                  </a:lnTo>
                  <a:lnTo>
                    <a:pt x="42" y="224"/>
                  </a:lnTo>
                  <a:lnTo>
                    <a:pt x="38" y="224"/>
                  </a:lnTo>
                  <a:lnTo>
                    <a:pt x="38" y="228"/>
                  </a:lnTo>
                  <a:lnTo>
                    <a:pt x="34" y="228"/>
                  </a:lnTo>
                  <a:lnTo>
                    <a:pt x="30" y="232"/>
                  </a:lnTo>
                  <a:lnTo>
                    <a:pt x="26" y="232"/>
                  </a:lnTo>
                  <a:lnTo>
                    <a:pt x="24" y="228"/>
                  </a:lnTo>
                  <a:lnTo>
                    <a:pt x="26" y="224"/>
                  </a:lnTo>
                  <a:lnTo>
                    <a:pt x="24" y="224"/>
                  </a:lnTo>
                  <a:lnTo>
                    <a:pt x="24" y="220"/>
                  </a:lnTo>
                  <a:lnTo>
                    <a:pt x="24" y="216"/>
                  </a:lnTo>
                  <a:lnTo>
                    <a:pt x="24" y="212"/>
                  </a:lnTo>
                  <a:lnTo>
                    <a:pt x="24" y="210"/>
                  </a:lnTo>
                  <a:lnTo>
                    <a:pt x="20" y="210"/>
                  </a:lnTo>
                  <a:lnTo>
                    <a:pt x="20" y="202"/>
                  </a:lnTo>
                  <a:lnTo>
                    <a:pt x="16" y="194"/>
                  </a:lnTo>
                  <a:lnTo>
                    <a:pt x="16" y="198"/>
                  </a:lnTo>
                  <a:lnTo>
                    <a:pt x="16" y="194"/>
                  </a:lnTo>
                  <a:lnTo>
                    <a:pt x="16" y="190"/>
                  </a:lnTo>
                  <a:lnTo>
                    <a:pt x="12" y="190"/>
                  </a:lnTo>
                  <a:lnTo>
                    <a:pt x="12" y="186"/>
                  </a:lnTo>
                  <a:lnTo>
                    <a:pt x="12" y="184"/>
                  </a:lnTo>
                  <a:lnTo>
                    <a:pt x="12" y="180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6" y="172"/>
                  </a:lnTo>
                  <a:lnTo>
                    <a:pt x="16" y="168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8" y="154"/>
                  </a:lnTo>
                  <a:lnTo>
                    <a:pt x="8" y="150"/>
                  </a:lnTo>
                  <a:lnTo>
                    <a:pt x="8" y="146"/>
                  </a:lnTo>
                  <a:lnTo>
                    <a:pt x="4" y="146"/>
                  </a:lnTo>
                  <a:lnTo>
                    <a:pt x="4" y="142"/>
                  </a:lnTo>
                  <a:lnTo>
                    <a:pt x="4" y="138"/>
                  </a:lnTo>
                  <a:lnTo>
                    <a:pt x="0" y="138"/>
                  </a:lnTo>
                  <a:lnTo>
                    <a:pt x="0" y="134"/>
                  </a:lnTo>
                  <a:lnTo>
                    <a:pt x="0" y="130"/>
                  </a:lnTo>
                  <a:lnTo>
                    <a:pt x="0" y="128"/>
                  </a:lnTo>
                  <a:lnTo>
                    <a:pt x="4" y="128"/>
                  </a:lnTo>
                  <a:lnTo>
                    <a:pt x="4" y="124"/>
                  </a:lnTo>
                  <a:lnTo>
                    <a:pt x="8" y="124"/>
                  </a:lnTo>
                  <a:lnTo>
                    <a:pt x="8" y="120"/>
                  </a:lnTo>
                  <a:lnTo>
                    <a:pt x="8" y="116"/>
                  </a:lnTo>
                  <a:lnTo>
                    <a:pt x="12" y="116"/>
                  </a:lnTo>
                  <a:lnTo>
                    <a:pt x="8" y="112"/>
                  </a:lnTo>
                  <a:lnTo>
                    <a:pt x="4" y="112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4" y="98"/>
                  </a:lnTo>
                  <a:lnTo>
                    <a:pt x="8" y="98"/>
                  </a:lnTo>
                  <a:lnTo>
                    <a:pt x="8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12" y="78"/>
                  </a:lnTo>
                  <a:lnTo>
                    <a:pt x="12" y="74"/>
                  </a:lnTo>
                  <a:lnTo>
                    <a:pt x="8" y="74"/>
                  </a:lnTo>
                  <a:lnTo>
                    <a:pt x="8" y="72"/>
                  </a:lnTo>
                  <a:lnTo>
                    <a:pt x="8" y="68"/>
                  </a:lnTo>
                  <a:lnTo>
                    <a:pt x="8" y="64"/>
                  </a:lnTo>
                  <a:lnTo>
                    <a:pt x="8" y="60"/>
                  </a:lnTo>
                  <a:lnTo>
                    <a:pt x="8" y="56"/>
                  </a:lnTo>
                  <a:lnTo>
                    <a:pt x="8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2" y="46"/>
                  </a:lnTo>
                  <a:lnTo>
                    <a:pt x="12" y="42"/>
                  </a:lnTo>
                  <a:lnTo>
                    <a:pt x="8" y="42"/>
                  </a:lnTo>
                  <a:lnTo>
                    <a:pt x="8" y="38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0" y="18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16"/>
                  </a:lnTo>
                  <a:lnTo>
                    <a:pt x="30" y="16"/>
                  </a:lnTo>
                  <a:lnTo>
                    <a:pt x="30" y="12"/>
                  </a:lnTo>
                  <a:lnTo>
                    <a:pt x="34" y="12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42" y="4"/>
                  </a:lnTo>
                  <a:lnTo>
                    <a:pt x="46" y="4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0" y="18"/>
                  </a:lnTo>
                  <a:lnTo>
                    <a:pt x="60" y="22"/>
                  </a:lnTo>
                  <a:lnTo>
                    <a:pt x="60" y="26"/>
                  </a:lnTo>
                  <a:lnTo>
                    <a:pt x="60" y="30"/>
                  </a:lnTo>
                  <a:lnTo>
                    <a:pt x="64" y="34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4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70" y="46"/>
                  </a:lnTo>
                  <a:lnTo>
                    <a:pt x="74" y="48"/>
                  </a:lnTo>
                  <a:lnTo>
                    <a:pt x="78" y="48"/>
                  </a:lnTo>
                  <a:lnTo>
                    <a:pt x="82" y="48"/>
                  </a:lnTo>
                  <a:lnTo>
                    <a:pt x="86" y="48"/>
                  </a:lnTo>
                  <a:lnTo>
                    <a:pt x="86" y="52"/>
                  </a:lnTo>
                  <a:lnTo>
                    <a:pt x="90" y="52"/>
                  </a:lnTo>
                  <a:lnTo>
                    <a:pt x="94" y="52"/>
                  </a:lnTo>
                  <a:lnTo>
                    <a:pt x="94" y="56"/>
                  </a:lnTo>
                  <a:lnTo>
                    <a:pt x="96" y="56"/>
                  </a:lnTo>
                  <a:lnTo>
                    <a:pt x="100" y="60"/>
                  </a:lnTo>
                  <a:lnTo>
                    <a:pt x="104" y="60"/>
                  </a:lnTo>
                  <a:lnTo>
                    <a:pt x="104" y="64"/>
                  </a:lnTo>
                  <a:lnTo>
                    <a:pt x="108" y="64"/>
                  </a:lnTo>
                  <a:lnTo>
                    <a:pt x="108" y="68"/>
                  </a:lnTo>
                  <a:lnTo>
                    <a:pt x="112" y="68"/>
                  </a:lnTo>
                  <a:lnTo>
                    <a:pt x="116" y="68"/>
                  </a:lnTo>
                  <a:lnTo>
                    <a:pt x="120" y="68"/>
                  </a:lnTo>
                  <a:lnTo>
                    <a:pt x="122" y="68"/>
                  </a:lnTo>
                  <a:lnTo>
                    <a:pt x="126" y="72"/>
                  </a:lnTo>
                  <a:lnTo>
                    <a:pt x="130" y="72"/>
                  </a:lnTo>
                  <a:lnTo>
                    <a:pt x="130" y="74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2"/>
                  </a:lnTo>
                  <a:lnTo>
                    <a:pt x="130" y="86"/>
                  </a:lnTo>
                  <a:lnTo>
                    <a:pt x="130" y="90"/>
                  </a:lnTo>
                  <a:lnTo>
                    <a:pt x="130" y="94"/>
                  </a:lnTo>
                  <a:lnTo>
                    <a:pt x="126" y="94"/>
                  </a:lnTo>
                  <a:lnTo>
                    <a:pt x="130" y="98"/>
                  </a:lnTo>
                  <a:lnTo>
                    <a:pt x="130" y="100"/>
                  </a:lnTo>
                  <a:lnTo>
                    <a:pt x="134" y="108"/>
                  </a:lnTo>
                  <a:lnTo>
                    <a:pt x="134" y="116"/>
                  </a:lnTo>
                  <a:lnTo>
                    <a:pt x="142" y="116"/>
                  </a:lnTo>
                  <a:lnTo>
                    <a:pt x="150" y="116"/>
                  </a:lnTo>
                  <a:lnTo>
                    <a:pt x="156" y="116"/>
                  </a:lnTo>
                  <a:lnTo>
                    <a:pt x="160" y="116"/>
                  </a:lnTo>
                  <a:lnTo>
                    <a:pt x="160" y="120"/>
                  </a:lnTo>
                  <a:lnTo>
                    <a:pt x="156" y="120"/>
                  </a:lnTo>
                  <a:lnTo>
                    <a:pt x="156" y="124"/>
                  </a:lnTo>
                  <a:lnTo>
                    <a:pt x="156" y="128"/>
                  </a:lnTo>
                  <a:lnTo>
                    <a:pt x="156" y="130"/>
                  </a:lnTo>
                  <a:lnTo>
                    <a:pt x="160" y="130"/>
                  </a:lnTo>
                  <a:lnTo>
                    <a:pt x="160" y="134"/>
                  </a:lnTo>
                  <a:lnTo>
                    <a:pt x="164" y="134"/>
                  </a:lnTo>
                  <a:lnTo>
                    <a:pt x="168" y="138"/>
                  </a:lnTo>
                  <a:lnTo>
                    <a:pt x="168" y="142"/>
                  </a:lnTo>
                  <a:lnTo>
                    <a:pt x="168" y="146"/>
                  </a:lnTo>
                  <a:lnTo>
                    <a:pt x="172" y="150"/>
                  </a:lnTo>
                  <a:lnTo>
                    <a:pt x="168" y="154"/>
                  </a:lnTo>
                  <a:lnTo>
                    <a:pt x="168" y="160"/>
                  </a:lnTo>
                  <a:lnTo>
                    <a:pt x="168" y="164"/>
                  </a:lnTo>
                  <a:lnTo>
                    <a:pt x="164" y="164"/>
                  </a:lnTo>
                  <a:lnTo>
                    <a:pt x="164" y="168"/>
                  </a:lnTo>
                  <a:lnTo>
                    <a:pt x="164" y="176"/>
                  </a:lnTo>
                  <a:lnTo>
                    <a:pt x="160" y="176"/>
                  </a:lnTo>
                  <a:lnTo>
                    <a:pt x="164" y="176"/>
                  </a:lnTo>
                  <a:lnTo>
                    <a:pt x="164" y="180"/>
                  </a:lnTo>
                  <a:lnTo>
                    <a:pt x="160" y="184"/>
                  </a:lnTo>
                  <a:lnTo>
                    <a:pt x="160" y="180"/>
                  </a:lnTo>
                  <a:lnTo>
                    <a:pt x="160" y="176"/>
                  </a:lnTo>
                  <a:lnTo>
                    <a:pt x="156" y="172"/>
                  </a:lnTo>
                  <a:lnTo>
                    <a:pt x="152" y="172"/>
                  </a:lnTo>
                  <a:lnTo>
                    <a:pt x="150" y="168"/>
                  </a:lnTo>
                  <a:lnTo>
                    <a:pt x="142" y="168"/>
                  </a:lnTo>
                  <a:lnTo>
                    <a:pt x="134" y="168"/>
                  </a:lnTo>
                  <a:lnTo>
                    <a:pt x="130" y="168"/>
                  </a:lnTo>
                  <a:lnTo>
                    <a:pt x="126" y="168"/>
                  </a:lnTo>
                  <a:lnTo>
                    <a:pt x="126" y="172"/>
                  </a:lnTo>
                  <a:lnTo>
                    <a:pt x="122" y="172"/>
                  </a:lnTo>
                  <a:lnTo>
                    <a:pt x="116" y="172"/>
                  </a:lnTo>
                  <a:lnTo>
                    <a:pt x="112" y="172"/>
                  </a:lnTo>
                  <a:lnTo>
                    <a:pt x="112" y="176"/>
                  </a:lnTo>
                  <a:lnTo>
                    <a:pt x="108" y="180"/>
                  </a:lnTo>
                  <a:lnTo>
                    <a:pt x="104" y="186"/>
                  </a:lnTo>
                  <a:lnTo>
                    <a:pt x="104" y="186"/>
                  </a:lnTo>
                  <a:lnTo>
                    <a:pt x="104" y="18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8" name="Freeform 180"/>
            <p:cNvSpPr/>
            <p:nvPr/>
          </p:nvSpPr>
          <p:spPr>
            <a:xfrm>
              <a:off x="2826720" y="4413240"/>
              <a:ext cx="879120" cy="1088640"/>
            </a:xfrm>
            <a:custGeom>
              <a:avLst/>
              <a:gdLst/>
              <a:ahLst/>
              <a:rect l="l" t="t" r="r" b="b"/>
              <a:pathLst>
                <a:path w="554" h="686">
                  <a:moveTo>
                    <a:pt x="414" y="124"/>
                  </a:moveTo>
                  <a:lnTo>
                    <a:pt x="416" y="124"/>
                  </a:lnTo>
                  <a:lnTo>
                    <a:pt x="416" y="128"/>
                  </a:lnTo>
                  <a:lnTo>
                    <a:pt x="416" y="132"/>
                  </a:lnTo>
                  <a:lnTo>
                    <a:pt x="416" y="128"/>
                  </a:lnTo>
                  <a:lnTo>
                    <a:pt x="420" y="132"/>
                  </a:lnTo>
                  <a:lnTo>
                    <a:pt x="416" y="136"/>
                  </a:lnTo>
                  <a:lnTo>
                    <a:pt x="416" y="140"/>
                  </a:lnTo>
                  <a:lnTo>
                    <a:pt x="414" y="142"/>
                  </a:lnTo>
                  <a:lnTo>
                    <a:pt x="416" y="142"/>
                  </a:lnTo>
                  <a:lnTo>
                    <a:pt x="414" y="146"/>
                  </a:lnTo>
                  <a:lnTo>
                    <a:pt x="414" y="150"/>
                  </a:lnTo>
                  <a:lnTo>
                    <a:pt x="416" y="146"/>
                  </a:lnTo>
                  <a:lnTo>
                    <a:pt x="416" y="142"/>
                  </a:lnTo>
                  <a:lnTo>
                    <a:pt x="420" y="140"/>
                  </a:lnTo>
                  <a:lnTo>
                    <a:pt x="420" y="136"/>
                  </a:lnTo>
                  <a:lnTo>
                    <a:pt x="424" y="136"/>
                  </a:lnTo>
                  <a:lnTo>
                    <a:pt x="424" y="140"/>
                  </a:lnTo>
                  <a:lnTo>
                    <a:pt x="420" y="140"/>
                  </a:lnTo>
                  <a:lnTo>
                    <a:pt x="420" y="142"/>
                  </a:lnTo>
                  <a:lnTo>
                    <a:pt x="424" y="140"/>
                  </a:lnTo>
                  <a:lnTo>
                    <a:pt x="424" y="136"/>
                  </a:lnTo>
                  <a:lnTo>
                    <a:pt x="428" y="136"/>
                  </a:lnTo>
                  <a:lnTo>
                    <a:pt x="432" y="136"/>
                  </a:lnTo>
                  <a:lnTo>
                    <a:pt x="432" y="132"/>
                  </a:lnTo>
                  <a:lnTo>
                    <a:pt x="436" y="132"/>
                  </a:lnTo>
                  <a:lnTo>
                    <a:pt x="436" y="136"/>
                  </a:lnTo>
                  <a:lnTo>
                    <a:pt x="440" y="136"/>
                  </a:lnTo>
                  <a:lnTo>
                    <a:pt x="444" y="136"/>
                  </a:lnTo>
                  <a:lnTo>
                    <a:pt x="444" y="140"/>
                  </a:lnTo>
                  <a:lnTo>
                    <a:pt x="446" y="140"/>
                  </a:lnTo>
                  <a:lnTo>
                    <a:pt x="450" y="140"/>
                  </a:lnTo>
                  <a:lnTo>
                    <a:pt x="450" y="142"/>
                  </a:lnTo>
                  <a:lnTo>
                    <a:pt x="450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4" y="140"/>
                  </a:lnTo>
                  <a:lnTo>
                    <a:pt x="458" y="140"/>
                  </a:lnTo>
                  <a:lnTo>
                    <a:pt x="458" y="142"/>
                  </a:lnTo>
                  <a:lnTo>
                    <a:pt x="460" y="142"/>
                  </a:lnTo>
                  <a:lnTo>
                    <a:pt x="464" y="142"/>
                  </a:lnTo>
                  <a:lnTo>
                    <a:pt x="460" y="142"/>
                  </a:lnTo>
                  <a:lnTo>
                    <a:pt x="464" y="142"/>
                  </a:lnTo>
                  <a:lnTo>
                    <a:pt x="468" y="142"/>
                  </a:lnTo>
                  <a:lnTo>
                    <a:pt x="472" y="142"/>
                  </a:lnTo>
                  <a:lnTo>
                    <a:pt x="472" y="140"/>
                  </a:lnTo>
                  <a:lnTo>
                    <a:pt x="476" y="140"/>
                  </a:lnTo>
                  <a:lnTo>
                    <a:pt x="480" y="142"/>
                  </a:lnTo>
                  <a:lnTo>
                    <a:pt x="484" y="142"/>
                  </a:lnTo>
                  <a:lnTo>
                    <a:pt x="486" y="146"/>
                  </a:lnTo>
                  <a:lnTo>
                    <a:pt x="490" y="146"/>
                  </a:lnTo>
                  <a:lnTo>
                    <a:pt x="490" y="150"/>
                  </a:lnTo>
                  <a:lnTo>
                    <a:pt x="494" y="150"/>
                  </a:lnTo>
                  <a:lnTo>
                    <a:pt x="498" y="154"/>
                  </a:lnTo>
                  <a:lnTo>
                    <a:pt x="502" y="156"/>
                  </a:lnTo>
                  <a:lnTo>
                    <a:pt x="506" y="156"/>
                  </a:lnTo>
                  <a:lnTo>
                    <a:pt x="506" y="160"/>
                  </a:lnTo>
                  <a:lnTo>
                    <a:pt x="506" y="164"/>
                  </a:lnTo>
                  <a:lnTo>
                    <a:pt x="510" y="164"/>
                  </a:lnTo>
                  <a:lnTo>
                    <a:pt x="514" y="168"/>
                  </a:lnTo>
                  <a:lnTo>
                    <a:pt x="514" y="172"/>
                  </a:lnTo>
                  <a:lnTo>
                    <a:pt x="516" y="172"/>
                  </a:lnTo>
                  <a:lnTo>
                    <a:pt x="520" y="172"/>
                  </a:lnTo>
                  <a:lnTo>
                    <a:pt x="520" y="176"/>
                  </a:lnTo>
                  <a:lnTo>
                    <a:pt x="524" y="176"/>
                  </a:lnTo>
                  <a:lnTo>
                    <a:pt x="524" y="180"/>
                  </a:lnTo>
                  <a:lnTo>
                    <a:pt x="528" y="180"/>
                  </a:lnTo>
                  <a:lnTo>
                    <a:pt x="532" y="180"/>
                  </a:lnTo>
                  <a:lnTo>
                    <a:pt x="536" y="180"/>
                  </a:lnTo>
                  <a:lnTo>
                    <a:pt x="540" y="180"/>
                  </a:lnTo>
                  <a:lnTo>
                    <a:pt x="542" y="180"/>
                  </a:lnTo>
                  <a:lnTo>
                    <a:pt x="546" y="180"/>
                  </a:lnTo>
                  <a:lnTo>
                    <a:pt x="546" y="184"/>
                  </a:lnTo>
                  <a:lnTo>
                    <a:pt x="546" y="186"/>
                  </a:lnTo>
                  <a:lnTo>
                    <a:pt x="546" y="190"/>
                  </a:lnTo>
                  <a:lnTo>
                    <a:pt x="550" y="194"/>
                  </a:lnTo>
                  <a:lnTo>
                    <a:pt x="550" y="198"/>
                  </a:lnTo>
                  <a:lnTo>
                    <a:pt x="550" y="202"/>
                  </a:lnTo>
                  <a:lnTo>
                    <a:pt x="550" y="206"/>
                  </a:lnTo>
                  <a:lnTo>
                    <a:pt x="554" y="210"/>
                  </a:lnTo>
                  <a:lnTo>
                    <a:pt x="554" y="212"/>
                  </a:lnTo>
                  <a:lnTo>
                    <a:pt x="554" y="216"/>
                  </a:lnTo>
                  <a:lnTo>
                    <a:pt x="554" y="220"/>
                  </a:lnTo>
                  <a:lnTo>
                    <a:pt x="554" y="224"/>
                  </a:lnTo>
                  <a:lnTo>
                    <a:pt x="554" y="228"/>
                  </a:lnTo>
                  <a:lnTo>
                    <a:pt x="554" y="232"/>
                  </a:lnTo>
                  <a:lnTo>
                    <a:pt x="550" y="236"/>
                  </a:lnTo>
                  <a:lnTo>
                    <a:pt x="550" y="240"/>
                  </a:lnTo>
                  <a:lnTo>
                    <a:pt x="550" y="242"/>
                  </a:lnTo>
                  <a:lnTo>
                    <a:pt x="550" y="246"/>
                  </a:lnTo>
                  <a:lnTo>
                    <a:pt x="546" y="246"/>
                  </a:lnTo>
                  <a:lnTo>
                    <a:pt x="546" y="250"/>
                  </a:lnTo>
                  <a:lnTo>
                    <a:pt x="542" y="254"/>
                  </a:lnTo>
                  <a:lnTo>
                    <a:pt x="542" y="258"/>
                  </a:lnTo>
                  <a:lnTo>
                    <a:pt x="540" y="258"/>
                  </a:lnTo>
                  <a:lnTo>
                    <a:pt x="540" y="262"/>
                  </a:lnTo>
                  <a:lnTo>
                    <a:pt x="536" y="266"/>
                  </a:lnTo>
                  <a:lnTo>
                    <a:pt x="532" y="268"/>
                  </a:lnTo>
                  <a:lnTo>
                    <a:pt x="532" y="272"/>
                  </a:lnTo>
                  <a:lnTo>
                    <a:pt x="528" y="272"/>
                  </a:lnTo>
                  <a:lnTo>
                    <a:pt x="524" y="276"/>
                  </a:lnTo>
                  <a:lnTo>
                    <a:pt x="524" y="280"/>
                  </a:lnTo>
                  <a:lnTo>
                    <a:pt x="520" y="280"/>
                  </a:lnTo>
                  <a:lnTo>
                    <a:pt x="520" y="276"/>
                  </a:lnTo>
                  <a:lnTo>
                    <a:pt x="520" y="280"/>
                  </a:lnTo>
                  <a:lnTo>
                    <a:pt x="520" y="284"/>
                  </a:lnTo>
                  <a:lnTo>
                    <a:pt x="520" y="280"/>
                  </a:lnTo>
                  <a:lnTo>
                    <a:pt x="520" y="284"/>
                  </a:lnTo>
                  <a:lnTo>
                    <a:pt x="516" y="288"/>
                  </a:lnTo>
                  <a:lnTo>
                    <a:pt x="516" y="284"/>
                  </a:lnTo>
                  <a:lnTo>
                    <a:pt x="516" y="288"/>
                  </a:lnTo>
                  <a:lnTo>
                    <a:pt x="516" y="292"/>
                  </a:lnTo>
                  <a:lnTo>
                    <a:pt x="514" y="296"/>
                  </a:lnTo>
                  <a:lnTo>
                    <a:pt x="514" y="298"/>
                  </a:lnTo>
                  <a:lnTo>
                    <a:pt x="514" y="302"/>
                  </a:lnTo>
                  <a:lnTo>
                    <a:pt x="510" y="302"/>
                  </a:lnTo>
                  <a:lnTo>
                    <a:pt x="510" y="306"/>
                  </a:lnTo>
                  <a:lnTo>
                    <a:pt x="510" y="310"/>
                  </a:lnTo>
                  <a:lnTo>
                    <a:pt x="506" y="314"/>
                  </a:lnTo>
                  <a:lnTo>
                    <a:pt x="502" y="314"/>
                  </a:lnTo>
                  <a:lnTo>
                    <a:pt x="502" y="310"/>
                  </a:lnTo>
                  <a:lnTo>
                    <a:pt x="498" y="310"/>
                  </a:lnTo>
                  <a:lnTo>
                    <a:pt x="498" y="306"/>
                  </a:lnTo>
                  <a:lnTo>
                    <a:pt x="498" y="310"/>
                  </a:lnTo>
                  <a:lnTo>
                    <a:pt x="498" y="314"/>
                  </a:lnTo>
                  <a:lnTo>
                    <a:pt x="498" y="310"/>
                  </a:lnTo>
                  <a:lnTo>
                    <a:pt x="494" y="310"/>
                  </a:lnTo>
                  <a:lnTo>
                    <a:pt x="498" y="310"/>
                  </a:lnTo>
                  <a:lnTo>
                    <a:pt x="494" y="310"/>
                  </a:lnTo>
                  <a:lnTo>
                    <a:pt x="498" y="314"/>
                  </a:lnTo>
                  <a:lnTo>
                    <a:pt x="498" y="318"/>
                  </a:lnTo>
                  <a:lnTo>
                    <a:pt x="494" y="318"/>
                  </a:lnTo>
                  <a:lnTo>
                    <a:pt x="494" y="322"/>
                  </a:lnTo>
                  <a:lnTo>
                    <a:pt x="494" y="326"/>
                  </a:lnTo>
                  <a:lnTo>
                    <a:pt x="494" y="328"/>
                  </a:lnTo>
                  <a:lnTo>
                    <a:pt x="494" y="332"/>
                  </a:lnTo>
                  <a:lnTo>
                    <a:pt x="494" y="336"/>
                  </a:lnTo>
                  <a:lnTo>
                    <a:pt x="494" y="332"/>
                  </a:lnTo>
                  <a:lnTo>
                    <a:pt x="494" y="328"/>
                  </a:lnTo>
                  <a:lnTo>
                    <a:pt x="494" y="332"/>
                  </a:lnTo>
                  <a:lnTo>
                    <a:pt x="494" y="336"/>
                  </a:lnTo>
                  <a:lnTo>
                    <a:pt x="494" y="340"/>
                  </a:lnTo>
                  <a:lnTo>
                    <a:pt x="494" y="344"/>
                  </a:lnTo>
                  <a:lnTo>
                    <a:pt x="494" y="348"/>
                  </a:lnTo>
                  <a:lnTo>
                    <a:pt x="494" y="352"/>
                  </a:lnTo>
                  <a:lnTo>
                    <a:pt x="494" y="354"/>
                  </a:lnTo>
                  <a:lnTo>
                    <a:pt x="494" y="358"/>
                  </a:lnTo>
                  <a:lnTo>
                    <a:pt x="494" y="362"/>
                  </a:lnTo>
                  <a:lnTo>
                    <a:pt x="494" y="366"/>
                  </a:lnTo>
                  <a:lnTo>
                    <a:pt x="494" y="370"/>
                  </a:lnTo>
                  <a:lnTo>
                    <a:pt x="494" y="374"/>
                  </a:lnTo>
                  <a:lnTo>
                    <a:pt x="494" y="378"/>
                  </a:lnTo>
                  <a:lnTo>
                    <a:pt x="494" y="382"/>
                  </a:lnTo>
                  <a:lnTo>
                    <a:pt x="490" y="382"/>
                  </a:lnTo>
                  <a:lnTo>
                    <a:pt x="494" y="382"/>
                  </a:lnTo>
                  <a:lnTo>
                    <a:pt x="490" y="384"/>
                  </a:lnTo>
                  <a:lnTo>
                    <a:pt x="490" y="388"/>
                  </a:lnTo>
                  <a:lnTo>
                    <a:pt x="490" y="392"/>
                  </a:lnTo>
                  <a:lnTo>
                    <a:pt x="490" y="396"/>
                  </a:lnTo>
                  <a:lnTo>
                    <a:pt x="494" y="396"/>
                  </a:lnTo>
                  <a:lnTo>
                    <a:pt x="490" y="400"/>
                  </a:lnTo>
                  <a:lnTo>
                    <a:pt x="486" y="400"/>
                  </a:lnTo>
                  <a:lnTo>
                    <a:pt x="486" y="404"/>
                  </a:lnTo>
                  <a:lnTo>
                    <a:pt x="486" y="408"/>
                  </a:lnTo>
                  <a:lnTo>
                    <a:pt x="484" y="408"/>
                  </a:lnTo>
                  <a:lnTo>
                    <a:pt x="484" y="410"/>
                  </a:lnTo>
                  <a:lnTo>
                    <a:pt x="484" y="414"/>
                  </a:lnTo>
                  <a:lnTo>
                    <a:pt x="484" y="418"/>
                  </a:lnTo>
                  <a:lnTo>
                    <a:pt x="484" y="422"/>
                  </a:lnTo>
                  <a:lnTo>
                    <a:pt x="484" y="426"/>
                  </a:lnTo>
                  <a:lnTo>
                    <a:pt x="484" y="430"/>
                  </a:lnTo>
                  <a:lnTo>
                    <a:pt x="484" y="434"/>
                  </a:lnTo>
                  <a:lnTo>
                    <a:pt x="480" y="434"/>
                  </a:lnTo>
                  <a:lnTo>
                    <a:pt x="480" y="438"/>
                  </a:lnTo>
                  <a:lnTo>
                    <a:pt x="480" y="440"/>
                  </a:lnTo>
                  <a:lnTo>
                    <a:pt x="476" y="440"/>
                  </a:lnTo>
                  <a:lnTo>
                    <a:pt x="476" y="444"/>
                  </a:lnTo>
                  <a:lnTo>
                    <a:pt x="476" y="448"/>
                  </a:lnTo>
                  <a:lnTo>
                    <a:pt x="472" y="452"/>
                  </a:lnTo>
                  <a:lnTo>
                    <a:pt x="468" y="452"/>
                  </a:lnTo>
                  <a:lnTo>
                    <a:pt x="468" y="456"/>
                  </a:lnTo>
                  <a:lnTo>
                    <a:pt x="468" y="460"/>
                  </a:lnTo>
                  <a:lnTo>
                    <a:pt x="464" y="464"/>
                  </a:lnTo>
                  <a:lnTo>
                    <a:pt x="464" y="466"/>
                  </a:lnTo>
                  <a:lnTo>
                    <a:pt x="468" y="470"/>
                  </a:lnTo>
                  <a:lnTo>
                    <a:pt x="464" y="474"/>
                  </a:lnTo>
                  <a:lnTo>
                    <a:pt x="460" y="474"/>
                  </a:lnTo>
                  <a:lnTo>
                    <a:pt x="458" y="478"/>
                  </a:lnTo>
                  <a:lnTo>
                    <a:pt x="454" y="482"/>
                  </a:lnTo>
                  <a:lnTo>
                    <a:pt x="454" y="486"/>
                  </a:lnTo>
                  <a:lnTo>
                    <a:pt x="450" y="490"/>
                  </a:lnTo>
                  <a:lnTo>
                    <a:pt x="446" y="490"/>
                  </a:lnTo>
                  <a:lnTo>
                    <a:pt x="444" y="490"/>
                  </a:lnTo>
                  <a:lnTo>
                    <a:pt x="440" y="490"/>
                  </a:lnTo>
                  <a:lnTo>
                    <a:pt x="436" y="490"/>
                  </a:lnTo>
                  <a:lnTo>
                    <a:pt x="436" y="486"/>
                  </a:lnTo>
                  <a:lnTo>
                    <a:pt x="440" y="486"/>
                  </a:lnTo>
                  <a:lnTo>
                    <a:pt x="436" y="486"/>
                  </a:lnTo>
                  <a:lnTo>
                    <a:pt x="436" y="490"/>
                  </a:lnTo>
                  <a:lnTo>
                    <a:pt x="432" y="490"/>
                  </a:lnTo>
                  <a:lnTo>
                    <a:pt x="428" y="494"/>
                  </a:lnTo>
                  <a:lnTo>
                    <a:pt x="424" y="494"/>
                  </a:lnTo>
                  <a:lnTo>
                    <a:pt x="424" y="490"/>
                  </a:lnTo>
                  <a:lnTo>
                    <a:pt x="424" y="494"/>
                  </a:lnTo>
                  <a:lnTo>
                    <a:pt x="428" y="494"/>
                  </a:lnTo>
                  <a:lnTo>
                    <a:pt x="432" y="490"/>
                  </a:lnTo>
                  <a:lnTo>
                    <a:pt x="428" y="490"/>
                  </a:lnTo>
                  <a:lnTo>
                    <a:pt x="424" y="490"/>
                  </a:lnTo>
                  <a:lnTo>
                    <a:pt x="420" y="494"/>
                  </a:lnTo>
                  <a:lnTo>
                    <a:pt x="420" y="490"/>
                  </a:lnTo>
                  <a:lnTo>
                    <a:pt x="416" y="490"/>
                  </a:lnTo>
                  <a:lnTo>
                    <a:pt x="416" y="494"/>
                  </a:lnTo>
                  <a:lnTo>
                    <a:pt x="414" y="494"/>
                  </a:lnTo>
                  <a:lnTo>
                    <a:pt x="416" y="494"/>
                  </a:lnTo>
                  <a:lnTo>
                    <a:pt x="416" y="496"/>
                  </a:lnTo>
                  <a:lnTo>
                    <a:pt x="414" y="496"/>
                  </a:lnTo>
                  <a:lnTo>
                    <a:pt x="410" y="496"/>
                  </a:lnTo>
                  <a:lnTo>
                    <a:pt x="410" y="500"/>
                  </a:lnTo>
                  <a:lnTo>
                    <a:pt x="406" y="500"/>
                  </a:lnTo>
                  <a:lnTo>
                    <a:pt x="406" y="504"/>
                  </a:lnTo>
                  <a:lnTo>
                    <a:pt x="402" y="504"/>
                  </a:lnTo>
                  <a:lnTo>
                    <a:pt x="398" y="504"/>
                  </a:lnTo>
                  <a:lnTo>
                    <a:pt x="394" y="504"/>
                  </a:lnTo>
                  <a:lnTo>
                    <a:pt x="394" y="508"/>
                  </a:lnTo>
                  <a:lnTo>
                    <a:pt x="394" y="504"/>
                  </a:lnTo>
                  <a:lnTo>
                    <a:pt x="394" y="508"/>
                  </a:lnTo>
                  <a:lnTo>
                    <a:pt x="390" y="508"/>
                  </a:lnTo>
                  <a:lnTo>
                    <a:pt x="390" y="504"/>
                  </a:lnTo>
                  <a:lnTo>
                    <a:pt x="390" y="508"/>
                  </a:lnTo>
                  <a:lnTo>
                    <a:pt x="386" y="512"/>
                  </a:lnTo>
                  <a:lnTo>
                    <a:pt x="384" y="512"/>
                  </a:lnTo>
                  <a:lnTo>
                    <a:pt x="384" y="516"/>
                  </a:lnTo>
                  <a:lnTo>
                    <a:pt x="380" y="520"/>
                  </a:lnTo>
                  <a:lnTo>
                    <a:pt x="376" y="520"/>
                  </a:lnTo>
                  <a:lnTo>
                    <a:pt x="372" y="522"/>
                  </a:lnTo>
                  <a:lnTo>
                    <a:pt x="368" y="522"/>
                  </a:lnTo>
                  <a:lnTo>
                    <a:pt x="368" y="526"/>
                  </a:lnTo>
                  <a:lnTo>
                    <a:pt x="368" y="530"/>
                  </a:lnTo>
                  <a:lnTo>
                    <a:pt x="364" y="534"/>
                  </a:lnTo>
                  <a:lnTo>
                    <a:pt x="364" y="530"/>
                  </a:lnTo>
                  <a:lnTo>
                    <a:pt x="360" y="530"/>
                  </a:lnTo>
                  <a:lnTo>
                    <a:pt x="360" y="534"/>
                  </a:lnTo>
                  <a:lnTo>
                    <a:pt x="358" y="534"/>
                  </a:lnTo>
                  <a:lnTo>
                    <a:pt x="360" y="534"/>
                  </a:lnTo>
                  <a:lnTo>
                    <a:pt x="360" y="538"/>
                  </a:lnTo>
                  <a:lnTo>
                    <a:pt x="360" y="542"/>
                  </a:lnTo>
                  <a:lnTo>
                    <a:pt x="358" y="542"/>
                  </a:lnTo>
                  <a:lnTo>
                    <a:pt x="360" y="542"/>
                  </a:lnTo>
                  <a:lnTo>
                    <a:pt x="360" y="546"/>
                  </a:lnTo>
                  <a:lnTo>
                    <a:pt x="360" y="550"/>
                  </a:lnTo>
                  <a:lnTo>
                    <a:pt x="358" y="550"/>
                  </a:lnTo>
                  <a:lnTo>
                    <a:pt x="358" y="546"/>
                  </a:lnTo>
                  <a:lnTo>
                    <a:pt x="358" y="550"/>
                  </a:lnTo>
                  <a:lnTo>
                    <a:pt x="358" y="552"/>
                  </a:lnTo>
                  <a:lnTo>
                    <a:pt x="360" y="552"/>
                  </a:lnTo>
                  <a:lnTo>
                    <a:pt x="358" y="552"/>
                  </a:lnTo>
                  <a:lnTo>
                    <a:pt x="358" y="556"/>
                  </a:lnTo>
                  <a:lnTo>
                    <a:pt x="358" y="560"/>
                  </a:lnTo>
                  <a:lnTo>
                    <a:pt x="360" y="564"/>
                  </a:lnTo>
                  <a:lnTo>
                    <a:pt x="360" y="566"/>
                  </a:lnTo>
                  <a:lnTo>
                    <a:pt x="360" y="564"/>
                  </a:lnTo>
                  <a:lnTo>
                    <a:pt x="358" y="566"/>
                  </a:lnTo>
                  <a:lnTo>
                    <a:pt x="358" y="570"/>
                  </a:lnTo>
                  <a:lnTo>
                    <a:pt x="360" y="570"/>
                  </a:lnTo>
                  <a:lnTo>
                    <a:pt x="358" y="574"/>
                  </a:lnTo>
                  <a:lnTo>
                    <a:pt x="360" y="574"/>
                  </a:lnTo>
                  <a:lnTo>
                    <a:pt x="360" y="578"/>
                  </a:lnTo>
                  <a:lnTo>
                    <a:pt x="358" y="582"/>
                  </a:lnTo>
                  <a:lnTo>
                    <a:pt x="358" y="590"/>
                  </a:lnTo>
                  <a:lnTo>
                    <a:pt x="358" y="586"/>
                  </a:lnTo>
                  <a:lnTo>
                    <a:pt x="358" y="590"/>
                  </a:lnTo>
                  <a:lnTo>
                    <a:pt x="354" y="594"/>
                  </a:lnTo>
                  <a:lnTo>
                    <a:pt x="350" y="594"/>
                  </a:lnTo>
                  <a:lnTo>
                    <a:pt x="350" y="596"/>
                  </a:lnTo>
                  <a:lnTo>
                    <a:pt x="346" y="596"/>
                  </a:lnTo>
                  <a:lnTo>
                    <a:pt x="346" y="600"/>
                  </a:lnTo>
                  <a:lnTo>
                    <a:pt x="346" y="604"/>
                  </a:lnTo>
                  <a:lnTo>
                    <a:pt x="342" y="604"/>
                  </a:lnTo>
                  <a:lnTo>
                    <a:pt x="342" y="608"/>
                  </a:lnTo>
                  <a:lnTo>
                    <a:pt x="338" y="608"/>
                  </a:lnTo>
                  <a:lnTo>
                    <a:pt x="338" y="612"/>
                  </a:lnTo>
                  <a:lnTo>
                    <a:pt x="338" y="616"/>
                  </a:lnTo>
                  <a:lnTo>
                    <a:pt x="338" y="620"/>
                  </a:lnTo>
                  <a:lnTo>
                    <a:pt x="334" y="620"/>
                  </a:lnTo>
                  <a:lnTo>
                    <a:pt x="334" y="622"/>
                  </a:lnTo>
                  <a:lnTo>
                    <a:pt x="334" y="626"/>
                  </a:lnTo>
                  <a:lnTo>
                    <a:pt x="330" y="630"/>
                  </a:lnTo>
                  <a:lnTo>
                    <a:pt x="330" y="634"/>
                  </a:lnTo>
                  <a:lnTo>
                    <a:pt x="328" y="634"/>
                  </a:lnTo>
                  <a:lnTo>
                    <a:pt x="328" y="638"/>
                  </a:lnTo>
                  <a:lnTo>
                    <a:pt x="324" y="642"/>
                  </a:lnTo>
                  <a:lnTo>
                    <a:pt x="324" y="646"/>
                  </a:lnTo>
                  <a:lnTo>
                    <a:pt x="320" y="650"/>
                  </a:lnTo>
                  <a:lnTo>
                    <a:pt x="316" y="650"/>
                  </a:lnTo>
                  <a:lnTo>
                    <a:pt x="312" y="652"/>
                  </a:lnTo>
                  <a:lnTo>
                    <a:pt x="308" y="656"/>
                  </a:lnTo>
                  <a:lnTo>
                    <a:pt x="308" y="652"/>
                  </a:lnTo>
                  <a:lnTo>
                    <a:pt x="312" y="652"/>
                  </a:lnTo>
                  <a:lnTo>
                    <a:pt x="308" y="652"/>
                  </a:lnTo>
                  <a:lnTo>
                    <a:pt x="308" y="650"/>
                  </a:lnTo>
                  <a:lnTo>
                    <a:pt x="312" y="650"/>
                  </a:lnTo>
                  <a:lnTo>
                    <a:pt x="316" y="650"/>
                  </a:lnTo>
                  <a:lnTo>
                    <a:pt x="316" y="646"/>
                  </a:lnTo>
                  <a:lnTo>
                    <a:pt x="320" y="646"/>
                  </a:lnTo>
                  <a:lnTo>
                    <a:pt x="320" y="642"/>
                  </a:lnTo>
                  <a:lnTo>
                    <a:pt x="324" y="642"/>
                  </a:lnTo>
                  <a:lnTo>
                    <a:pt x="324" y="638"/>
                  </a:lnTo>
                  <a:lnTo>
                    <a:pt x="324" y="634"/>
                  </a:lnTo>
                  <a:lnTo>
                    <a:pt x="324" y="638"/>
                  </a:lnTo>
                  <a:lnTo>
                    <a:pt x="328" y="638"/>
                  </a:lnTo>
                  <a:lnTo>
                    <a:pt x="328" y="634"/>
                  </a:lnTo>
                  <a:lnTo>
                    <a:pt x="328" y="630"/>
                  </a:lnTo>
                  <a:lnTo>
                    <a:pt x="330" y="630"/>
                  </a:lnTo>
                  <a:lnTo>
                    <a:pt x="330" y="626"/>
                  </a:lnTo>
                  <a:lnTo>
                    <a:pt x="330" y="622"/>
                  </a:lnTo>
                  <a:lnTo>
                    <a:pt x="330" y="626"/>
                  </a:lnTo>
                  <a:lnTo>
                    <a:pt x="330" y="622"/>
                  </a:lnTo>
                  <a:lnTo>
                    <a:pt x="330" y="620"/>
                  </a:lnTo>
                  <a:lnTo>
                    <a:pt x="330" y="622"/>
                  </a:lnTo>
                  <a:lnTo>
                    <a:pt x="328" y="622"/>
                  </a:lnTo>
                  <a:lnTo>
                    <a:pt x="324" y="622"/>
                  </a:lnTo>
                  <a:lnTo>
                    <a:pt x="324" y="620"/>
                  </a:lnTo>
                  <a:lnTo>
                    <a:pt x="324" y="616"/>
                  </a:lnTo>
                  <a:lnTo>
                    <a:pt x="320" y="616"/>
                  </a:lnTo>
                  <a:lnTo>
                    <a:pt x="320" y="620"/>
                  </a:lnTo>
                  <a:lnTo>
                    <a:pt x="320" y="622"/>
                  </a:lnTo>
                  <a:lnTo>
                    <a:pt x="324" y="622"/>
                  </a:lnTo>
                  <a:lnTo>
                    <a:pt x="320" y="626"/>
                  </a:lnTo>
                  <a:lnTo>
                    <a:pt x="320" y="630"/>
                  </a:lnTo>
                  <a:lnTo>
                    <a:pt x="320" y="626"/>
                  </a:lnTo>
                  <a:lnTo>
                    <a:pt x="320" y="630"/>
                  </a:lnTo>
                  <a:lnTo>
                    <a:pt x="320" y="634"/>
                  </a:lnTo>
                  <a:lnTo>
                    <a:pt x="320" y="638"/>
                  </a:lnTo>
                  <a:lnTo>
                    <a:pt x="316" y="638"/>
                  </a:lnTo>
                  <a:lnTo>
                    <a:pt x="312" y="642"/>
                  </a:lnTo>
                  <a:lnTo>
                    <a:pt x="312" y="646"/>
                  </a:lnTo>
                  <a:lnTo>
                    <a:pt x="308" y="646"/>
                  </a:lnTo>
                  <a:lnTo>
                    <a:pt x="308" y="650"/>
                  </a:lnTo>
                  <a:lnTo>
                    <a:pt x="308" y="652"/>
                  </a:lnTo>
                  <a:lnTo>
                    <a:pt x="308" y="656"/>
                  </a:lnTo>
                  <a:lnTo>
                    <a:pt x="308" y="660"/>
                  </a:lnTo>
                  <a:lnTo>
                    <a:pt x="304" y="664"/>
                  </a:lnTo>
                  <a:lnTo>
                    <a:pt x="304" y="668"/>
                  </a:lnTo>
                  <a:lnTo>
                    <a:pt x="304" y="672"/>
                  </a:lnTo>
                  <a:lnTo>
                    <a:pt x="302" y="676"/>
                  </a:lnTo>
                  <a:lnTo>
                    <a:pt x="298" y="678"/>
                  </a:lnTo>
                  <a:lnTo>
                    <a:pt x="294" y="682"/>
                  </a:lnTo>
                  <a:lnTo>
                    <a:pt x="294" y="686"/>
                  </a:lnTo>
                  <a:lnTo>
                    <a:pt x="290" y="686"/>
                  </a:lnTo>
                  <a:lnTo>
                    <a:pt x="290" y="682"/>
                  </a:lnTo>
                  <a:lnTo>
                    <a:pt x="290" y="678"/>
                  </a:lnTo>
                  <a:lnTo>
                    <a:pt x="290" y="676"/>
                  </a:lnTo>
                  <a:lnTo>
                    <a:pt x="290" y="672"/>
                  </a:lnTo>
                  <a:lnTo>
                    <a:pt x="294" y="672"/>
                  </a:lnTo>
                  <a:lnTo>
                    <a:pt x="294" y="668"/>
                  </a:lnTo>
                  <a:lnTo>
                    <a:pt x="298" y="668"/>
                  </a:lnTo>
                  <a:lnTo>
                    <a:pt x="294" y="664"/>
                  </a:lnTo>
                  <a:lnTo>
                    <a:pt x="290" y="664"/>
                  </a:lnTo>
                  <a:lnTo>
                    <a:pt x="290" y="660"/>
                  </a:lnTo>
                  <a:lnTo>
                    <a:pt x="286" y="660"/>
                  </a:lnTo>
                  <a:lnTo>
                    <a:pt x="286" y="656"/>
                  </a:lnTo>
                  <a:lnTo>
                    <a:pt x="286" y="652"/>
                  </a:lnTo>
                  <a:lnTo>
                    <a:pt x="282" y="652"/>
                  </a:lnTo>
                  <a:lnTo>
                    <a:pt x="282" y="650"/>
                  </a:lnTo>
                  <a:lnTo>
                    <a:pt x="278" y="650"/>
                  </a:lnTo>
                  <a:lnTo>
                    <a:pt x="274" y="646"/>
                  </a:lnTo>
                  <a:lnTo>
                    <a:pt x="274" y="642"/>
                  </a:lnTo>
                  <a:lnTo>
                    <a:pt x="272" y="642"/>
                  </a:lnTo>
                  <a:lnTo>
                    <a:pt x="268" y="642"/>
                  </a:lnTo>
                  <a:lnTo>
                    <a:pt x="264" y="638"/>
                  </a:lnTo>
                  <a:lnTo>
                    <a:pt x="264" y="634"/>
                  </a:lnTo>
                  <a:lnTo>
                    <a:pt x="260" y="634"/>
                  </a:lnTo>
                  <a:lnTo>
                    <a:pt x="260" y="630"/>
                  </a:lnTo>
                  <a:lnTo>
                    <a:pt x="260" y="634"/>
                  </a:lnTo>
                  <a:lnTo>
                    <a:pt x="256" y="634"/>
                  </a:lnTo>
                  <a:lnTo>
                    <a:pt x="252" y="634"/>
                  </a:lnTo>
                  <a:lnTo>
                    <a:pt x="256" y="634"/>
                  </a:lnTo>
                  <a:lnTo>
                    <a:pt x="256" y="630"/>
                  </a:lnTo>
                  <a:lnTo>
                    <a:pt x="252" y="630"/>
                  </a:lnTo>
                  <a:lnTo>
                    <a:pt x="252" y="626"/>
                  </a:lnTo>
                  <a:lnTo>
                    <a:pt x="248" y="626"/>
                  </a:lnTo>
                  <a:lnTo>
                    <a:pt x="248" y="622"/>
                  </a:lnTo>
                  <a:lnTo>
                    <a:pt x="244" y="622"/>
                  </a:lnTo>
                  <a:lnTo>
                    <a:pt x="244" y="620"/>
                  </a:lnTo>
                  <a:lnTo>
                    <a:pt x="242" y="620"/>
                  </a:lnTo>
                  <a:lnTo>
                    <a:pt x="238" y="620"/>
                  </a:lnTo>
                  <a:lnTo>
                    <a:pt x="238" y="622"/>
                  </a:lnTo>
                  <a:lnTo>
                    <a:pt x="234" y="620"/>
                  </a:lnTo>
                  <a:lnTo>
                    <a:pt x="234" y="622"/>
                  </a:lnTo>
                  <a:lnTo>
                    <a:pt x="234" y="620"/>
                  </a:lnTo>
                  <a:lnTo>
                    <a:pt x="230" y="620"/>
                  </a:lnTo>
                  <a:lnTo>
                    <a:pt x="234" y="620"/>
                  </a:lnTo>
                  <a:lnTo>
                    <a:pt x="234" y="616"/>
                  </a:lnTo>
                  <a:lnTo>
                    <a:pt x="238" y="612"/>
                  </a:lnTo>
                  <a:lnTo>
                    <a:pt x="242" y="612"/>
                  </a:lnTo>
                  <a:lnTo>
                    <a:pt x="242" y="608"/>
                  </a:lnTo>
                  <a:lnTo>
                    <a:pt x="244" y="604"/>
                  </a:lnTo>
                  <a:lnTo>
                    <a:pt x="244" y="600"/>
                  </a:lnTo>
                  <a:lnTo>
                    <a:pt x="248" y="600"/>
                  </a:lnTo>
                  <a:lnTo>
                    <a:pt x="248" y="596"/>
                  </a:lnTo>
                  <a:lnTo>
                    <a:pt x="248" y="594"/>
                  </a:lnTo>
                  <a:lnTo>
                    <a:pt x="252" y="594"/>
                  </a:lnTo>
                  <a:lnTo>
                    <a:pt x="252" y="590"/>
                  </a:lnTo>
                  <a:lnTo>
                    <a:pt x="256" y="590"/>
                  </a:lnTo>
                  <a:lnTo>
                    <a:pt x="256" y="586"/>
                  </a:lnTo>
                  <a:lnTo>
                    <a:pt x="260" y="586"/>
                  </a:lnTo>
                  <a:lnTo>
                    <a:pt x="256" y="586"/>
                  </a:lnTo>
                  <a:lnTo>
                    <a:pt x="256" y="582"/>
                  </a:lnTo>
                  <a:lnTo>
                    <a:pt x="260" y="582"/>
                  </a:lnTo>
                  <a:lnTo>
                    <a:pt x="264" y="582"/>
                  </a:lnTo>
                  <a:lnTo>
                    <a:pt x="264" y="578"/>
                  </a:lnTo>
                  <a:lnTo>
                    <a:pt x="268" y="578"/>
                  </a:lnTo>
                  <a:lnTo>
                    <a:pt x="272" y="574"/>
                  </a:lnTo>
                  <a:lnTo>
                    <a:pt x="272" y="570"/>
                  </a:lnTo>
                  <a:lnTo>
                    <a:pt x="274" y="570"/>
                  </a:lnTo>
                  <a:lnTo>
                    <a:pt x="278" y="570"/>
                  </a:lnTo>
                  <a:lnTo>
                    <a:pt x="278" y="566"/>
                  </a:lnTo>
                  <a:lnTo>
                    <a:pt x="282" y="566"/>
                  </a:lnTo>
                  <a:lnTo>
                    <a:pt x="282" y="564"/>
                  </a:lnTo>
                  <a:lnTo>
                    <a:pt x="286" y="564"/>
                  </a:lnTo>
                  <a:lnTo>
                    <a:pt x="286" y="560"/>
                  </a:lnTo>
                  <a:lnTo>
                    <a:pt x="286" y="556"/>
                  </a:lnTo>
                  <a:lnTo>
                    <a:pt x="286" y="552"/>
                  </a:lnTo>
                  <a:lnTo>
                    <a:pt x="286" y="550"/>
                  </a:lnTo>
                  <a:lnTo>
                    <a:pt x="286" y="546"/>
                  </a:lnTo>
                  <a:lnTo>
                    <a:pt x="286" y="542"/>
                  </a:lnTo>
                  <a:lnTo>
                    <a:pt x="286" y="538"/>
                  </a:lnTo>
                  <a:lnTo>
                    <a:pt x="282" y="534"/>
                  </a:lnTo>
                  <a:lnTo>
                    <a:pt x="278" y="534"/>
                  </a:lnTo>
                  <a:lnTo>
                    <a:pt x="278" y="538"/>
                  </a:lnTo>
                  <a:lnTo>
                    <a:pt x="274" y="538"/>
                  </a:lnTo>
                  <a:lnTo>
                    <a:pt x="274" y="534"/>
                  </a:lnTo>
                  <a:lnTo>
                    <a:pt x="274" y="530"/>
                  </a:lnTo>
                  <a:lnTo>
                    <a:pt x="274" y="526"/>
                  </a:lnTo>
                  <a:lnTo>
                    <a:pt x="278" y="522"/>
                  </a:lnTo>
                  <a:lnTo>
                    <a:pt x="278" y="520"/>
                  </a:lnTo>
                  <a:lnTo>
                    <a:pt x="278" y="516"/>
                  </a:lnTo>
                  <a:lnTo>
                    <a:pt x="278" y="512"/>
                  </a:lnTo>
                  <a:lnTo>
                    <a:pt x="278" y="508"/>
                  </a:lnTo>
                  <a:lnTo>
                    <a:pt x="274" y="504"/>
                  </a:lnTo>
                  <a:lnTo>
                    <a:pt x="272" y="508"/>
                  </a:lnTo>
                  <a:lnTo>
                    <a:pt x="268" y="508"/>
                  </a:lnTo>
                  <a:lnTo>
                    <a:pt x="264" y="508"/>
                  </a:lnTo>
                  <a:lnTo>
                    <a:pt x="264" y="504"/>
                  </a:lnTo>
                  <a:lnTo>
                    <a:pt x="264" y="500"/>
                  </a:lnTo>
                  <a:lnTo>
                    <a:pt x="260" y="500"/>
                  </a:lnTo>
                  <a:lnTo>
                    <a:pt x="260" y="496"/>
                  </a:lnTo>
                  <a:lnTo>
                    <a:pt x="260" y="494"/>
                  </a:lnTo>
                  <a:lnTo>
                    <a:pt x="260" y="490"/>
                  </a:lnTo>
                  <a:lnTo>
                    <a:pt x="260" y="486"/>
                  </a:lnTo>
                  <a:lnTo>
                    <a:pt x="260" y="482"/>
                  </a:lnTo>
                  <a:lnTo>
                    <a:pt x="256" y="482"/>
                  </a:lnTo>
                  <a:lnTo>
                    <a:pt x="256" y="478"/>
                  </a:lnTo>
                  <a:lnTo>
                    <a:pt x="252" y="478"/>
                  </a:lnTo>
                  <a:lnTo>
                    <a:pt x="248" y="478"/>
                  </a:lnTo>
                  <a:lnTo>
                    <a:pt x="248" y="474"/>
                  </a:lnTo>
                  <a:lnTo>
                    <a:pt x="244" y="474"/>
                  </a:lnTo>
                  <a:lnTo>
                    <a:pt x="244" y="478"/>
                  </a:lnTo>
                  <a:lnTo>
                    <a:pt x="242" y="478"/>
                  </a:lnTo>
                  <a:lnTo>
                    <a:pt x="238" y="478"/>
                  </a:lnTo>
                  <a:lnTo>
                    <a:pt x="234" y="478"/>
                  </a:lnTo>
                  <a:lnTo>
                    <a:pt x="230" y="474"/>
                  </a:lnTo>
                  <a:lnTo>
                    <a:pt x="226" y="474"/>
                  </a:lnTo>
                  <a:lnTo>
                    <a:pt x="226" y="470"/>
                  </a:lnTo>
                  <a:lnTo>
                    <a:pt x="226" y="466"/>
                  </a:lnTo>
                  <a:lnTo>
                    <a:pt x="226" y="464"/>
                  </a:lnTo>
                  <a:lnTo>
                    <a:pt x="226" y="460"/>
                  </a:lnTo>
                  <a:lnTo>
                    <a:pt x="230" y="456"/>
                  </a:lnTo>
                  <a:lnTo>
                    <a:pt x="226" y="452"/>
                  </a:lnTo>
                  <a:lnTo>
                    <a:pt x="226" y="448"/>
                  </a:lnTo>
                  <a:lnTo>
                    <a:pt x="226" y="444"/>
                  </a:lnTo>
                  <a:lnTo>
                    <a:pt x="222" y="440"/>
                  </a:lnTo>
                  <a:lnTo>
                    <a:pt x="226" y="438"/>
                  </a:lnTo>
                  <a:lnTo>
                    <a:pt x="226" y="434"/>
                  </a:lnTo>
                  <a:lnTo>
                    <a:pt x="222" y="434"/>
                  </a:lnTo>
                  <a:lnTo>
                    <a:pt x="226" y="434"/>
                  </a:lnTo>
                  <a:lnTo>
                    <a:pt x="226" y="426"/>
                  </a:lnTo>
                  <a:lnTo>
                    <a:pt x="226" y="422"/>
                  </a:lnTo>
                  <a:lnTo>
                    <a:pt x="230" y="422"/>
                  </a:lnTo>
                  <a:lnTo>
                    <a:pt x="230" y="418"/>
                  </a:lnTo>
                  <a:lnTo>
                    <a:pt x="230" y="410"/>
                  </a:lnTo>
                  <a:lnTo>
                    <a:pt x="234" y="408"/>
                  </a:lnTo>
                  <a:lnTo>
                    <a:pt x="230" y="404"/>
                  </a:lnTo>
                  <a:lnTo>
                    <a:pt x="230" y="400"/>
                  </a:lnTo>
                  <a:lnTo>
                    <a:pt x="230" y="396"/>
                  </a:lnTo>
                  <a:lnTo>
                    <a:pt x="226" y="392"/>
                  </a:lnTo>
                  <a:lnTo>
                    <a:pt x="222" y="392"/>
                  </a:lnTo>
                  <a:lnTo>
                    <a:pt x="222" y="388"/>
                  </a:lnTo>
                  <a:lnTo>
                    <a:pt x="218" y="388"/>
                  </a:lnTo>
                  <a:lnTo>
                    <a:pt x="218" y="384"/>
                  </a:lnTo>
                  <a:lnTo>
                    <a:pt x="218" y="382"/>
                  </a:lnTo>
                  <a:lnTo>
                    <a:pt x="218" y="378"/>
                  </a:lnTo>
                  <a:lnTo>
                    <a:pt x="222" y="378"/>
                  </a:lnTo>
                  <a:lnTo>
                    <a:pt x="222" y="374"/>
                  </a:lnTo>
                  <a:lnTo>
                    <a:pt x="218" y="374"/>
                  </a:lnTo>
                  <a:lnTo>
                    <a:pt x="212" y="374"/>
                  </a:lnTo>
                  <a:lnTo>
                    <a:pt x="204" y="374"/>
                  </a:lnTo>
                  <a:lnTo>
                    <a:pt x="196" y="374"/>
                  </a:lnTo>
                  <a:lnTo>
                    <a:pt x="196" y="366"/>
                  </a:lnTo>
                  <a:lnTo>
                    <a:pt x="192" y="358"/>
                  </a:lnTo>
                  <a:lnTo>
                    <a:pt x="192" y="354"/>
                  </a:lnTo>
                  <a:lnTo>
                    <a:pt x="188" y="352"/>
                  </a:lnTo>
                  <a:lnTo>
                    <a:pt x="192" y="352"/>
                  </a:lnTo>
                  <a:lnTo>
                    <a:pt x="192" y="348"/>
                  </a:lnTo>
                  <a:lnTo>
                    <a:pt x="192" y="344"/>
                  </a:lnTo>
                  <a:lnTo>
                    <a:pt x="192" y="340"/>
                  </a:lnTo>
                  <a:lnTo>
                    <a:pt x="192" y="336"/>
                  </a:lnTo>
                  <a:lnTo>
                    <a:pt x="188" y="336"/>
                  </a:lnTo>
                  <a:lnTo>
                    <a:pt x="192" y="332"/>
                  </a:lnTo>
                  <a:lnTo>
                    <a:pt x="192" y="328"/>
                  </a:lnTo>
                  <a:lnTo>
                    <a:pt x="188" y="328"/>
                  </a:lnTo>
                  <a:lnTo>
                    <a:pt x="186" y="326"/>
                  </a:lnTo>
                  <a:lnTo>
                    <a:pt x="182" y="326"/>
                  </a:lnTo>
                  <a:lnTo>
                    <a:pt x="178" y="326"/>
                  </a:lnTo>
                  <a:lnTo>
                    <a:pt x="174" y="326"/>
                  </a:lnTo>
                  <a:lnTo>
                    <a:pt x="170" y="326"/>
                  </a:lnTo>
                  <a:lnTo>
                    <a:pt x="170" y="322"/>
                  </a:lnTo>
                  <a:lnTo>
                    <a:pt x="166" y="322"/>
                  </a:lnTo>
                  <a:lnTo>
                    <a:pt x="166" y="318"/>
                  </a:lnTo>
                  <a:lnTo>
                    <a:pt x="162" y="318"/>
                  </a:lnTo>
                  <a:lnTo>
                    <a:pt x="160" y="314"/>
                  </a:lnTo>
                  <a:lnTo>
                    <a:pt x="156" y="314"/>
                  </a:lnTo>
                  <a:lnTo>
                    <a:pt x="156" y="310"/>
                  </a:lnTo>
                  <a:lnTo>
                    <a:pt x="152" y="310"/>
                  </a:lnTo>
                  <a:lnTo>
                    <a:pt x="148" y="310"/>
                  </a:lnTo>
                  <a:lnTo>
                    <a:pt x="148" y="306"/>
                  </a:lnTo>
                  <a:lnTo>
                    <a:pt x="144" y="306"/>
                  </a:lnTo>
                  <a:lnTo>
                    <a:pt x="140" y="306"/>
                  </a:lnTo>
                  <a:lnTo>
                    <a:pt x="136" y="306"/>
                  </a:lnTo>
                  <a:lnTo>
                    <a:pt x="132" y="302"/>
                  </a:lnTo>
                  <a:lnTo>
                    <a:pt x="130" y="298"/>
                  </a:lnTo>
                  <a:lnTo>
                    <a:pt x="126" y="298"/>
                  </a:lnTo>
                  <a:lnTo>
                    <a:pt x="126" y="296"/>
                  </a:lnTo>
                  <a:lnTo>
                    <a:pt x="126" y="292"/>
                  </a:lnTo>
                  <a:lnTo>
                    <a:pt x="126" y="296"/>
                  </a:lnTo>
                  <a:lnTo>
                    <a:pt x="126" y="292"/>
                  </a:lnTo>
                  <a:lnTo>
                    <a:pt x="122" y="288"/>
                  </a:lnTo>
                  <a:lnTo>
                    <a:pt x="122" y="284"/>
                  </a:lnTo>
                  <a:lnTo>
                    <a:pt x="122" y="280"/>
                  </a:lnTo>
                  <a:lnTo>
                    <a:pt x="122" y="276"/>
                  </a:lnTo>
                  <a:lnTo>
                    <a:pt x="122" y="272"/>
                  </a:lnTo>
                  <a:lnTo>
                    <a:pt x="122" y="268"/>
                  </a:lnTo>
                  <a:lnTo>
                    <a:pt x="122" y="266"/>
                  </a:lnTo>
                  <a:lnTo>
                    <a:pt x="122" y="262"/>
                  </a:lnTo>
                  <a:lnTo>
                    <a:pt x="122" y="258"/>
                  </a:lnTo>
                  <a:lnTo>
                    <a:pt x="118" y="258"/>
                  </a:lnTo>
                  <a:lnTo>
                    <a:pt x="118" y="262"/>
                  </a:lnTo>
                  <a:lnTo>
                    <a:pt x="118" y="258"/>
                  </a:lnTo>
                  <a:lnTo>
                    <a:pt x="116" y="258"/>
                  </a:lnTo>
                  <a:lnTo>
                    <a:pt x="112" y="258"/>
                  </a:lnTo>
                  <a:lnTo>
                    <a:pt x="108" y="262"/>
                  </a:lnTo>
                  <a:lnTo>
                    <a:pt x="104" y="262"/>
                  </a:lnTo>
                  <a:lnTo>
                    <a:pt x="100" y="266"/>
                  </a:lnTo>
                  <a:lnTo>
                    <a:pt x="100" y="268"/>
                  </a:lnTo>
                  <a:lnTo>
                    <a:pt x="96" y="268"/>
                  </a:lnTo>
                  <a:lnTo>
                    <a:pt x="92" y="268"/>
                  </a:lnTo>
                  <a:lnTo>
                    <a:pt x="92" y="272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8" y="272"/>
                  </a:lnTo>
                  <a:lnTo>
                    <a:pt x="86" y="272"/>
                  </a:lnTo>
                  <a:lnTo>
                    <a:pt x="86" y="276"/>
                  </a:lnTo>
                  <a:lnTo>
                    <a:pt x="82" y="276"/>
                  </a:lnTo>
                  <a:lnTo>
                    <a:pt x="82" y="280"/>
                  </a:lnTo>
                  <a:lnTo>
                    <a:pt x="78" y="280"/>
                  </a:lnTo>
                  <a:lnTo>
                    <a:pt x="78" y="284"/>
                  </a:lnTo>
                  <a:lnTo>
                    <a:pt x="74" y="284"/>
                  </a:lnTo>
                  <a:lnTo>
                    <a:pt x="74" y="280"/>
                  </a:lnTo>
                  <a:lnTo>
                    <a:pt x="70" y="280"/>
                  </a:lnTo>
                  <a:lnTo>
                    <a:pt x="66" y="280"/>
                  </a:lnTo>
                  <a:lnTo>
                    <a:pt x="62" y="280"/>
                  </a:lnTo>
                  <a:lnTo>
                    <a:pt x="60" y="280"/>
                  </a:lnTo>
                  <a:lnTo>
                    <a:pt x="56" y="280"/>
                  </a:lnTo>
                  <a:lnTo>
                    <a:pt x="52" y="280"/>
                  </a:lnTo>
                  <a:lnTo>
                    <a:pt x="48" y="280"/>
                  </a:lnTo>
                  <a:lnTo>
                    <a:pt x="48" y="276"/>
                  </a:lnTo>
                  <a:lnTo>
                    <a:pt x="48" y="272"/>
                  </a:lnTo>
                  <a:lnTo>
                    <a:pt x="48" y="268"/>
                  </a:lnTo>
                  <a:lnTo>
                    <a:pt x="48" y="266"/>
                  </a:lnTo>
                  <a:lnTo>
                    <a:pt x="48" y="262"/>
                  </a:lnTo>
                  <a:lnTo>
                    <a:pt x="48" y="258"/>
                  </a:lnTo>
                  <a:lnTo>
                    <a:pt x="48" y="254"/>
                  </a:lnTo>
                  <a:lnTo>
                    <a:pt x="44" y="258"/>
                  </a:lnTo>
                  <a:lnTo>
                    <a:pt x="44" y="262"/>
                  </a:lnTo>
                  <a:lnTo>
                    <a:pt x="40" y="262"/>
                  </a:lnTo>
                  <a:lnTo>
                    <a:pt x="36" y="262"/>
                  </a:lnTo>
                  <a:lnTo>
                    <a:pt x="32" y="262"/>
                  </a:lnTo>
                  <a:lnTo>
                    <a:pt x="30" y="262"/>
                  </a:lnTo>
                  <a:lnTo>
                    <a:pt x="26" y="262"/>
                  </a:lnTo>
                  <a:lnTo>
                    <a:pt x="26" y="258"/>
                  </a:lnTo>
                  <a:lnTo>
                    <a:pt x="26" y="254"/>
                  </a:lnTo>
                  <a:lnTo>
                    <a:pt x="22" y="254"/>
                  </a:lnTo>
                  <a:lnTo>
                    <a:pt x="18" y="254"/>
                  </a:lnTo>
                  <a:lnTo>
                    <a:pt x="14" y="254"/>
                  </a:lnTo>
                  <a:lnTo>
                    <a:pt x="10" y="254"/>
                  </a:lnTo>
                  <a:lnTo>
                    <a:pt x="10" y="250"/>
                  </a:lnTo>
                  <a:lnTo>
                    <a:pt x="14" y="250"/>
                  </a:lnTo>
                  <a:lnTo>
                    <a:pt x="14" y="246"/>
                  </a:lnTo>
                  <a:lnTo>
                    <a:pt x="14" y="242"/>
                  </a:lnTo>
                  <a:lnTo>
                    <a:pt x="10" y="242"/>
                  </a:lnTo>
                  <a:lnTo>
                    <a:pt x="10" y="240"/>
                  </a:lnTo>
                  <a:lnTo>
                    <a:pt x="6" y="236"/>
                  </a:lnTo>
                  <a:lnTo>
                    <a:pt x="6" y="232"/>
                  </a:lnTo>
                  <a:lnTo>
                    <a:pt x="6" y="228"/>
                  </a:lnTo>
                  <a:lnTo>
                    <a:pt x="4" y="228"/>
                  </a:lnTo>
                  <a:lnTo>
                    <a:pt x="4" y="224"/>
                  </a:lnTo>
                  <a:lnTo>
                    <a:pt x="0" y="220"/>
                  </a:lnTo>
                  <a:lnTo>
                    <a:pt x="0" y="216"/>
                  </a:lnTo>
                  <a:lnTo>
                    <a:pt x="4" y="216"/>
                  </a:lnTo>
                  <a:lnTo>
                    <a:pt x="4" y="212"/>
                  </a:lnTo>
                  <a:lnTo>
                    <a:pt x="4" y="210"/>
                  </a:lnTo>
                  <a:lnTo>
                    <a:pt x="6" y="206"/>
                  </a:lnTo>
                  <a:lnTo>
                    <a:pt x="10" y="206"/>
                  </a:lnTo>
                  <a:lnTo>
                    <a:pt x="10" y="202"/>
                  </a:lnTo>
                  <a:lnTo>
                    <a:pt x="14" y="202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10" y="190"/>
                  </a:lnTo>
                  <a:lnTo>
                    <a:pt x="14" y="190"/>
                  </a:lnTo>
                  <a:lnTo>
                    <a:pt x="14" y="186"/>
                  </a:lnTo>
                  <a:lnTo>
                    <a:pt x="14" y="184"/>
                  </a:lnTo>
                  <a:lnTo>
                    <a:pt x="14" y="180"/>
                  </a:lnTo>
                  <a:lnTo>
                    <a:pt x="18" y="180"/>
                  </a:lnTo>
                  <a:lnTo>
                    <a:pt x="22" y="176"/>
                  </a:lnTo>
                  <a:lnTo>
                    <a:pt x="22" y="172"/>
                  </a:lnTo>
                  <a:lnTo>
                    <a:pt x="26" y="172"/>
                  </a:lnTo>
                  <a:lnTo>
                    <a:pt x="30" y="172"/>
                  </a:lnTo>
                  <a:lnTo>
                    <a:pt x="30" y="168"/>
                  </a:lnTo>
                  <a:lnTo>
                    <a:pt x="32" y="168"/>
                  </a:lnTo>
                  <a:lnTo>
                    <a:pt x="36" y="168"/>
                  </a:lnTo>
                  <a:lnTo>
                    <a:pt x="40" y="164"/>
                  </a:lnTo>
                  <a:lnTo>
                    <a:pt x="40" y="168"/>
                  </a:lnTo>
                  <a:lnTo>
                    <a:pt x="44" y="168"/>
                  </a:lnTo>
                  <a:lnTo>
                    <a:pt x="44" y="164"/>
                  </a:lnTo>
                  <a:lnTo>
                    <a:pt x="48" y="164"/>
                  </a:lnTo>
                  <a:lnTo>
                    <a:pt x="52" y="164"/>
                  </a:lnTo>
                  <a:lnTo>
                    <a:pt x="52" y="160"/>
                  </a:lnTo>
                  <a:lnTo>
                    <a:pt x="52" y="164"/>
                  </a:lnTo>
                  <a:lnTo>
                    <a:pt x="56" y="164"/>
                  </a:lnTo>
                  <a:lnTo>
                    <a:pt x="60" y="164"/>
                  </a:lnTo>
                  <a:lnTo>
                    <a:pt x="60" y="156"/>
                  </a:lnTo>
                  <a:lnTo>
                    <a:pt x="60" y="150"/>
                  </a:lnTo>
                  <a:lnTo>
                    <a:pt x="62" y="136"/>
                  </a:lnTo>
                  <a:lnTo>
                    <a:pt x="62" y="132"/>
                  </a:lnTo>
                  <a:lnTo>
                    <a:pt x="62" y="124"/>
                  </a:lnTo>
                  <a:lnTo>
                    <a:pt x="62" y="116"/>
                  </a:lnTo>
                  <a:lnTo>
                    <a:pt x="66" y="116"/>
                  </a:lnTo>
                  <a:lnTo>
                    <a:pt x="66" y="114"/>
                  </a:lnTo>
                  <a:lnTo>
                    <a:pt x="66" y="110"/>
                  </a:lnTo>
                  <a:lnTo>
                    <a:pt x="62" y="110"/>
                  </a:lnTo>
                  <a:lnTo>
                    <a:pt x="66" y="110"/>
                  </a:lnTo>
                  <a:lnTo>
                    <a:pt x="62" y="110"/>
                  </a:lnTo>
                  <a:lnTo>
                    <a:pt x="62" y="106"/>
                  </a:lnTo>
                  <a:lnTo>
                    <a:pt x="62" y="102"/>
                  </a:lnTo>
                  <a:lnTo>
                    <a:pt x="60" y="102"/>
                  </a:lnTo>
                  <a:lnTo>
                    <a:pt x="60" y="98"/>
                  </a:lnTo>
                  <a:lnTo>
                    <a:pt x="56" y="94"/>
                  </a:lnTo>
                  <a:lnTo>
                    <a:pt x="56" y="90"/>
                  </a:lnTo>
                  <a:lnTo>
                    <a:pt x="56" y="86"/>
                  </a:lnTo>
                  <a:lnTo>
                    <a:pt x="56" y="84"/>
                  </a:lnTo>
                  <a:lnTo>
                    <a:pt x="60" y="84"/>
                  </a:lnTo>
                  <a:lnTo>
                    <a:pt x="62" y="80"/>
                  </a:lnTo>
                  <a:lnTo>
                    <a:pt x="66" y="80"/>
                  </a:lnTo>
                  <a:lnTo>
                    <a:pt x="66" y="84"/>
                  </a:lnTo>
                  <a:lnTo>
                    <a:pt x="70" y="84"/>
                  </a:lnTo>
                  <a:lnTo>
                    <a:pt x="70" y="80"/>
                  </a:lnTo>
                  <a:lnTo>
                    <a:pt x="66" y="76"/>
                  </a:lnTo>
                  <a:lnTo>
                    <a:pt x="62" y="76"/>
                  </a:lnTo>
                  <a:lnTo>
                    <a:pt x="60" y="76"/>
                  </a:lnTo>
                  <a:lnTo>
                    <a:pt x="60" y="64"/>
                  </a:lnTo>
                  <a:lnTo>
                    <a:pt x="62" y="60"/>
                  </a:lnTo>
                  <a:lnTo>
                    <a:pt x="66" y="64"/>
                  </a:lnTo>
                  <a:lnTo>
                    <a:pt x="70" y="64"/>
                  </a:lnTo>
                  <a:lnTo>
                    <a:pt x="74" y="64"/>
                  </a:lnTo>
                  <a:lnTo>
                    <a:pt x="82" y="64"/>
                  </a:lnTo>
                  <a:lnTo>
                    <a:pt x="82" y="60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6" y="60"/>
                  </a:lnTo>
                  <a:lnTo>
                    <a:pt x="86" y="64"/>
                  </a:lnTo>
                  <a:lnTo>
                    <a:pt x="86" y="60"/>
                  </a:lnTo>
                  <a:lnTo>
                    <a:pt x="88" y="60"/>
                  </a:lnTo>
                  <a:lnTo>
                    <a:pt x="88" y="56"/>
                  </a:lnTo>
                  <a:lnTo>
                    <a:pt x="92" y="56"/>
                  </a:lnTo>
                  <a:lnTo>
                    <a:pt x="96" y="56"/>
                  </a:lnTo>
                  <a:lnTo>
                    <a:pt x="96" y="60"/>
                  </a:lnTo>
                  <a:lnTo>
                    <a:pt x="96" y="64"/>
                  </a:lnTo>
                  <a:lnTo>
                    <a:pt x="100" y="68"/>
                  </a:lnTo>
                  <a:lnTo>
                    <a:pt x="96" y="68"/>
                  </a:lnTo>
                  <a:lnTo>
                    <a:pt x="96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80"/>
                  </a:lnTo>
                  <a:lnTo>
                    <a:pt x="112" y="80"/>
                  </a:lnTo>
                  <a:lnTo>
                    <a:pt x="116" y="80"/>
                  </a:lnTo>
                  <a:lnTo>
                    <a:pt x="116" y="76"/>
                  </a:lnTo>
                  <a:lnTo>
                    <a:pt x="118" y="76"/>
                  </a:lnTo>
                  <a:lnTo>
                    <a:pt x="118" y="80"/>
                  </a:lnTo>
                  <a:lnTo>
                    <a:pt x="118" y="84"/>
                  </a:lnTo>
                  <a:lnTo>
                    <a:pt x="118" y="80"/>
                  </a:lnTo>
                  <a:lnTo>
                    <a:pt x="122" y="80"/>
                  </a:lnTo>
                  <a:lnTo>
                    <a:pt x="122" y="76"/>
                  </a:lnTo>
                  <a:lnTo>
                    <a:pt x="126" y="76"/>
                  </a:lnTo>
                  <a:lnTo>
                    <a:pt x="126" y="72"/>
                  </a:lnTo>
                  <a:lnTo>
                    <a:pt x="130" y="72"/>
                  </a:lnTo>
                  <a:lnTo>
                    <a:pt x="132" y="68"/>
                  </a:lnTo>
                  <a:lnTo>
                    <a:pt x="136" y="68"/>
                  </a:lnTo>
                  <a:lnTo>
                    <a:pt x="140" y="64"/>
                  </a:lnTo>
                  <a:lnTo>
                    <a:pt x="140" y="60"/>
                  </a:lnTo>
                  <a:lnTo>
                    <a:pt x="140" y="56"/>
                  </a:lnTo>
                  <a:lnTo>
                    <a:pt x="144" y="56"/>
                  </a:lnTo>
                  <a:lnTo>
                    <a:pt x="148" y="56"/>
                  </a:lnTo>
                  <a:lnTo>
                    <a:pt x="148" y="54"/>
                  </a:lnTo>
                  <a:lnTo>
                    <a:pt x="152" y="54"/>
                  </a:lnTo>
                  <a:lnTo>
                    <a:pt x="152" y="50"/>
                  </a:lnTo>
                  <a:lnTo>
                    <a:pt x="148" y="50"/>
                  </a:lnTo>
                  <a:lnTo>
                    <a:pt x="144" y="50"/>
                  </a:lnTo>
                  <a:lnTo>
                    <a:pt x="140" y="50"/>
                  </a:lnTo>
                  <a:lnTo>
                    <a:pt x="140" y="46"/>
                  </a:lnTo>
                  <a:lnTo>
                    <a:pt x="140" y="42"/>
                  </a:lnTo>
                  <a:lnTo>
                    <a:pt x="140" y="38"/>
                  </a:lnTo>
                  <a:lnTo>
                    <a:pt x="136" y="38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6" y="28"/>
                  </a:lnTo>
                  <a:lnTo>
                    <a:pt x="132" y="28"/>
                  </a:lnTo>
                  <a:lnTo>
                    <a:pt x="132" y="24"/>
                  </a:lnTo>
                  <a:lnTo>
                    <a:pt x="130" y="24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2" y="24"/>
                  </a:lnTo>
                  <a:lnTo>
                    <a:pt x="136" y="20"/>
                  </a:lnTo>
                  <a:lnTo>
                    <a:pt x="136" y="24"/>
                  </a:lnTo>
                  <a:lnTo>
                    <a:pt x="140" y="24"/>
                  </a:lnTo>
                  <a:lnTo>
                    <a:pt x="140" y="28"/>
                  </a:lnTo>
                  <a:lnTo>
                    <a:pt x="140" y="24"/>
                  </a:lnTo>
                  <a:lnTo>
                    <a:pt x="144" y="24"/>
                  </a:lnTo>
                  <a:lnTo>
                    <a:pt x="148" y="24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52" y="24"/>
                  </a:lnTo>
                  <a:lnTo>
                    <a:pt x="152" y="28"/>
                  </a:lnTo>
                  <a:lnTo>
                    <a:pt x="156" y="30"/>
                  </a:lnTo>
                  <a:lnTo>
                    <a:pt x="160" y="30"/>
                  </a:lnTo>
                  <a:lnTo>
                    <a:pt x="160" y="28"/>
                  </a:lnTo>
                  <a:lnTo>
                    <a:pt x="160" y="24"/>
                  </a:lnTo>
                  <a:lnTo>
                    <a:pt x="162" y="24"/>
                  </a:lnTo>
                  <a:lnTo>
                    <a:pt x="162" y="20"/>
                  </a:lnTo>
                  <a:lnTo>
                    <a:pt x="166" y="20"/>
                  </a:lnTo>
                  <a:lnTo>
                    <a:pt x="166" y="24"/>
                  </a:lnTo>
                  <a:lnTo>
                    <a:pt x="170" y="20"/>
                  </a:lnTo>
                  <a:lnTo>
                    <a:pt x="174" y="20"/>
                  </a:lnTo>
                  <a:lnTo>
                    <a:pt x="178" y="20"/>
                  </a:lnTo>
                  <a:lnTo>
                    <a:pt x="178" y="16"/>
                  </a:lnTo>
                  <a:lnTo>
                    <a:pt x="182" y="16"/>
                  </a:lnTo>
                  <a:lnTo>
                    <a:pt x="186" y="16"/>
                  </a:lnTo>
                  <a:lnTo>
                    <a:pt x="186" y="12"/>
                  </a:lnTo>
                  <a:lnTo>
                    <a:pt x="188" y="12"/>
                  </a:lnTo>
                  <a:lnTo>
                    <a:pt x="188" y="8"/>
                  </a:lnTo>
                  <a:lnTo>
                    <a:pt x="188" y="4"/>
                  </a:lnTo>
                  <a:lnTo>
                    <a:pt x="192" y="4"/>
                  </a:lnTo>
                  <a:lnTo>
                    <a:pt x="192" y="0"/>
                  </a:lnTo>
                  <a:lnTo>
                    <a:pt x="196" y="0"/>
                  </a:lnTo>
                  <a:lnTo>
                    <a:pt x="196" y="4"/>
                  </a:lnTo>
                  <a:lnTo>
                    <a:pt x="196" y="8"/>
                  </a:lnTo>
                  <a:lnTo>
                    <a:pt x="196" y="12"/>
                  </a:lnTo>
                  <a:lnTo>
                    <a:pt x="196" y="16"/>
                  </a:lnTo>
                  <a:lnTo>
                    <a:pt x="200" y="16"/>
                  </a:lnTo>
                  <a:lnTo>
                    <a:pt x="204" y="16"/>
                  </a:lnTo>
                  <a:lnTo>
                    <a:pt x="200" y="20"/>
                  </a:lnTo>
                  <a:lnTo>
                    <a:pt x="204" y="24"/>
                  </a:lnTo>
                  <a:lnTo>
                    <a:pt x="204" y="28"/>
                  </a:lnTo>
                  <a:lnTo>
                    <a:pt x="200" y="30"/>
                  </a:lnTo>
                  <a:lnTo>
                    <a:pt x="200" y="34"/>
                  </a:lnTo>
                  <a:lnTo>
                    <a:pt x="200" y="38"/>
                  </a:lnTo>
                  <a:lnTo>
                    <a:pt x="196" y="42"/>
                  </a:lnTo>
                  <a:lnTo>
                    <a:pt x="196" y="46"/>
                  </a:lnTo>
                  <a:lnTo>
                    <a:pt x="196" y="50"/>
                  </a:lnTo>
                  <a:lnTo>
                    <a:pt x="200" y="50"/>
                  </a:lnTo>
                  <a:lnTo>
                    <a:pt x="200" y="54"/>
                  </a:lnTo>
                  <a:lnTo>
                    <a:pt x="200" y="56"/>
                  </a:lnTo>
                  <a:lnTo>
                    <a:pt x="200" y="60"/>
                  </a:lnTo>
                  <a:lnTo>
                    <a:pt x="204" y="60"/>
                  </a:lnTo>
                  <a:lnTo>
                    <a:pt x="204" y="64"/>
                  </a:lnTo>
                  <a:lnTo>
                    <a:pt x="208" y="64"/>
                  </a:lnTo>
                  <a:lnTo>
                    <a:pt x="208" y="68"/>
                  </a:lnTo>
                  <a:lnTo>
                    <a:pt x="212" y="68"/>
                  </a:lnTo>
                  <a:lnTo>
                    <a:pt x="212" y="72"/>
                  </a:lnTo>
                  <a:lnTo>
                    <a:pt x="216" y="72"/>
                  </a:lnTo>
                  <a:lnTo>
                    <a:pt x="218" y="72"/>
                  </a:lnTo>
                  <a:lnTo>
                    <a:pt x="218" y="68"/>
                  </a:lnTo>
                  <a:lnTo>
                    <a:pt x="222" y="64"/>
                  </a:lnTo>
                  <a:lnTo>
                    <a:pt x="222" y="68"/>
                  </a:lnTo>
                  <a:lnTo>
                    <a:pt x="226" y="68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4" y="60"/>
                  </a:lnTo>
                  <a:lnTo>
                    <a:pt x="234" y="56"/>
                  </a:lnTo>
                  <a:lnTo>
                    <a:pt x="238" y="56"/>
                  </a:lnTo>
                  <a:lnTo>
                    <a:pt x="238" y="60"/>
                  </a:lnTo>
                  <a:lnTo>
                    <a:pt x="238" y="56"/>
                  </a:lnTo>
                  <a:lnTo>
                    <a:pt x="242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52" y="60"/>
                  </a:lnTo>
                  <a:lnTo>
                    <a:pt x="256" y="60"/>
                  </a:lnTo>
                  <a:lnTo>
                    <a:pt x="256" y="56"/>
                  </a:lnTo>
                  <a:lnTo>
                    <a:pt x="252" y="54"/>
                  </a:lnTo>
                  <a:lnTo>
                    <a:pt x="252" y="50"/>
                  </a:lnTo>
                  <a:lnTo>
                    <a:pt x="256" y="50"/>
                  </a:lnTo>
                  <a:lnTo>
                    <a:pt x="260" y="54"/>
                  </a:lnTo>
                  <a:lnTo>
                    <a:pt x="260" y="50"/>
                  </a:lnTo>
                  <a:lnTo>
                    <a:pt x="268" y="50"/>
                  </a:lnTo>
                  <a:lnTo>
                    <a:pt x="272" y="50"/>
                  </a:lnTo>
                  <a:lnTo>
                    <a:pt x="272" y="54"/>
                  </a:lnTo>
                  <a:lnTo>
                    <a:pt x="274" y="54"/>
                  </a:lnTo>
                  <a:lnTo>
                    <a:pt x="278" y="56"/>
                  </a:lnTo>
                  <a:lnTo>
                    <a:pt x="282" y="56"/>
                  </a:lnTo>
                  <a:lnTo>
                    <a:pt x="282" y="54"/>
                  </a:lnTo>
                  <a:lnTo>
                    <a:pt x="286" y="54"/>
                  </a:lnTo>
                  <a:lnTo>
                    <a:pt x="290" y="54"/>
                  </a:lnTo>
                  <a:lnTo>
                    <a:pt x="294" y="54"/>
                  </a:lnTo>
                  <a:lnTo>
                    <a:pt x="298" y="54"/>
                  </a:lnTo>
                  <a:lnTo>
                    <a:pt x="298" y="56"/>
                  </a:lnTo>
                  <a:lnTo>
                    <a:pt x="298" y="54"/>
                  </a:lnTo>
                  <a:lnTo>
                    <a:pt x="302" y="54"/>
                  </a:lnTo>
                  <a:lnTo>
                    <a:pt x="302" y="50"/>
                  </a:lnTo>
                  <a:lnTo>
                    <a:pt x="304" y="50"/>
                  </a:lnTo>
                  <a:lnTo>
                    <a:pt x="304" y="46"/>
                  </a:lnTo>
                  <a:lnTo>
                    <a:pt x="304" y="42"/>
                  </a:lnTo>
                  <a:lnTo>
                    <a:pt x="304" y="38"/>
                  </a:lnTo>
                  <a:lnTo>
                    <a:pt x="308" y="38"/>
                  </a:lnTo>
                  <a:lnTo>
                    <a:pt x="308" y="34"/>
                  </a:lnTo>
                  <a:lnTo>
                    <a:pt x="312" y="30"/>
                  </a:lnTo>
                  <a:lnTo>
                    <a:pt x="312" y="28"/>
                  </a:lnTo>
                  <a:lnTo>
                    <a:pt x="312" y="24"/>
                  </a:lnTo>
                  <a:lnTo>
                    <a:pt x="316" y="24"/>
                  </a:lnTo>
                  <a:lnTo>
                    <a:pt x="316" y="20"/>
                  </a:lnTo>
                  <a:lnTo>
                    <a:pt x="320" y="24"/>
                  </a:lnTo>
                  <a:lnTo>
                    <a:pt x="316" y="20"/>
                  </a:lnTo>
                  <a:lnTo>
                    <a:pt x="316" y="16"/>
                  </a:lnTo>
                  <a:lnTo>
                    <a:pt x="320" y="20"/>
                  </a:lnTo>
                  <a:lnTo>
                    <a:pt x="324" y="24"/>
                  </a:lnTo>
                  <a:lnTo>
                    <a:pt x="324" y="28"/>
                  </a:lnTo>
                  <a:lnTo>
                    <a:pt x="324" y="30"/>
                  </a:lnTo>
                  <a:lnTo>
                    <a:pt x="324" y="34"/>
                  </a:lnTo>
                  <a:lnTo>
                    <a:pt x="324" y="38"/>
                  </a:lnTo>
                  <a:lnTo>
                    <a:pt x="324" y="42"/>
                  </a:lnTo>
                  <a:lnTo>
                    <a:pt x="328" y="42"/>
                  </a:lnTo>
                  <a:lnTo>
                    <a:pt x="328" y="46"/>
                  </a:lnTo>
                  <a:lnTo>
                    <a:pt x="328" y="50"/>
                  </a:lnTo>
                  <a:lnTo>
                    <a:pt x="330" y="56"/>
                  </a:lnTo>
                  <a:lnTo>
                    <a:pt x="330" y="60"/>
                  </a:lnTo>
                  <a:lnTo>
                    <a:pt x="334" y="60"/>
                  </a:lnTo>
                  <a:lnTo>
                    <a:pt x="338" y="60"/>
                  </a:lnTo>
                  <a:lnTo>
                    <a:pt x="342" y="64"/>
                  </a:lnTo>
                  <a:lnTo>
                    <a:pt x="342" y="68"/>
                  </a:lnTo>
                  <a:lnTo>
                    <a:pt x="338" y="72"/>
                  </a:lnTo>
                  <a:lnTo>
                    <a:pt x="342" y="72"/>
                  </a:lnTo>
                  <a:lnTo>
                    <a:pt x="338" y="72"/>
                  </a:lnTo>
                  <a:lnTo>
                    <a:pt x="338" y="76"/>
                  </a:lnTo>
                  <a:lnTo>
                    <a:pt x="334" y="76"/>
                  </a:lnTo>
                  <a:lnTo>
                    <a:pt x="334" y="80"/>
                  </a:lnTo>
                  <a:lnTo>
                    <a:pt x="330" y="84"/>
                  </a:lnTo>
                  <a:lnTo>
                    <a:pt x="330" y="86"/>
                  </a:lnTo>
                  <a:lnTo>
                    <a:pt x="328" y="90"/>
                  </a:lnTo>
                  <a:lnTo>
                    <a:pt x="324" y="90"/>
                  </a:lnTo>
                  <a:lnTo>
                    <a:pt x="324" y="94"/>
                  </a:lnTo>
                  <a:lnTo>
                    <a:pt x="320" y="94"/>
                  </a:lnTo>
                  <a:lnTo>
                    <a:pt x="320" y="98"/>
                  </a:lnTo>
                  <a:lnTo>
                    <a:pt x="320" y="102"/>
                  </a:lnTo>
                  <a:lnTo>
                    <a:pt x="316" y="102"/>
                  </a:lnTo>
                  <a:lnTo>
                    <a:pt x="316" y="106"/>
                  </a:lnTo>
                  <a:lnTo>
                    <a:pt x="316" y="110"/>
                  </a:lnTo>
                  <a:lnTo>
                    <a:pt x="312" y="114"/>
                  </a:lnTo>
                  <a:lnTo>
                    <a:pt x="312" y="116"/>
                  </a:lnTo>
                  <a:lnTo>
                    <a:pt x="308" y="116"/>
                  </a:lnTo>
                  <a:lnTo>
                    <a:pt x="304" y="116"/>
                  </a:lnTo>
                  <a:lnTo>
                    <a:pt x="304" y="120"/>
                  </a:lnTo>
                  <a:lnTo>
                    <a:pt x="302" y="116"/>
                  </a:lnTo>
                  <a:lnTo>
                    <a:pt x="302" y="120"/>
                  </a:lnTo>
                  <a:lnTo>
                    <a:pt x="304" y="120"/>
                  </a:lnTo>
                  <a:lnTo>
                    <a:pt x="308" y="120"/>
                  </a:lnTo>
                  <a:lnTo>
                    <a:pt x="312" y="120"/>
                  </a:lnTo>
                  <a:lnTo>
                    <a:pt x="312" y="116"/>
                  </a:lnTo>
                  <a:lnTo>
                    <a:pt x="316" y="116"/>
                  </a:lnTo>
                  <a:lnTo>
                    <a:pt x="320" y="116"/>
                  </a:lnTo>
                  <a:lnTo>
                    <a:pt x="324" y="114"/>
                  </a:lnTo>
                  <a:lnTo>
                    <a:pt x="324" y="110"/>
                  </a:lnTo>
                  <a:lnTo>
                    <a:pt x="328" y="110"/>
                  </a:lnTo>
                  <a:lnTo>
                    <a:pt x="328" y="114"/>
                  </a:lnTo>
                  <a:lnTo>
                    <a:pt x="328" y="116"/>
                  </a:lnTo>
                  <a:lnTo>
                    <a:pt x="328" y="120"/>
                  </a:lnTo>
                  <a:lnTo>
                    <a:pt x="330" y="120"/>
                  </a:lnTo>
                  <a:lnTo>
                    <a:pt x="330" y="124"/>
                  </a:lnTo>
                  <a:lnTo>
                    <a:pt x="328" y="124"/>
                  </a:lnTo>
                  <a:lnTo>
                    <a:pt x="324" y="124"/>
                  </a:lnTo>
                  <a:lnTo>
                    <a:pt x="320" y="124"/>
                  </a:lnTo>
                  <a:lnTo>
                    <a:pt x="320" y="120"/>
                  </a:lnTo>
                  <a:lnTo>
                    <a:pt x="320" y="124"/>
                  </a:lnTo>
                  <a:lnTo>
                    <a:pt x="320" y="128"/>
                  </a:lnTo>
                  <a:lnTo>
                    <a:pt x="316" y="128"/>
                  </a:lnTo>
                  <a:lnTo>
                    <a:pt x="320" y="132"/>
                  </a:lnTo>
                  <a:lnTo>
                    <a:pt x="320" y="128"/>
                  </a:lnTo>
                  <a:lnTo>
                    <a:pt x="320" y="124"/>
                  </a:lnTo>
                  <a:lnTo>
                    <a:pt x="324" y="124"/>
                  </a:lnTo>
                  <a:lnTo>
                    <a:pt x="324" y="128"/>
                  </a:lnTo>
                  <a:lnTo>
                    <a:pt x="324" y="132"/>
                  </a:lnTo>
                  <a:lnTo>
                    <a:pt x="324" y="136"/>
                  </a:lnTo>
                  <a:lnTo>
                    <a:pt x="328" y="136"/>
                  </a:lnTo>
                  <a:lnTo>
                    <a:pt x="324" y="132"/>
                  </a:lnTo>
                  <a:lnTo>
                    <a:pt x="328" y="128"/>
                  </a:lnTo>
                  <a:lnTo>
                    <a:pt x="330" y="132"/>
                  </a:lnTo>
                  <a:lnTo>
                    <a:pt x="328" y="128"/>
                  </a:lnTo>
                  <a:lnTo>
                    <a:pt x="328" y="124"/>
                  </a:lnTo>
                  <a:lnTo>
                    <a:pt x="330" y="124"/>
                  </a:lnTo>
                  <a:lnTo>
                    <a:pt x="334" y="124"/>
                  </a:lnTo>
                  <a:lnTo>
                    <a:pt x="330" y="124"/>
                  </a:lnTo>
                  <a:lnTo>
                    <a:pt x="334" y="124"/>
                  </a:lnTo>
                  <a:lnTo>
                    <a:pt x="338" y="124"/>
                  </a:lnTo>
                  <a:lnTo>
                    <a:pt x="342" y="124"/>
                  </a:lnTo>
                  <a:lnTo>
                    <a:pt x="346" y="124"/>
                  </a:lnTo>
                  <a:lnTo>
                    <a:pt x="346" y="120"/>
                  </a:lnTo>
                  <a:lnTo>
                    <a:pt x="350" y="120"/>
                  </a:lnTo>
                  <a:lnTo>
                    <a:pt x="350" y="124"/>
                  </a:lnTo>
                  <a:lnTo>
                    <a:pt x="350" y="128"/>
                  </a:lnTo>
                  <a:lnTo>
                    <a:pt x="346" y="128"/>
                  </a:lnTo>
                  <a:lnTo>
                    <a:pt x="346" y="132"/>
                  </a:lnTo>
                  <a:lnTo>
                    <a:pt x="346" y="136"/>
                  </a:lnTo>
                  <a:lnTo>
                    <a:pt x="346" y="132"/>
                  </a:lnTo>
                  <a:lnTo>
                    <a:pt x="350" y="132"/>
                  </a:lnTo>
                  <a:lnTo>
                    <a:pt x="350" y="128"/>
                  </a:lnTo>
                  <a:lnTo>
                    <a:pt x="350" y="124"/>
                  </a:lnTo>
                  <a:lnTo>
                    <a:pt x="354" y="124"/>
                  </a:lnTo>
                  <a:lnTo>
                    <a:pt x="358" y="120"/>
                  </a:lnTo>
                  <a:lnTo>
                    <a:pt x="358" y="116"/>
                  </a:lnTo>
                  <a:lnTo>
                    <a:pt x="360" y="116"/>
                  </a:lnTo>
                  <a:lnTo>
                    <a:pt x="360" y="120"/>
                  </a:lnTo>
                  <a:lnTo>
                    <a:pt x="360" y="116"/>
                  </a:lnTo>
                  <a:lnTo>
                    <a:pt x="364" y="116"/>
                  </a:lnTo>
                  <a:lnTo>
                    <a:pt x="360" y="116"/>
                  </a:lnTo>
                  <a:lnTo>
                    <a:pt x="360" y="114"/>
                  </a:lnTo>
                  <a:lnTo>
                    <a:pt x="360" y="116"/>
                  </a:lnTo>
                  <a:lnTo>
                    <a:pt x="364" y="116"/>
                  </a:lnTo>
                  <a:lnTo>
                    <a:pt x="364" y="114"/>
                  </a:lnTo>
                  <a:lnTo>
                    <a:pt x="364" y="110"/>
                  </a:lnTo>
                  <a:lnTo>
                    <a:pt x="364" y="106"/>
                  </a:lnTo>
                  <a:lnTo>
                    <a:pt x="368" y="106"/>
                  </a:lnTo>
                  <a:lnTo>
                    <a:pt x="372" y="102"/>
                  </a:lnTo>
                  <a:lnTo>
                    <a:pt x="372" y="106"/>
                  </a:lnTo>
                  <a:lnTo>
                    <a:pt x="372" y="102"/>
                  </a:lnTo>
                  <a:lnTo>
                    <a:pt x="376" y="102"/>
                  </a:lnTo>
                  <a:lnTo>
                    <a:pt x="376" y="106"/>
                  </a:lnTo>
                  <a:lnTo>
                    <a:pt x="376" y="102"/>
                  </a:lnTo>
                  <a:lnTo>
                    <a:pt x="380" y="102"/>
                  </a:lnTo>
                  <a:lnTo>
                    <a:pt x="380" y="106"/>
                  </a:lnTo>
                  <a:lnTo>
                    <a:pt x="384" y="106"/>
                  </a:lnTo>
                  <a:lnTo>
                    <a:pt x="384" y="110"/>
                  </a:lnTo>
                  <a:lnTo>
                    <a:pt x="384" y="106"/>
                  </a:lnTo>
                  <a:lnTo>
                    <a:pt x="386" y="106"/>
                  </a:lnTo>
                  <a:lnTo>
                    <a:pt x="386" y="110"/>
                  </a:lnTo>
                  <a:lnTo>
                    <a:pt x="390" y="110"/>
                  </a:lnTo>
                  <a:lnTo>
                    <a:pt x="394" y="110"/>
                  </a:lnTo>
                  <a:lnTo>
                    <a:pt x="394" y="114"/>
                  </a:lnTo>
                  <a:lnTo>
                    <a:pt x="390" y="114"/>
                  </a:lnTo>
                  <a:lnTo>
                    <a:pt x="394" y="114"/>
                  </a:lnTo>
                  <a:lnTo>
                    <a:pt x="398" y="110"/>
                  </a:lnTo>
                  <a:lnTo>
                    <a:pt x="398" y="114"/>
                  </a:lnTo>
                  <a:lnTo>
                    <a:pt x="402" y="114"/>
                  </a:lnTo>
                  <a:lnTo>
                    <a:pt x="402" y="116"/>
                  </a:lnTo>
                  <a:lnTo>
                    <a:pt x="402" y="114"/>
                  </a:lnTo>
                  <a:lnTo>
                    <a:pt x="406" y="116"/>
                  </a:lnTo>
                  <a:lnTo>
                    <a:pt x="402" y="116"/>
                  </a:lnTo>
                  <a:lnTo>
                    <a:pt x="402" y="120"/>
                  </a:lnTo>
                  <a:lnTo>
                    <a:pt x="406" y="120"/>
                  </a:lnTo>
                  <a:lnTo>
                    <a:pt x="406" y="116"/>
                  </a:lnTo>
                  <a:lnTo>
                    <a:pt x="406" y="120"/>
                  </a:lnTo>
                  <a:lnTo>
                    <a:pt x="406" y="116"/>
                  </a:lnTo>
                  <a:lnTo>
                    <a:pt x="410" y="116"/>
                  </a:lnTo>
                  <a:lnTo>
                    <a:pt x="414" y="116"/>
                  </a:lnTo>
                  <a:lnTo>
                    <a:pt x="414" y="120"/>
                  </a:lnTo>
                  <a:lnTo>
                    <a:pt x="410" y="120"/>
                  </a:lnTo>
                  <a:lnTo>
                    <a:pt x="414" y="120"/>
                  </a:lnTo>
                  <a:lnTo>
                    <a:pt x="414" y="124"/>
                  </a:lnTo>
                  <a:lnTo>
                    <a:pt x="414" y="124"/>
                  </a:lnTo>
                  <a:lnTo>
                    <a:pt x="414" y="124"/>
                  </a:lnTo>
                  <a:close/>
                  <a:moveTo>
                    <a:pt x="358" y="116"/>
                  </a:moveTo>
                  <a:lnTo>
                    <a:pt x="354" y="116"/>
                  </a:lnTo>
                  <a:lnTo>
                    <a:pt x="350" y="120"/>
                  </a:lnTo>
                  <a:lnTo>
                    <a:pt x="346" y="120"/>
                  </a:lnTo>
                  <a:lnTo>
                    <a:pt x="346" y="124"/>
                  </a:lnTo>
                  <a:lnTo>
                    <a:pt x="342" y="120"/>
                  </a:lnTo>
                  <a:lnTo>
                    <a:pt x="342" y="124"/>
                  </a:lnTo>
                  <a:lnTo>
                    <a:pt x="338" y="124"/>
                  </a:lnTo>
                  <a:lnTo>
                    <a:pt x="338" y="120"/>
                  </a:lnTo>
                  <a:lnTo>
                    <a:pt x="338" y="124"/>
                  </a:lnTo>
                  <a:lnTo>
                    <a:pt x="334" y="124"/>
                  </a:lnTo>
                  <a:lnTo>
                    <a:pt x="330" y="124"/>
                  </a:lnTo>
                  <a:lnTo>
                    <a:pt x="330" y="120"/>
                  </a:lnTo>
                  <a:lnTo>
                    <a:pt x="328" y="120"/>
                  </a:lnTo>
                  <a:lnTo>
                    <a:pt x="328" y="116"/>
                  </a:lnTo>
                  <a:lnTo>
                    <a:pt x="328" y="114"/>
                  </a:lnTo>
                  <a:lnTo>
                    <a:pt x="330" y="114"/>
                  </a:lnTo>
                  <a:lnTo>
                    <a:pt x="330" y="110"/>
                  </a:lnTo>
                  <a:lnTo>
                    <a:pt x="330" y="114"/>
                  </a:lnTo>
                  <a:lnTo>
                    <a:pt x="330" y="110"/>
                  </a:lnTo>
                  <a:lnTo>
                    <a:pt x="328" y="110"/>
                  </a:lnTo>
                  <a:lnTo>
                    <a:pt x="328" y="106"/>
                  </a:lnTo>
                  <a:lnTo>
                    <a:pt x="328" y="102"/>
                  </a:lnTo>
                  <a:lnTo>
                    <a:pt x="330" y="102"/>
                  </a:lnTo>
                  <a:lnTo>
                    <a:pt x="330" y="106"/>
                  </a:lnTo>
                  <a:lnTo>
                    <a:pt x="330" y="102"/>
                  </a:lnTo>
                  <a:lnTo>
                    <a:pt x="330" y="98"/>
                  </a:lnTo>
                  <a:lnTo>
                    <a:pt x="330" y="94"/>
                  </a:lnTo>
                  <a:lnTo>
                    <a:pt x="334" y="94"/>
                  </a:lnTo>
                  <a:lnTo>
                    <a:pt x="338" y="94"/>
                  </a:lnTo>
                  <a:lnTo>
                    <a:pt x="342" y="94"/>
                  </a:lnTo>
                  <a:lnTo>
                    <a:pt x="342" y="98"/>
                  </a:lnTo>
                  <a:lnTo>
                    <a:pt x="346" y="98"/>
                  </a:lnTo>
                  <a:lnTo>
                    <a:pt x="350" y="98"/>
                  </a:lnTo>
                  <a:lnTo>
                    <a:pt x="350" y="94"/>
                  </a:lnTo>
                  <a:lnTo>
                    <a:pt x="354" y="94"/>
                  </a:lnTo>
                  <a:lnTo>
                    <a:pt x="358" y="94"/>
                  </a:lnTo>
                  <a:lnTo>
                    <a:pt x="358" y="98"/>
                  </a:lnTo>
                  <a:lnTo>
                    <a:pt x="360" y="98"/>
                  </a:lnTo>
                  <a:lnTo>
                    <a:pt x="360" y="102"/>
                  </a:lnTo>
                  <a:lnTo>
                    <a:pt x="360" y="106"/>
                  </a:lnTo>
                  <a:lnTo>
                    <a:pt x="360" y="110"/>
                  </a:lnTo>
                  <a:lnTo>
                    <a:pt x="358" y="110"/>
                  </a:lnTo>
                  <a:lnTo>
                    <a:pt x="358" y="114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close/>
                  <a:moveTo>
                    <a:pt x="330" y="56"/>
                  </a:moveTo>
                  <a:lnTo>
                    <a:pt x="330" y="54"/>
                  </a:lnTo>
                  <a:lnTo>
                    <a:pt x="334" y="54"/>
                  </a:lnTo>
                  <a:lnTo>
                    <a:pt x="334" y="56"/>
                  </a:lnTo>
                  <a:lnTo>
                    <a:pt x="330" y="56"/>
                  </a:lnTo>
                  <a:lnTo>
                    <a:pt x="330" y="56"/>
                  </a:lnTo>
                  <a:lnTo>
                    <a:pt x="330" y="56"/>
                  </a:lnTo>
                  <a:close/>
                  <a:moveTo>
                    <a:pt x="334" y="60"/>
                  </a:moveTo>
                  <a:lnTo>
                    <a:pt x="330" y="56"/>
                  </a:lnTo>
                  <a:lnTo>
                    <a:pt x="334" y="56"/>
                  </a:lnTo>
                  <a:lnTo>
                    <a:pt x="334" y="60"/>
                  </a:lnTo>
                  <a:lnTo>
                    <a:pt x="334" y="60"/>
                  </a:lnTo>
                  <a:lnTo>
                    <a:pt x="334" y="60"/>
                  </a:lnTo>
                  <a:close/>
                  <a:moveTo>
                    <a:pt x="338" y="76"/>
                  </a:moveTo>
                  <a:lnTo>
                    <a:pt x="342" y="76"/>
                  </a:lnTo>
                  <a:lnTo>
                    <a:pt x="338" y="76"/>
                  </a:lnTo>
                  <a:lnTo>
                    <a:pt x="338" y="76"/>
                  </a:lnTo>
                  <a:lnTo>
                    <a:pt x="338" y="76"/>
                  </a:lnTo>
                  <a:close/>
                  <a:moveTo>
                    <a:pt x="334" y="80"/>
                  </a:moveTo>
                  <a:lnTo>
                    <a:pt x="334" y="76"/>
                  </a:lnTo>
                  <a:lnTo>
                    <a:pt x="338" y="76"/>
                  </a:lnTo>
                  <a:lnTo>
                    <a:pt x="338" y="80"/>
                  </a:lnTo>
                  <a:lnTo>
                    <a:pt x="338" y="76"/>
                  </a:lnTo>
                  <a:lnTo>
                    <a:pt x="338" y="80"/>
                  </a:lnTo>
                  <a:lnTo>
                    <a:pt x="334" y="80"/>
                  </a:lnTo>
                  <a:lnTo>
                    <a:pt x="334" y="80"/>
                  </a:lnTo>
                  <a:lnTo>
                    <a:pt x="334" y="80"/>
                  </a:lnTo>
                  <a:close/>
                  <a:moveTo>
                    <a:pt x="334" y="86"/>
                  </a:moveTo>
                  <a:lnTo>
                    <a:pt x="334" y="84"/>
                  </a:lnTo>
                  <a:lnTo>
                    <a:pt x="338" y="84"/>
                  </a:lnTo>
                  <a:lnTo>
                    <a:pt x="338" y="86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34" y="86"/>
                  </a:lnTo>
                  <a:close/>
                  <a:moveTo>
                    <a:pt x="334" y="90"/>
                  </a:moveTo>
                  <a:lnTo>
                    <a:pt x="330" y="90"/>
                  </a:lnTo>
                  <a:lnTo>
                    <a:pt x="330" y="86"/>
                  </a:lnTo>
                  <a:lnTo>
                    <a:pt x="334" y="8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334" y="90"/>
                  </a:lnTo>
                  <a:lnTo>
                    <a:pt x="334" y="90"/>
                  </a:lnTo>
                  <a:lnTo>
                    <a:pt x="334" y="90"/>
                  </a:lnTo>
                  <a:close/>
                  <a:moveTo>
                    <a:pt x="338" y="90"/>
                  </a:moveTo>
                  <a:lnTo>
                    <a:pt x="334" y="90"/>
                  </a:lnTo>
                  <a:lnTo>
                    <a:pt x="338" y="90"/>
                  </a:lnTo>
                  <a:lnTo>
                    <a:pt x="338" y="86"/>
                  </a:lnTo>
                  <a:lnTo>
                    <a:pt x="342" y="86"/>
                  </a:lnTo>
                  <a:lnTo>
                    <a:pt x="346" y="86"/>
                  </a:lnTo>
                  <a:lnTo>
                    <a:pt x="346" y="90"/>
                  </a:lnTo>
                  <a:lnTo>
                    <a:pt x="342" y="90"/>
                  </a:lnTo>
                  <a:lnTo>
                    <a:pt x="342" y="94"/>
                  </a:lnTo>
                  <a:lnTo>
                    <a:pt x="338" y="94"/>
                  </a:lnTo>
                  <a:lnTo>
                    <a:pt x="338" y="90"/>
                  </a:lnTo>
                  <a:lnTo>
                    <a:pt x="338" y="90"/>
                  </a:lnTo>
                  <a:lnTo>
                    <a:pt x="338" y="90"/>
                  </a:lnTo>
                  <a:close/>
                  <a:moveTo>
                    <a:pt x="330" y="94"/>
                  </a:moveTo>
                  <a:lnTo>
                    <a:pt x="330" y="90"/>
                  </a:lnTo>
                  <a:lnTo>
                    <a:pt x="334" y="90"/>
                  </a:lnTo>
                  <a:lnTo>
                    <a:pt x="334" y="94"/>
                  </a:lnTo>
                  <a:lnTo>
                    <a:pt x="330" y="94"/>
                  </a:lnTo>
                  <a:lnTo>
                    <a:pt x="330" y="94"/>
                  </a:lnTo>
                  <a:lnTo>
                    <a:pt x="330" y="94"/>
                  </a:lnTo>
                  <a:close/>
                  <a:moveTo>
                    <a:pt x="342" y="90"/>
                  </a:moveTo>
                  <a:lnTo>
                    <a:pt x="346" y="90"/>
                  </a:lnTo>
                  <a:lnTo>
                    <a:pt x="350" y="90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2" y="94"/>
                  </a:lnTo>
                  <a:lnTo>
                    <a:pt x="342" y="90"/>
                  </a:lnTo>
                  <a:lnTo>
                    <a:pt x="342" y="90"/>
                  </a:lnTo>
                  <a:lnTo>
                    <a:pt x="342" y="90"/>
                  </a:lnTo>
                  <a:close/>
                  <a:moveTo>
                    <a:pt x="328" y="90"/>
                  </a:moveTo>
                  <a:lnTo>
                    <a:pt x="330" y="90"/>
                  </a:lnTo>
                  <a:lnTo>
                    <a:pt x="328" y="90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90"/>
                  </a:lnTo>
                  <a:lnTo>
                    <a:pt x="328" y="90"/>
                  </a:lnTo>
                  <a:close/>
                  <a:moveTo>
                    <a:pt x="328" y="98"/>
                  </a:moveTo>
                  <a:lnTo>
                    <a:pt x="324" y="98"/>
                  </a:lnTo>
                  <a:lnTo>
                    <a:pt x="324" y="94"/>
                  </a:lnTo>
                  <a:lnTo>
                    <a:pt x="328" y="94"/>
                  </a:lnTo>
                  <a:lnTo>
                    <a:pt x="330" y="94"/>
                  </a:lnTo>
                  <a:lnTo>
                    <a:pt x="328" y="94"/>
                  </a:lnTo>
                  <a:lnTo>
                    <a:pt x="328" y="98"/>
                  </a:lnTo>
                  <a:lnTo>
                    <a:pt x="328" y="98"/>
                  </a:lnTo>
                  <a:lnTo>
                    <a:pt x="328" y="98"/>
                  </a:lnTo>
                  <a:close/>
                  <a:moveTo>
                    <a:pt x="320" y="102"/>
                  </a:moveTo>
                  <a:lnTo>
                    <a:pt x="320" y="98"/>
                  </a:lnTo>
                  <a:lnTo>
                    <a:pt x="324" y="98"/>
                  </a:lnTo>
                  <a:lnTo>
                    <a:pt x="324" y="94"/>
                  </a:lnTo>
                  <a:lnTo>
                    <a:pt x="324" y="98"/>
                  </a:lnTo>
                  <a:lnTo>
                    <a:pt x="320" y="102"/>
                  </a:lnTo>
                  <a:lnTo>
                    <a:pt x="320" y="102"/>
                  </a:lnTo>
                  <a:lnTo>
                    <a:pt x="320" y="102"/>
                  </a:lnTo>
                  <a:close/>
                  <a:moveTo>
                    <a:pt x="324" y="102"/>
                  </a:moveTo>
                  <a:lnTo>
                    <a:pt x="324" y="98"/>
                  </a:lnTo>
                  <a:lnTo>
                    <a:pt x="328" y="98"/>
                  </a:lnTo>
                  <a:lnTo>
                    <a:pt x="324" y="98"/>
                  </a:lnTo>
                  <a:lnTo>
                    <a:pt x="324" y="102"/>
                  </a:lnTo>
                  <a:lnTo>
                    <a:pt x="324" y="102"/>
                  </a:lnTo>
                  <a:lnTo>
                    <a:pt x="324" y="102"/>
                  </a:lnTo>
                  <a:close/>
                  <a:moveTo>
                    <a:pt x="328" y="102"/>
                  </a:moveTo>
                  <a:lnTo>
                    <a:pt x="328" y="98"/>
                  </a:lnTo>
                  <a:lnTo>
                    <a:pt x="328" y="102"/>
                  </a:lnTo>
                  <a:lnTo>
                    <a:pt x="328" y="102"/>
                  </a:lnTo>
                  <a:lnTo>
                    <a:pt x="328" y="102"/>
                  </a:lnTo>
                  <a:close/>
                  <a:moveTo>
                    <a:pt x="324" y="102"/>
                  </a:moveTo>
                  <a:lnTo>
                    <a:pt x="324" y="98"/>
                  </a:lnTo>
                  <a:lnTo>
                    <a:pt x="328" y="98"/>
                  </a:lnTo>
                  <a:lnTo>
                    <a:pt x="328" y="102"/>
                  </a:lnTo>
                  <a:lnTo>
                    <a:pt x="324" y="102"/>
                  </a:lnTo>
                  <a:lnTo>
                    <a:pt x="324" y="102"/>
                  </a:lnTo>
                  <a:lnTo>
                    <a:pt x="324" y="102"/>
                  </a:lnTo>
                  <a:close/>
                  <a:moveTo>
                    <a:pt x="324" y="110"/>
                  </a:moveTo>
                  <a:lnTo>
                    <a:pt x="324" y="106"/>
                  </a:lnTo>
                  <a:lnTo>
                    <a:pt x="328" y="102"/>
                  </a:lnTo>
                  <a:lnTo>
                    <a:pt x="328" y="106"/>
                  </a:lnTo>
                  <a:lnTo>
                    <a:pt x="324" y="106"/>
                  </a:lnTo>
                  <a:lnTo>
                    <a:pt x="324" y="110"/>
                  </a:lnTo>
                  <a:lnTo>
                    <a:pt x="324" y="110"/>
                  </a:lnTo>
                  <a:lnTo>
                    <a:pt x="324" y="110"/>
                  </a:lnTo>
                  <a:close/>
                  <a:moveTo>
                    <a:pt x="320" y="114"/>
                  </a:moveTo>
                  <a:lnTo>
                    <a:pt x="320" y="110"/>
                  </a:lnTo>
                  <a:lnTo>
                    <a:pt x="324" y="110"/>
                  </a:lnTo>
                  <a:lnTo>
                    <a:pt x="324" y="106"/>
                  </a:lnTo>
                  <a:lnTo>
                    <a:pt x="324" y="110"/>
                  </a:lnTo>
                  <a:lnTo>
                    <a:pt x="324" y="114"/>
                  </a:lnTo>
                  <a:lnTo>
                    <a:pt x="320" y="114"/>
                  </a:lnTo>
                  <a:lnTo>
                    <a:pt x="320" y="114"/>
                  </a:lnTo>
                  <a:lnTo>
                    <a:pt x="320" y="114"/>
                  </a:lnTo>
                  <a:close/>
                  <a:moveTo>
                    <a:pt x="328" y="106"/>
                  </a:moveTo>
                  <a:lnTo>
                    <a:pt x="328" y="110"/>
                  </a:lnTo>
                  <a:lnTo>
                    <a:pt x="324" y="110"/>
                  </a:lnTo>
                  <a:lnTo>
                    <a:pt x="324" y="114"/>
                  </a:lnTo>
                  <a:lnTo>
                    <a:pt x="324" y="110"/>
                  </a:lnTo>
                  <a:lnTo>
                    <a:pt x="324" y="106"/>
                  </a:lnTo>
                  <a:lnTo>
                    <a:pt x="328" y="106"/>
                  </a:lnTo>
                  <a:lnTo>
                    <a:pt x="328" y="106"/>
                  </a:lnTo>
                  <a:lnTo>
                    <a:pt x="328" y="106"/>
                  </a:lnTo>
                  <a:close/>
                  <a:moveTo>
                    <a:pt x="386" y="110"/>
                  </a:moveTo>
                  <a:lnTo>
                    <a:pt x="390" y="110"/>
                  </a:lnTo>
                  <a:lnTo>
                    <a:pt x="386" y="110"/>
                  </a:lnTo>
                  <a:lnTo>
                    <a:pt x="386" y="110"/>
                  </a:lnTo>
                  <a:lnTo>
                    <a:pt x="386" y="110"/>
                  </a:lnTo>
                  <a:close/>
                  <a:moveTo>
                    <a:pt x="364" y="114"/>
                  </a:moveTo>
                  <a:lnTo>
                    <a:pt x="360" y="114"/>
                  </a:lnTo>
                  <a:lnTo>
                    <a:pt x="360" y="110"/>
                  </a:lnTo>
                  <a:lnTo>
                    <a:pt x="364" y="110"/>
                  </a:lnTo>
                  <a:lnTo>
                    <a:pt x="364" y="114"/>
                  </a:lnTo>
                  <a:lnTo>
                    <a:pt x="364" y="114"/>
                  </a:lnTo>
                  <a:lnTo>
                    <a:pt x="364" y="114"/>
                  </a:lnTo>
                  <a:close/>
                  <a:moveTo>
                    <a:pt x="402" y="116"/>
                  </a:moveTo>
                  <a:lnTo>
                    <a:pt x="402" y="114"/>
                  </a:lnTo>
                  <a:lnTo>
                    <a:pt x="402" y="116"/>
                  </a:lnTo>
                  <a:lnTo>
                    <a:pt x="402" y="116"/>
                  </a:lnTo>
                  <a:lnTo>
                    <a:pt x="402" y="116"/>
                  </a:lnTo>
                  <a:close/>
                  <a:moveTo>
                    <a:pt x="410" y="116"/>
                  </a:moveTo>
                  <a:lnTo>
                    <a:pt x="410" y="114"/>
                  </a:lnTo>
                  <a:lnTo>
                    <a:pt x="414" y="114"/>
                  </a:lnTo>
                  <a:lnTo>
                    <a:pt x="414" y="116"/>
                  </a:lnTo>
                  <a:lnTo>
                    <a:pt x="410" y="116"/>
                  </a:lnTo>
                  <a:lnTo>
                    <a:pt x="410" y="116"/>
                  </a:lnTo>
                  <a:lnTo>
                    <a:pt x="410" y="116"/>
                  </a:lnTo>
                  <a:close/>
                  <a:moveTo>
                    <a:pt x="304" y="116"/>
                  </a:moveTo>
                  <a:lnTo>
                    <a:pt x="308" y="116"/>
                  </a:lnTo>
                  <a:lnTo>
                    <a:pt x="304" y="116"/>
                  </a:lnTo>
                  <a:lnTo>
                    <a:pt x="304" y="116"/>
                  </a:lnTo>
                  <a:lnTo>
                    <a:pt x="304" y="116"/>
                  </a:lnTo>
                  <a:close/>
                  <a:moveTo>
                    <a:pt x="308" y="120"/>
                  </a:moveTo>
                  <a:lnTo>
                    <a:pt x="308" y="116"/>
                  </a:lnTo>
                  <a:lnTo>
                    <a:pt x="312" y="116"/>
                  </a:lnTo>
                  <a:lnTo>
                    <a:pt x="312" y="120"/>
                  </a:lnTo>
                  <a:lnTo>
                    <a:pt x="308" y="120"/>
                  </a:lnTo>
                  <a:lnTo>
                    <a:pt x="308" y="120"/>
                  </a:lnTo>
                  <a:lnTo>
                    <a:pt x="308" y="120"/>
                  </a:lnTo>
                  <a:close/>
                  <a:moveTo>
                    <a:pt x="414" y="120"/>
                  </a:moveTo>
                  <a:lnTo>
                    <a:pt x="416" y="120"/>
                  </a:lnTo>
                  <a:lnTo>
                    <a:pt x="414" y="120"/>
                  </a:lnTo>
                  <a:lnTo>
                    <a:pt x="414" y="120"/>
                  </a:lnTo>
                  <a:lnTo>
                    <a:pt x="414" y="120"/>
                  </a:lnTo>
                  <a:close/>
                  <a:moveTo>
                    <a:pt x="354" y="124"/>
                  </a:moveTo>
                  <a:lnTo>
                    <a:pt x="354" y="120"/>
                  </a:lnTo>
                  <a:lnTo>
                    <a:pt x="354" y="124"/>
                  </a:lnTo>
                  <a:lnTo>
                    <a:pt x="354" y="124"/>
                  </a:lnTo>
                  <a:lnTo>
                    <a:pt x="354" y="124"/>
                  </a:lnTo>
                  <a:close/>
                  <a:moveTo>
                    <a:pt x="354" y="124"/>
                  </a:moveTo>
                  <a:lnTo>
                    <a:pt x="350" y="124"/>
                  </a:lnTo>
                  <a:lnTo>
                    <a:pt x="354" y="124"/>
                  </a:lnTo>
                  <a:lnTo>
                    <a:pt x="354" y="120"/>
                  </a:lnTo>
                  <a:lnTo>
                    <a:pt x="354" y="124"/>
                  </a:lnTo>
                  <a:lnTo>
                    <a:pt x="354" y="124"/>
                  </a:lnTo>
                  <a:lnTo>
                    <a:pt x="354" y="124"/>
                  </a:lnTo>
                  <a:close/>
                  <a:moveTo>
                    <a:pt x="328" y="128"/>
                  </a:moveTo>
                  <a:lnTo>
                    <a:pt x="328" y="124"/>
                  </a:lnTo>
                  <a:lnTo>
                    <a:pt x="328" y="128"/>
                  </a:lnTo>
                  <a:lnTo>
                    <a:pt x="324" y="128"/>
                  </a:lnTo>
                  <a:lnTo>
                    <a:pt x="324" y="124"/>
                  </a:lnTo>
                  <a:lnTo>
                    <a:pt x="328" y="124"/>
                  </a:lnTo>
                  <a:lnTo>
                    <a:pt x="328" y="128"/>
                  </a:lnTo>
                  <a:lnTo>
                    <a:pt x="328" y="128"/>
                  </a:lnTo>
                  <a:lnTo>
                    <a:pt x="328" y="128"/>
                  </a:lnTo>
                  <a:close/>
                  <a:moveTo>
                    <a:pt x="416" y="146"/>
                  </a:moveTo>
                  <a:lnTo>
                    <a:pt x="416" y="142"/>
                  </a:lnTo>
                  <a:lnTo>
                    <a:pt x="416" y="140"/>
                  </a:lnTo>
                  <a:lnTo>
                    <a:pt x="416" y="142"/>
                  </a:lnTo>
                  <a:lnTo>
                    <a:pt x="416" y="146"/>
                  </a:lnTo>
                  <a:lnTo>
                    <a:pt x="416" y="146"/>
                  </a:lnTo>
                  <a:lnTo>
                    <a:pt x="416" y="146"/>
                  </a:lnTo>
                  <a:close/>
                  <a:moveTo>
                    <a:pt x="498" y="318"/>
                  </a:moveTo>
                  <a:lnTo>
                    <a:pt x="498" y="314"/>
                  </a:lnTo>
                  <a:lnTo>
                    <a:pt x="502" y="314"/>
                  </a:lnTo>
                  <a:lnTo>
                    <a:pt x="498" y="314"/>
                  </a:lnTo>
                  <a:lnTo>
                    <a:pt x="498" y="318"/>
                  </a:lnTo>
                  <a:lnTo>
                    <a:pt x="498" y="318"/>
                  </a:lnTo>
                  <a:lnTo>
                    <a:pt x="498" y="318"/>
                  </a:lnTo>
                  <a:close/>
                  <a:moveTo>
                    <a:pt x="494" y="326"/>
                  </a:moveTo>
                  <a:lnTo>
                    <a:pt x="494" y="322"/>
                  </a:lnTo>
                  <a:lnTo>
                    <a:pt x="494" y="326"/>
                  </a:lnTo>
                  <a:lnTo>
                    <a:pt x="494" y="326"/>
                  </a:lnTo>
                  <a:lnTo>
                    <a:pt x="494" y="326"/>
                  </a:lnTo>
                  <a:close/>
                  <a:moveTo>
                    <a:pt x="360" y="552"/>
                  </a:moveTo>
                  <a:lnTo>
                    <a:pt x="358" y="552"/>
                  </a:lnTo>
                  <a:lnTo>
                    <a:pt x="358" y="550"/>
                  </a:lnTo>
                  <a:lnTo>
                    <a:pt x="360" y="546"/>
                  </a:lnTo>
                  <a:lnTo>
                    <a:pt x="360" y="550"/>
                  </a:lnTo>
                  <a:lnTo>
                    <a:pt x="360" y="552"/>
                  </a:lnTo>
                  <a:lnTo>
                    <a:pt x="360" y="552"/>
                  </a:lnTo>
                  <a:lnTo>
                    <a:pt x="360" y="552"/>
                  </a:lnTo>
                  <a:close/>
                  <a:moveTo>
                    <a:pt x="360" y="578"/>
                  </a:move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0" y="570"/>
                  </a:lnTo>
                  <a:lnTo>
                    <a:pt x="360" y="574"/>
                  </a:lnTo>
                  <a:lnTo>
                    <a:pt x="360" y="578"/>
                  </a:lnTo>
                  <a:lnTo>
                    <a:pt x="360" y="578"/>
                  </a:lnTo>
                  <a:lnTo>
                    <a:pt x="360" y="578"/>
                  </a:lnTo>
                  <a:close/>
                  <a:moveTo>
                    <a:pt x="312" y="116"/>
                  </a:moveTo>
                  <a:lnTo>
                    <a:pt x="312" y="114"/>
                  </a:lnTo>
                  <a:lnTo>
                    <a:pt x="316" y="114"/>
                  </a:lnTo>
                  <a:lnTo>
                    <a:pt x="316" y="110"/>
                  </a:lnTo>
                  <a:lnTo>
                    <a:pt x="316" y="106"/>
                  </a:lnTo>
                  <a:lnTo>
                    <a:pt x="316" y="102"/>
                  </a:lnTo>
                  <a:lnTo>
                    <a:pt x="320" y="102"/>
                  </a:lnTo>
                  <a:lnTo>
                    <a:pt x="324" y="102"/>
                  </a:lnTo>
                  <a:lnTo>
                    <a:pt x="324" y="106"/>
                  </a:lnTo>
                  <a:lnTo>
                    <a:pt x="324" y="110"/>
                  </a:lnTo>
                  <a:lnTo>
                    <a:pt x="320" y="110"/>
                  </a:lnTo>
                  <a:lnTo>
                    <a:pt x="320" y="114"/>
                  </a:lnTo>
                  <a:lnTo>
                    <a:pt x="316" y="114"/>
                  </a:lnTo>
                  <a:lnTo>
                    <a:pt x="316" y="116"/>
                  </a:lnTo>
                  <a:lnTo>
                    <a:pt x="312" y="116"/>
                  </a:lnTo>
                  <a:lnTo>
                    <a:pt x="312" y="116"/>
                  </a:lnTo>
                  <a:lnTo>
                    <a:pt x="312" y="116"/>
                  </a:lnTo>
                  <a:close/>
                  <a:moveTo>
                    <a:pt x="420" y="494"/>
                  </a:moveTo>
                  <a:lnTo>
                    <a:pt x="424" y="494"/>
                  </a:lnTo>
                  <a:lnTo>
                    <a:pt x="420" y="494"/>
                  </a:lnTo>
                  <a:lnTo>
                    <a:pt x="420" y="494"/>
                  </a:lnTo>
                  <a:lnTo>
                    <a:pt x="420" y="494"/>
                  </a:lnTo>
                  <a:close/>
                  <a:moveTo>
                    <a:pt x="406" y="508"/>
                  </a:moveTo>
                  <a:lnTo>
                    <a:pt x="406" y="504"/>
                  </a:lnTo>
                  <a:lnTo>
                    <a:pt x="406" y="508"/>
                  </a:lnTo>
                  <a:lnTo>
                    <a:pt x="406" y="508"/>
                  </a:lnTo>
                  <a:lnTo>
                    <a:pt x="406" y="50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9" name="Freeform 181"/>
            <p:cNvSpPr/>
            <p:nvPr/>
          </p:nvSpPr>
          <p:spPr>
            <a:xfrm>
              <a:off x="2712600" y="4219560"/>
              <a:ext cx="272520" cy="453600"/>
            </a:xfrm>
            <a:custGeom>
              <a:avLst/>
              <a:gdLst/>
              <a:ahLst/>
              <a:rect l="l" t="t" r="r" b="b"/>
              <a:pathLst>
                <a:path w="172" h="286">
                  <a:moveTo>
                    <a:pt x="60" y="22"/>
                  </a:moveTo>
                  <a:lnTo>
                    <a:pt x="64" y="26"/>
                  </a:lnTo>
                  <a:lnTo>
                    <a:pt x="68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8" y="30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72" y="18"/>
                  </a:lnTo>
                  <a:lnTo>
                    <a:pt x="74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4" y="12"/>
                  </a:lnTo>
                  <a:lnTo>
                    <a:pt x="98" y="12"/>
                  </a:lnTo>
                  <a:lnTo>
                    <a:pt x="98" y="8"/>
                  </a:lnTo>
                  <a:lnTo>
                    <a:pt x="98" y="4"/>
                  </a:lnTo>
                  <a:lnTo>
                    <a:pt x="102" y="4"/>
                  </a:lnTo>
                  <a:lnTo>
                    <a:pt x="102" y="8"/>
                  </a:lnTo>
                  <a:lnTo>
                    <a:pt x="102" y="4"/>
                  </a:lnTo>
                  <a:lnTo>
                    <a:pt x="104" y="4"/>
                  </a:lnTo>
                  <a:lnTo>
                    <a:pt x="104" y="0"/>
                  </a:lnTo>
                  <a:lnTo>
                    <a:pt x="108" y="0"/>
                  </a:lnTo>
                  <a:lnTo>
                    <a:pt x="112" y="4"/>
                  </a:lnTo>
                  <a:lnTo>
                    <a:pt x="112" y="8"/>
                  </a:lnTo>
                  <a:lnTo>
                    <a:pt x="112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2"/>
                  </a:lnTo>
                  <a:lnTo>
                    <a:pt x="94" y="22"/>
                  </a:lnTo>
                  <a:lnTo>
                    <a:pt x="94" y="26"/>
                  </a:lnTo>
                  <a:lnTo>
                    <a:pt x="90" y="26"/>
                  </a:lnTo>
                  <a:lnTo>
                    <a:pt x="90" y="30"/>
                  </a:lnTo>
                  <a:lnTo>
                    <a:pt x="90" y="34"/>
                  </a:lnTo>
                  <a:lnTo>
                    <a:pt x="86" y="38"/>
                  </a:lnTo>
                  <a:lnTo>
                    <a:pt x="86" y="42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6" y="52"/>
                  </a:lnTo>
                  <a:lnTo>
                    <a:pt x="82" y="52"/>
                  </a:lnTo>
                  <a:lnTo>
                    <a:pt x="82" y="56"/>
                  </a:lnTo>
                  <a:lnTo>
                    <a:pt x="86" y="56"/>
                  </a:lnTo>
                  <a:lnTo>
                    <a:pt x="86" y="60"/>
                  </a:lnTo>
                  <a:lnTo>
                    <a:pt x="90" y="60"/>
                  </a:lnTo>
                  <a:lnTo>
                    <a:pt x="90" y="64"/>
                  </a:lnTo>
                  <a:lnTo>
                    <a:pt x="90" y="68"/>
                  </a:lnTo>
                  <a:lnTo>
                    <a:pt x="94" y="70"/>
                  </a:lnTo>
                  <a:lnTo>
                    <a:pt x="94" y="74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4" y="86"/>
                  </a:lnTo>
                  <a:lnTo>
                    <a:pt x="94" y="90"/>
                  </a:lnTo>
                  <a:lnTo>
                    <a:pt x="98" y="90"/>
                  </a:lnTo>
                  <a:lnTo>
                    <a:pt x="98" y="94"/>
                  </a:lnTo>
                  <a:lnTo>
                    <a:pt x="102" y="94"/>
                  </a:lnTo>
                  <a:lnTo>
                    <a:pt x="104" y="94"/>
                  </a:lnTo>
                  <a:lnTo>
                    <a:pt x="108" y="94"/>
                  </a:lnTo>
                  <a:lnTo>
                    <a:pt x="112" y="94"/>
                  </a:lnTo>
                  <a:lnTo>
                    <a:pt x="112" y="96"/>
                  </a:lnTo>
                  <a:lnTo>
                    <a:pt x="112" y="94"/>
                  </a:lnTo>
                  <a:lnTo>
                    <a:pt x="116" y="94"/>
                  </a:lnTo>
                  <a:lnTo>
                    <a:pt x="120" y="94"/>
                  </a:lnTo>
                  <a:lnTo>
                    <a:pt x="124" y="94"/>
                  </a:lnTo>
                  <a:lnTo>
                    <a:pt x="124" y="96"/>
                  </a:lnTo>
                  <a:lnTo>
                    <a:pt x="128" y="96"/>
                  </a:lnTo>
                  <a:lnTo>
                    <a:pt x="128" y="94"/>
                  </a:lnTo>
                  <a:lnTo>
                    <a:pt x="128" y="96"/>
                  </a:lnTo>
                  <a:lnTo>
                    <a:pt x="132" y="104"/>
                  </a:lnTo>
                  <a:lnTo>
                    <a:pt x="138" y="108"/>
                  </a:lnTo>
                  <a:lnTo>
                    <a:pt x="138" y="112"/>
                  </a:lnTo>
                  <a:lnTo>
                    <a:pt x="142" y="108"/>
                  </a:lnTo>
                  <a:lnTo>
                    <a:pt x="146" y="108"/>
                  </a:lnTo>
                  <a:lnTo>
                    <a:pt x="150" y="108"/>
                  </a:lnTo>
                  <a:lnTo>
                    <a:pt x="154" y="108"/>
                  </a:lnTo>
                  <a:lnTo>
                    <a:pt x="158" y="108"/>
                  </a:lnTo>
                  <a:lnTo>
                    <a:pt x="160" y="108"/>
                  </a:lnTo>
                  <a:lnTo>
                    <a:pt x="164" y="108"/>
                  </a:lnTo>
                  <a:lnTo>
                    <a:pt x="164" y="112"/>
                  </a:lnTo>
                  <a:lnTo>
                    <a:pt x="160" y="116"/>
                  </a:lnTo>
                  <a:lnTo>
                    <a:pt x="160" y="120"/>
                  </a:lnTo>
                  <a:lnTo>
                    <a:pt x="160" y="124"/>
                  </a:lnTo>
                  <a:lnTo>
                    <a:pt x="160" y="126"/>
                  </a:lnTo>
                  <a:lnTo>
                    <a:pt x="160" y="130"/>
                  </a:lnTo>
                  <a:lnTo>
                    <a:pt x="160" y="134"/>
                  </a:lnTo>
                  <a:lnTo>
                    <a:pt x="158" y="138"/>
                  </a:lnTo>
                  <a:lnTo>
                    <a:pt x="160" y="142"/>
                  </a:lnTo>
                  <a:lnTo>
                    <a:pt x="160" y="146"/>
                  </a:lnTo>
                  <a:lnTo>
                    <a:pt x="160" y="150"/>
                  </a:lnTo>
                  <a:lnTo>
                    <a:pt x="164" y="150"/>
                  </a:lnTo>
                  <a:lnTo>
                    <a:pt x="164" y="152"/>
                  </a:lnTo>
                  <a:lnTo>
                    <a:pt x="164" y="156"/>
                  </a:lnTo>
                  <a:lnTo>
                    <a:pt x="168" y="156"/>
                  </a:lnTo>
                  <a:lnTo>
                    <a:pt x="164" y="156"/>
                  </a:lnTo>
                  <a:lnTo>
                    <a:pt x="164" y="160"/>
                  </a:lnTo>
                  <a:lnTo>
                    <a:pt x="160" y="164"/>
                  </a:lnTo>
                  <a:lnTo>
                    <a:pt x="160" y="168"/>
                  </a:lnTo>
                  <a:lnTo>
                    <a:pt x="164" y="168"/>
                  </a:lnTo>
                  <a:lnTo>
                    <a:pt x="168" y="172"/>
                  </a:lnTo>
                  <a:lnTo>
                    <a:pt x="168" y="176"/>
                  </a:lnTo>
                  <a:lnTo>
                    <a:pt x="168" y="178"/>
                  </a:lnTo>
                  <a:lnTo>
                    <a:pt x="172" y="186"/>
                  </a:lnTo>
                  <a:lnTo>
                    <a:pt x="172" y="190"/>
                  </a:lnTo>
                  <a:lnTo>
                    <a:pt x="172" y="194"/>
                  </a:lnTo>
                  <a:lnTo>
                    <a:pt x="168" y="194"/>
                  </a:lnTo>
                  <a:lnTo>
                    <a:pt x="168" y="190"/>
                  </a:lnTo>
                  <a:lnTo>
                    <a:pt x="172" y="190"/>
                  </a:lnTo>
                  <a:lnTo>
                    <a:pt x="168" y="186"/>
                  </a:lnTo>
                  <a:lnTo>
                    <a:pt x="168" y="182"/>
                  </a:lnTo>
                  <a:lnTo>
                    <a:pt x="168" y="178"/>
                  </a:lnTo>
                  <a:lnTo>
                    <a:pt x="164" y="178"/>
                  </a:lnTo>
                  <a:lnTo>
                    <a:pt x="160" y="178"/>
                  </a:lnTo>
                  <a:lnTo>
                    <a:pt x="160" y="182"/>
                  </a:lnTo>
                  <a:lnTo>
                    <a:pt x="158" y="182"/>
                  </a:lnTo>
                  <a:lnTo>
                    <a:pt x="158" y="186"/>
                  </a:lnTo>
                  <a:lnTo>
                    <a:pt x="158" y="182"/>
                  </a:lnTo>
                  <a:lnTo>
                    <a:pt x="154" y="182"/>
                  </a:lnTo>
                  <a:lnTo>
                    <a:pt x="154" y="178"/>
                  </a:lnTo>
                  <a:lnTo>
                    <a:pt x="154" y="182"/>
                  </a:lnTo>
                  <a:lnTo>
                    <a:pt x="154" y="186"/>
                  </a:lnTo>
                  <a:lnTo>
                    <a:pt x="146" y="186"/>
                  </a:lnTo>
                  <a:lnTo>
                    <a:pt x="142" y="186"/>
                  </a:lnTo>
                  <a:lnTo>
                    <a:pt x="138" y="186"/>
                  </a:lnTo>
                  <a:lnTo>
                    <a:pt x="134" y="182"/>
                  </a:lnTo>
                  <a:lnTo>
                    <a:pt x="132" y="186"/>
                  </a:lnTo>
                  <a:lnTo>
                    <a:pt x="132" y="198"/>
                  </a:lnTo>
                  <a:lnTo>
                    <a:pt x="134" y="198"/>
                  </a:lnTo>
                  <a:lnTo>
                    <a:pt x="138" y="198"/>
                  </a:lnTo>
                  <a:lnTo>
                    <a:pt x="142" y="202"/>
                  </a:lnTo>
                  <a:lnTo>
                    <a:pt x="142" y="206"/>
                  </a:lnTo>
                  <a:lnTo>
                    <a:pt x="138" y="206"/>
                  </a:lnTo>
                  <a:lnTo>
                    <a:pt x="138" y="202"/>
                  </a:lnTo>
                  <a:lnTo>
                    <a:pt x="134" y="202"/>
                  </a:lnTo>
                  <a:lnTo>
                    <a:pt x="132" y="206"/>
                  </a:lnTo>
                  <a:lnTo>
                    <a:pt x="128" y="206"/>
                  </a:lnTo>
                  <a:lnTo>
                    <a:pt x="128" y="208"/>
                  </a:lnTo>
                  <a:lnTo>
                    <a:pt x="128" y="212"/>
                  </a:lnTo>
                  <a:lnTo>
                    <a:pt x="128" y="216"/>
                  </a:lnTo>
                  <a:lnTo>
                    <a:pt x="132" y="220"/>
                  </a:lnTo>
                  <a:lnTo>
                    <a:pt x="132" y="224"/>
                  </a:lnTo>
                  <a:lnTo>
                    <a:pt x="134" y="224"/>
                  </a:lnTo>
                  <a:lnTo>
                    <a:pt x="134" y="228"/>
                  </a:lnTo>
                  <a:lnTo>
                    <a:pt x="134" y="232"/>
                  </a:lnTo>
                  <a:lnTo>
                    <a:pt x="138" y="232"/>
                  </a:lnTo>
                  <a:lnTo>
                    <a:pt x="134" y="232"/>
                  </a:lnTo>
                  <a:lnTo>
                    <a:pt x="138" y="232"/>
                  </a:lnTo>
                  <a:lnTo>
                    <a:pt x="138" y="234"/>
                  </a:lnTo>
                  <a:lnTo>
                    <a:pt x="138" y="238"/>
                  </a:lnTo>
                  <a:lnTo>
                    <a:pt x="134" y="238"/>
                  </a:lnTo>
                  <a:lnTo>
                    <a:pt x="134" y="246"/>
                  </a:lnTo>
                  <a:lnTo>
                    <a:pt x="134" y="254"/>
                  </a:lnTo>
                  <a:lnTo>
                    <a:pt x="134" y="258"/>
                  </a:lnTo>
                  <a:lnTo>
                    <a:pt x="132" y="272"/>
                  </a:lnTo>
                  <a:lnTo>
                    <a:pt x="132" y="278"/>
                  </a:lnTo>
                  <a:lnTo>
                    <a:pt x="132" y="286"/>
                  </a:lnTo>
                  <a:lnTo>
                    <a:pt x="128" y="286"/>
                  </a:lnTo>
                  <a:lnTo>
                    <a:pt x="128" y="282"/>
                  </a:lnTo>
                  <a:lnTo>
                    <a:pt x="124" y="278"/>
                  </a:lnTo>
                  <a:lnTo>
                    <a:pt x="120" y="278"/>
                  </a:lnTo>
                  <a:lnTo>
                    <a:pt x="120" y="274"/>
                  </a:lnTo>
                  <a:lnTo>
                    <a:pt x="124" y="272"/>
                  </a:lnTo>
                  <a:lnTo>
                    <a:pt x="128" y="260"/>
                  </a:lnTo>
                  <a:lnTo>
                    <a:pt x="128" y="258"/>
                  </a:lnTo>
                  <a:lnTo>
                    <a:pt x="124" y="258"/>
                  </a:lnTo>
                  <a:lnTo>
                    <a:pt x="120" y="258"/>
                  </a:lnTo>
                  <a:lnTo>
                    <a:pt x="120" y="254"/>
                  </a:lnTo>
                  <a:lnTo>
                    <a:pt x="116" y="254"/>
                  </a:lnTo>
                  <a:lnTo>
                    <a:pt x="112" y="254"/>
                  </a:lnTo>
                  <a:lnTo>
                    <a:pt x="108" y="254"/>
                  </a:lnTo>
                  <a:lnTo>
                    <a:pt x="104" y="254"/>
                  </a:lnTo>
                  <a:lnTo>
                    <a:pt x="104" y="250"/>
                  </a:lnTo>
                  <a:lnTo>
                    <a:pt x="102" y="254"/>
                  </a:lnTo>
                  <a:lnTo>
                    <a:pt x="102" y="258"/>
                  </a:lnTo>
                  <a:lnTo>
                    <a:pt x="98" y="258"/>
                  </a:lnTo>
                  <a:lnTo>
                    <a:pt x="94" y="258"/>
                  </a:lnTo>
                  <a:lnTo>
                    <a:pt x="90" y="258"/>
                  </a:lnTo>
                  <a:lnTo>
                    <a:pt x="86" y="258"/>
                  </a:lnTo>
                  <a:lnTo>
                    <a:pt x="86" y="254"/>
                  </a:lnTo>
                  <a:lnTo>
                    <a:pt x="86" y="258"/>
                  </a:lnTo>
                  <a:lnTo>
                    <a:pt x="86" y="254"/>
                  </a:lnTo>
                  <a:lnTo>
                    <a:pt x="82" y="254"/>
                  </a:lnTo>
                  <a:lnTo>
                    <a:pt x="86" y="254"/>
                  </a:lnTo>
                  <a:lnTo>
                    <a:pt x="86" y="250"/>
                  </a:lnTo>
                  <a:lnTo>
                    <a:pt x="86" y="246"/>
                  </a:lnTo>
                  <a:lnTo>
                    <a:pt x="82" y="246"/>
                  </a:lnTo>
                  <a:lnTo>
                    <a:pt x="78" y="246"/>
                  </a:lnTo>
                  <a:lnTo>
                    <a:pt x="78" y="242"/>
                  </a:lnTo>
                  <a:lnTo>
                    <a:pt x="78" y="238"/>
                  </a:lnTo>
                  <a:lnTo>
                    <a:pt x="74" y="234"/>
                  </a:lnTo>
                  <a:lnTo>
                    <a:pt x="72" y="232"/>
                  </a:lnTo>
                  <a:lnTo>
                    <a:pt x="68" y="232"/>
                  </a:lnTo>
                  <a:lnTo>
                    <a:pt x="68" y="228"/>
                  </a:lnTo>
                  <a:lnTo>
                    <a:pt x="68" y="224"/>
                  </a:lnTo>
                  <a:lnTo>
                    <a:pt x="64" y="220"/>
                  </a:lnTo>
                  <a:lnTo>
                    <a:pt x="60" y="220"/>
                  </a:lnTo>
                  <a:lnTo>
                    <a:pt x="60" y="216"/>
                  </a:lnTo>
                  <a:lnTo>
                    <a:pt x="60" y="220"/>
                  </a:lnTo>
                  <a:lnTo>
                    <a:pt x="60" y="216"/>
                  </a:lnTo>
                  <a:lnTo>
                    <a:pt x="56" y="216"/>
                  </a:lnTo>
                  <a:lnTo>
                    <a:pt x="52" y="216"/>
                  </a:lnTo>
                  <a:lnTo>
                    <a:pt x="48" y="216"/>
                  </a:lnTo>
                  <a:lnTo>
                    <a:pt x="48" y="212"/>
                  </a:lnTo>
                  <a:lnTo>
                    <a:pt x="46" y="212"/>
                  </a:lnTo>
                  <a:lnTo>
                    <a:pt x="46" y="208"/>
                  </a:lnTo>
                  <a:lnTo>
                    <a:pt x="42" y="208"/>
                  </a:lnTo>
                  <a:lnTo>
                    <a:pt x="38" y="208"/>
                  </a:lnTo>
                  <a:lnTo>
                    <a:pt x="34" y="208"/>
                  </a:lnTo>
                  <a:lnTo>
                    <a:pt x="30" y="208"/>
                  </a:lnTo>
                  <a:lnTo>
                    <a:pt x="26" y="208"/>
                  </a:lnTo>
                  <a:lnTo>
                    <a:pt x="22" y="208"/>
                  </a:lnTo>
                  <a:lnTo>
                    <a:pt x="22" y="206"/>
                  </a:lnTo>
                  <a:lnTo>
                    <a:pt x="22" y="202"/>
                  </a:lnTo>
                  <a:lnTo>
                    <a:pt x="18" y="202"/>
                  </a:lnTo>
                  <a:lnTo>
                    <a:pt x="16" y="202"/>
                  </a:lnTo>
                  <a:lnTo>
                    <a:pt x="16" y="198"/>
                  </a:lnTo>
                  <a:lnTo>
                    <a:pt x="12" y="198"/>
                  </a:lnTo>
                  <a:lnTo>
                    <a:pt x="8" y="194"/>
                  </a:lnTo>
                  <a:lnTo>
                    <a:pt x="4" y="194"/>
                  </a:lnTo>
                  <a:lnTo>
                    <a:pt x="4" y="190"/>
                  </a:lnTo>
                  <a:lnTo>
                    <a:pt x="4" y="186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76"/>
                  </a:lnTo>
                  <a:lnTo>
                    <a:pt x="8" y="176"/>
                  </a:lnTo>
                  <a:lnTo>
                    <a:pt x="8" y="172"/>
                  </a:lnTo>
                  <a:lnTo>
                    <a:pt x="8" y="176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16" y="168"/>
                  </a:lnTo>
                  <a:lnTo>
                    <a:pt x="16" y="172"/>
                  </a:lnTo>
                  <a:lnTo>
                    <a:pt x="18" y="172"/>
                  </a:lnTo>
                  <a:lnTo>
                    <a:pt x="18" y="168"/>
                  </a:lnTo>
                  <a:lnTo>
                    <a:pt x="18" y="164"/>
                  </a:lnTo>
                  <a:lnTo>
                    <a:pt x="22" y="164"/>
                  </a:lnTo>
                  <a:lnTo>
                    <a:pt x="22" y="160"/>
                  </a:lnTo>
                  <a:lnTo>
                    <a:pt x="22" y="156"/>
                  </a:lnTo>
                  <a:lnTo>
                    <a:pt x="26" y="152"/>
                  </a:lnTo>
                  <a:lnTo>
                    <a:pt x="26" y="150"/>
                  </a:lnTo>
                  <a:lnTo>
                    <a:pt x="30" y="150"/>
                  </a:lnTo>
                  <a:lnTo>
                    <a:pt x="26" y="150"/>
                  </a:lnTo>
                  <a:lnTo>
                    <a:pt x="26" y="146"/>
                  </a:lnTo>
                  <a:lnTo>
                    <a:pt x="22" y="146"/>
                  </a:lnTo>
                  <a:lnTo>
                    <a:pt x="22" y="150"/>
                  </a:lnTo>
                  <a:lnTo>
                    <a:pt x="22" y="146"/>
                  </a:lnTo>
                  <a:lnTo>
                    <a:pt x="22" y="142"/>
                  </a:lnTo>
                  <a:lnTo>
                    <a:pt x="26" y="142"/>
                  </a:lnTo>
                  <a:lnTo>
                    <a:pt x="22" y="142"/>
                  </a:lnTo>
                  <a:lnTo>
                    <a:pt x="22" y="138"/>
                  </a:lnTo>
                  <a:lnTo>
                    <a:pt x="26" y="138"/>
                  </a:lnTo>
                  <a:lnTo>
                    <a:pt x="26" y="134"/>
                  </a:lnTo>
                  <a:lnTo>
                    <a:pt x="26" y="130"/>
                  </a:lnTo>
                  <a:lnTo>
                    <a:pt x="22" y="130"/>
                  </a:lnTo>
                  <a:lnTo>
                    <a:pt x="22" y="126"/>
                  </a:lnTo>
                  <a:lnTo>
                    <a:pt x="22" y="124"/>
                  </a:lnTo>
                  <a:lnTo>
                    <a:pt x="22" y="120"/>
                  </a:lnTo>
                  <a:lnTo>
                    <a:pt x="26" y="120"/>
                  </a:lnTo>
                  <a:lnTo>
                    <a:pt x="26" y="116"/>
                  </a:lnTo>
                  <a:lnTo>
                    <a:pt x="26" y="112"/>
                  </a:lnTo>
                  <a:lnTo>
                    <a:pt x="22" y="112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6" y="100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8" y="94"/>
                  </a:lnTo>
                  <a:lnTo>
                    <a:pt x="16" y="90"/>
                  </a:lnTo>
                  <a:lnTo>
                    <a:pt x="18" y="86"/>
                  </a:lnTo>
                  <a:lnTo>
                    <a:pt x="18" y="82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26" y="82"/>
                  </a:lnTo>
                  <a:lnTo>
                    <a:pt x="22" y="82"/>
                  </a:lnTo>
                  <a:lnTo>
                    <a:pt x="26" y="78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0"/>
                  </a:lnTo>
                  <a:lnTo>
                    <a:pt x="22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30" y="74"/>
                  </a:lnTo>
                  <a:lnTo>
                    <a:pt x="30" y="78"/>
                  </a:lnTo>
                  <a:lnTo>
                    <a:pt x="34" y="78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0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8" y="64"/>
                  </a:lnTo>
                  <a:lnTo>
                    <a:pt x="38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6" y="52"/>
                  </a:lnTo>
                  <a:lnTo>
                    <a:pt x="48" y="52"/>
                  </a:lnTo>
                  <a:lnTo>
                    <a:pt x="48" y="48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8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2"/>
                  </a:lnTo>
                  <a:close/>
                  <a:moveTo>
                    <a:pt x="22" y="142"/>
                  </a:moveTo>
                  <a:lnTo>
                    <a:pt x="26" y="142"/>
                  </a:lnTo>
                  <a:lnTo>
                    <a:pt x="22" y="142"/>
                  </a:lnTo>
                  <a:lnTo>
                    <a:pt x="22" y="142"/>
                  </a:lnTo>
                  <a:lnTo>
                    <a:pt x="22" y="142"/>
                  </a:lnTo>
                  <a:close/>
                  <a:moveTo>
                    <a:pt x="16" y="172"/>
                  </a:moveTo>
                  <a:lnTo>
                    <a:pt x="12" y="172"/>
                  </a:lnTo>
                  <a:lnTo>
                    <a:pt x="12" y="168"/>
                  </a:lnTo>
                  <a:lnTo>
                    <a:pt x="16" y="172"/>
                  </a:lnTo>
                  <a:lnTo>
                    <a:pt x="16" y="172"/>
                  </a:lnTo>
                  <a:lnTo>
                    <a:pt x="16" y="17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0" name="Freeform 182"/>
            <p:cNvSpPr/>
            <p:nvPr/>
          </p:nvSpPr>
          <p:spPr>
            <a:xfrm>
              <a:off x="2430000" y="4521240"/>
              <a:ext cx="371160" cy="171000"/>
            </a:xfrm>
            <a:custGeom>
              <a:avLst/>
              <a:gdLst/>
              <a:ahLst/>
              <a:rect l="l" t="t" r="r" b="b"/>
              <a:pathLst>
                <a:path w="234" h="108">
                  <a:moveTo>
                    <a:pt x="170" y="104"/>
                  </a:moveTo>
                  <a:lnTo>
                    <a:pt x="170" y="100"/>
                  </a:lnTo>
                  <a:lnTo>
                    <a:pt x="166" y="100"/>
                  </a:lnTo>
                  <a:lnTo>
                    <a:pt x="164" y="100"/>
                  </a:lnTo>
                  <a:lnTo>
                    <a:pt x="164" y="96"/>
                  </a:lnTo>
                  <a:lnTo>
                    <a:pt x="164" y="100"/>
                  </a:lnTo>
                  <a:lnTo>
                    <a:pt x="160" y="100"/>
                  </a:lnTo>
                  <a:lnTo>
                    <a:pt x="160" y="96"/>
                  </a:lnTo>
                  <a:lnTo>
                    <a:pt x="160" y="92"/>
                  </a:lnTo>
                  <a:lnTo>
                    <a:pt x="164" y="88"/>
                  </a:lnTo>
                  <a:lnTo>
                    <a:pt x="164" y="86"/>
                  </a:lnTo>
                  <a:lnTo>
                    <a:pt x="160" y="82"/>
                  </a:lnTo>
                  <a:lnTo>
                    <a:pt x="164" y="82"/>
                  </a:lnTo>
                  <a:lnTo>
                    <a:pt x="164" y="78"/>
                  </a:lnTo>
                  <a:lnTo>
                    <a:pt x="166" y="78"/>
                  </a:lnTo>
                  <a:lnTo>
                    <a:pt x="166" y="74"/>
                  </a:lnTo>
                  <a:lnTo>
                    <a:pt x="166" y="72"/>
                  </a:lnTo>
                  <a:lnTo>
                    <a:pt x="166" y="68"/>
                  </a:lnTo>
                  <a:lnTo>
                    <a:pt x="166" y="64"/>
                  </a:lnTo>
                  <a:lnTo>
                    <a:pt x="166" y="60"/>
                  </a:lnTo>
                  <a:lnTo>
                    <a:pt x="166" y="64"/>
                  </a:lnTo>
                  <a:lnTo>
                    <a:pt x="166" y="68"/>
                  </a:lnTo>
                  <a:lnTo>
                    <a:pt x="164" y="68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64" y="64"/>
                  </a:lnTo>
                  <a:lnTo>
                    <a:pt x="164" y="68"/>
                  </a:lnTo>
                  <a:lnTo>
                    <a:pt x="164" y="72"/>
                  </a:lnTo>
                  <a:lnTo>
                    <a:pt x="160" y="72"/>
                  </a:lnTo>
                  <a:lnTo>
                    <a:pt x="156" y="68"/>
                  </a:lnTo>
                  <a:lnTo>
                    <a:pt x="156" y="64"/>
                  </a:lnTo>
                  <a:lnTo>
                    <a:pt x="152" y="64"/>
                  </a:lnTo>
                  <a:lnTo>
                    <a:pt x="152" y="60"/>
                  </a:lnTo>
                  <a:lnTo>
                    <a:pt x="156" y="60"/>
                  </a:lnTo>
                  <a:lnTo>
                    <a:pt x="156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6" y="48"/>
                  </a:lnTo>
                  <a:lnTo>
                    <a:pt x="152" y="46"/>
                  </a:lnTo>
                  <a:lnTo>
                    <a:pt x="152" y="42"/>
                  </a:lnTo>
                  <a:lnTo>
                    <a:pt x="156" y="42"/>
                  </a:lnTo>
                  <a:lnTo>
                    <a:pt x="156" y="38"/>
                  </a:lnTo>
                  <a:lnTo>
                    <a:pt x="160" y="38"/>
                  </a:lnTo>
                  <a:lnTo>
                    <a:pt x="160" y="34"/>
                  </a:lnTo>
                  <a:lnTo>
                    <a:pt x="160" y="30"/>
                  </a:lnTo>
                  <a:lnTo>
                    <a:pt x="160" y="26"/>
                  </a:lnTo>
                  <a:lnTo>
                    <a:pt x="164" y="26"/>
                  </a:lnTo>
                  <a:lnTo>
                    <a:pt x="164" y="22"/>
                  </a:lnTo>
                  <a:lnTo>
                    <a:pt x="164" y="18"/>
                  </a:lnTo>
                  <a:lnTo>
                    <a:pt x="164" y="16"/>
                  </a:lnTo>
                  <a:lnTo>
                    <a:pt x="164" y="12"/>
                  </a:lnTo>
                  <a:lnTo>
                    <a:pt x="166" y="12"/>
                  </a:lnTo>
                  <a:lnTo>
                    <a:pt x="166" y="8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8" y="4"/>
                  </a:lnTo>
                  <a:lnTo>
                    <a:pt x="182" y="4"/>
                  </a:lnTo>
                  <a:lnTo>
                    <a:pt x="182" y="0"/>
                  </a:lnTo>
                  <a:lnTo>
                    <a:pt x="182" y="4"/>
                  </a:lnTo>
                  <a:lnTo>
                    <a:pt x="186" y="4"/>
                  </a:lnTo>
                  <a:lnTo>
                    <a:pt x="190" y="8"/>
                  </a:lnTo>
                  <a:lnTo>
                    <a:pt x="192" y="8"/>
                  </a:lnTo>
                  <a:lnTo>
                    <a:pt x="192" y="12"/>
                  </a:lnTo>
                  <a:lnTo>
                    <a:pt x="196" y="12"/>
                  </a:lnTo>
                  <a:lnTo>
                    <a:pt x="200" y="12"/>
                  </a:lnTo>
                  <a:lnTo>
                    <a:pt x="200" y="16"/>
                  </a:lnTo>
                  <a:lnTo>
                    <a:pt x="200" y="18"/>
                  </a:lnTo>
                  <a:lnTo>
                    <a:pt x="204" y="18"/>
                  </a:lnTo>
                  <a:lnTo>
                    <a:pt x="208" y="18"/>
                  </a:lnTo>
                  <a:lnTo>
                    <a:pt x="212" y="18"/>
                  </a:lnTo>
                  <a:lnTo>
                    <a:pt x="216" y="18"/>
                  </a:lnTo>
                  <a:lnTo>
                    <a:pt x="220" y="18"/>
                  </a:lnTo>
                  <a:lnTo>
                    <a:pt x="222" y="18"/>
                  </a:lnTo>
                  <a:lnTo>
                    <a:pt x="222" y="22"/>
                  </a:lnTo>
                  <a:lnTo>
                    <a:pt x="226" y="22"/>
                  </a:lnTo>
                  <a:lnTo>
                    <a:pt x="226" y="26"/>
                  </a:lnTo>
                  <a:lnTo>
                    <a:pt x="230" y="26"/>
                  </a:lnTo>
                  <a:lnTo>
                    <a:pt x="226" y="26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8"/>
                  </a:lnTo>
                  <a:lnTo>
                    <a:pt x="234" y="42"/>
                  </a:lnTo>
                  <a:lnTo>
                    <a:pt x="230" y="42"/>
                  </a:lnTo>
                  <a:lnTo>
                    <a:pt x="230" y="46"/>
                  </a:lnTo>
                  <a:lnTo>
                    <a:pt x="226" y="48"/>
                  </a:lnTo>
                  <a:lnTo>
                    <a:pt x="226" y="52"/>
                  </a:lnTo>
                  <a:lnTo>
                    <a:pt x="222" y="56"/>
                  </a:lnTo>
                  <a:lnTo>
                    <a:pt x="222" y="60"/>
                  </a:lnTo>
                  <a:lnTo>
                    <a:pt x="220" y="60"/>
                  </a:lnTo>
                  <a:lnTo>
                    <a:pt x="216" y="64"/>
                  </a:lnTo>
                  <a:lnTo>
                    <a:pt x="212" y="68"/>
                  </a:lnTo>
                  <a:lnTo>
                    <a:pt x="208" y="72"/>
                  </a:lnTo>
                  <a:lnTo>
                    <a:pt x="204" y="72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2" y="74"/>
                  </a:lnTo>
                  <a:lnTo>
                    <a:pt x="192" y="78"/>
                  </a:lnTo>
                  <a:lnTo>
                    <a:pt x="192" y="82"/>
                  </a:lnTo>
                  <a:lnTo>
                    <a:pt x="190" y="82"/>
                  </a:lnTo>
                  <a:lnTo>
                    <a:pt x="190" y="86"/>
                  </a:lnTo>
                  <a:lnTo>
                    <a:pt x="190" y="82"/>
                  </a:lnTo>
                  <a:lnTo>
                    <a:pt x="190" y="86"/>
                  </a:lnTo>
                  <a:lnTo>
                    <a:pt x="190" y="88"/>
                  </a:lnTo>
                  <a:lnTo>
                    <a:pt x="186" y="88"/>
                  </a:lnTo>
                  <a:lnTo>
                    <a:pt x="186" y="92"/>
                  </a:lnTo>
                  <a:lnTo>
                    <a:pt x="186" y="96"/>
                  </a:lnTo>
                  <a:lnTo>
                    <a:pt x="182" y="96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2" y="100"/>
                  </a:lnTo>
                  <a:lnTo>
                    <a:pt x="182" y="104"/>
                  </a:lnTo>
                  <a:lnTo>
                    <a:pt x="178" y="108"/>
                  </a:lnTo>
                  <a:lnTo>
                    <a:pt x="174" y="108"/>
                  </a:lnTo>
                  <a:lnTo>
                    <a:pt x="174" y="104"/>
                  </a:lnTo>
                  <a:lnTo>
                    <a:pt x="170" y="104"/>
                  </a:lnTo>
                  <a:lnTo>
                    <a:pt x="170" y="104"/>
                  </a:lnTo>
                  <a:lnTo>
                    <a:pt x="170" y="104"/>
                  </a:lnTo>
                  <a:close/>
                  <a:moveTo>
                    <a:pt x="18" y="38"/>
                  </a:moveTo>
                  <a:lnTo>
                    <a:pt x="14" y="38"/>
                  </a:lnTo>
                  <a:lnTo>
                    <a:pt x="14" y="34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close/>
                  <a:moveTo>
                    <a:pt x="8" y="42"/>
                  </a:moveTo>
                  <a:lnTo>
                    <a:pt x="4" y="42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4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26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0" y="34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close/>
                  <a:moveTo>
                    <a:pt x="14" y="30"/>
                  </a:moveTo>
                  <a:lnTo>
                    <a:pt x="10" y="30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close/>
                  <a:moveTo>
                    <a:pt x="4" y="34"/>
                  </a:moveTo>
                  <a:lnTo>
                    <a:pt x="0" y="34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close/>
                  <a:moveTo>
                    <a:pt x="30" y="42"/>
                  </a:moveTo>
                  <a:lnTo>
                    <a:pt x="30" y="38"/>
                  </a:lnTo>
                  <a:lnTo>
                    <a:pt x="34" y="38"/>
                  </a:lnTo>
                  <a:lnTo>
                    <a:pt x="34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2"/>
                  </a:lnTo>
                  <a:close/>
                  <a:moveTo>
                    <a:pt x="18" y="48"/>
                  </a:moveTo>
                  <a:lnTo>
                    <a:pt x="14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close/>
                  <a:moveTo>
                    <a:pt x="164" y="74"/>
                  </a:moveTo>
                  <a:lnTo>
                    <a:pt x="160" y="74"/>
                  </a:lnTo>
                  <a:lnTo>
                    <a:pt x="160" y="72"/>
                  </a:lnTo>
                  <a:lnTo>
                    <a:pt x="164" y="72"/>
                  </a:lnTo>
                  <a:lnTo>
                    <a:pt x="166" y="72"/>
                  </a:lnTo>
                  <a:lnTo>
                    <a:pt x="164" y="74"/>
                  </a:lnTo>
                  <a:lnTo>
                    <a:pt x="164" y="74"/>
                  </a:lnTo>
                  <a:lnTo>
                    <a:pt x="164" y="7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1" name="Freeform 183"/>
            <p:cNvSpPr/>
            <p:nvPr/>
          </p:nvSpPr>
          <p:spPr>
            <a:xfrm>
              <a:off x="3261960" y="4403880"/>
              <a:ext cx="66240" cy="97920"/>
            </a:xfrm>
            <a:custGeom>
              <a:avLst/>
              <a:gdLst/>
              <a:ahLst/>
              <a:rect l="l" t="t" r="r" b="b"/>
              <a:pathLst>
                <a:path w="42" h="62">
                  <a:moveTo>
                    <a:pt x="0" y="58"/>
                  </a:moveTo>
                  <a:lnTo>
                    <a:pt x="0" y="58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38" y="30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8" y="62"/>
                  </a:lnTo>
                  <a:lnTo>
                    <a:pt x="4" y="62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2" name="Freeform 184"/>
            <p:cNvSpPr/>
            <p:nvPr/>
          </p:nvSpPr>
          <p:spPr>
            <a:xfrm>
              <a:off x="3109320" y="4327560"/>
              <a:ext cx="110880" cy="199800"/>
            </a:xfrm>
            <a:custGeom>
              <a:avLst/>
              <a:gdLst/>
              <a:ahLst/>
              <a:rect l="l" t="t" r="r" b="b"/>
              <a:pathLst>
                <a:path w="70" h="126">
                  <a:moveTo>
                    <a:pt x="44" y="30"/>
                  </a:moveTo>
                  <a:lnTo>
                    <a:pt x="44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52" y="32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44"/>
                  </a:lnTo>
                  <a:lnTo>
                    <a:pt x="60" y="44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56" y="56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6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2" y="62"/>
                  </a:lnTo>
                  <a:lnTo>
                    <a:pt x="52" y="62"/>
                  </a:lnTo>
                  <a:lnTo>
                    <a:pt x="52" y="62"/>
                  </a:lnTo>
                  <a:lnTo>
                    <a:pt x="52" y="62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52" y="66"/>
                  </a:lnTo>
                  <a:lnTo>
                    <a:pt x="48" y="66"/>
                  </a:lnTo>
                  <a:lnTo>
                    <a:pt x="48" y="70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8" y="86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4" y="104"/>
                  </a:lnTo>
                  <a:lnTo>
                    <a:pt x="64" y="104"/>
                  </a:lnTo>
                  <a:lnTo>
                    <a:pt x="64" y="108"/>
                  </a:lnTo>
                  <a:lnTo>
                    <a:pt x="64" y="108"/>
                  </a:lnTo>
                  <a:lnTo>
                    <a:pt x="68" y="112"/>
                  </a:lnTo>
                  <a:lnTo>
                    <a:pt x="68" y="112"/>
                  </a:lnTo>
                  <a:lnTo>
                    <a:pt x="68" y="112"/>
                  </a:lnTo>
                  <a:lnTo>
                    <a:pt x="68" y="112"/>
                  </a:lnTo>
                  <a:lnTo>
                    <a:pt x="68" y="112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68" y="114"/>
                  </a:lnTo>
                  <a:lnTo>
                    <a:pt x="68" y="114"/>
                  </a:lnTo>
                  <a:lnTo>
                    <a:pt x="68" y="114"/>
                  </a:lnTo>
                  <a:lnTo>
                    <a:pt x="68" y="114"/>
                  </a:lnTo>
                  <a:lnTo>
                    <a:pt x="68" y="114"/>
                  </a:lnTo>
                  <a:lnTo>
                    <a:pt x="68" y="114"/>
                  </a:lnTo>
                  <a:lnTo>
                    <a:pt x="68" y="114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0" y="112"/>
                  </a:lnTo>
                  <a:lnTo>
                    <a:pt x="60" y="112"/>
                  </a:lnTo>
                  <a:lnTo>
                    <a:pt x="60" y="112"/>
                  </a:lnTo>
                  <a:lnTo>
                    <a:pt x="60" y="112"/>
                  </a:lnTo>
                  <a:lnTo>
                    <a:pt x="60" y="112"/>
                  </a:lnTo>
                  <a:lnTo>
                    <a:pt x="60" y="114"/>
                  </a:lnTo>
                  <a:lnTo>
                    <a:pt x="60" y="112"/>
                  </a:lnTo>
                  <a:lnTo>
                    <a:pt x="60" y="112"/>
                  </a:lnTo>
                  <a:lnTo>
                    <a:pt x="56" y="112"/>
                  </a:lnTo>
                  <a:lnTo>
                    <a:pt x="56" y="114"/>
                  </a:lnTo>
                  <a:lnTo>
                    <a:pt x="56" y="114"/>
                  </a:lnTo>
                  <a:lnTo>
                    <a:pt x="56" y="114"/>
                  </a:lnTo>
                  <a:lnTo>
                    <a:pt x="56" y="118"/>
                  </a:lnTo>
                  <a:lnTo>
                    <a:pt x="56" y="118"/>
                  </a:lnTo>
                  <a:lnTo>
                    <a:pt x="56" y="118"/>
                  </a:lnTo>
                  <a:lnTo>
                    <a:pt x="52" y="118"/>
                  </a:lnTo>
                  <a:lnTo>
                    <a:pt x="52" y="118"/>
                  </a:lnTo>
                  <a:lnTo>
                    <a:pt x="52" y="118"/>
                  </a:lnTo>
                  <a:lnTo>
                    <a:pt x="52" y="118"/>
                  </a:lnTo>
                  <a:lnTo>
                    <a:pt x="52" y="118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48" y="122"/>
                  </a:lnTo>
                  <a:lnTo>
                    <a:pt x="44" y="122"/>
                  </a:lnTo>
                  <a:lnTo>
                    <a:pt x="44" y="118"/>
                  </a:lnTo>
                  <a:lnTo>
                    <a:pt x="44" y="118"/>
                  </a:lnTo>
                  <a:lnTo>
                    <a:pt x="40" y="122"/>
                  </a:lnTo>
                  <a:lnTo>
                    <a:pt x="40" y="122"/>
                  </a:lnTo>
                  <a:lnTo>
                    <a:pt x="40" y="122"/>
                  </a:lnTo>
                  <a:lnTo>
                    <a:pt x="40" y="122"/>
                  </a:lnTo>
                  <a:lnTo>
                    <a:pt x="40" y="122"/>
                  </a:lnTo>
                  <a:lnTo>
                    <a:pt x="40" y="126"/>
                  </a:lnTo>
                  <a:lnTo>
                    <a:pt x="40" y="126"/>
                  </a:lnTo>
                  <a:lnTo>
                    <a:pt x="38" y="126"/>
                  </a:lnTo>
                  <a:lnTo>
                    <a:pt x="38" y="126"/>
                  </a:lnTo>
                  <a:lnTo>
                    <a:pt x="38" y="126"/>
                  </a:lnTo>
                  <a:lnTo>
                    <a:pt x="38" y="126"/>
                  </a:lnTo>
                  <a:lnTo>
                    <a:pt x="38" y="126"/>
                  </a:lnTo>
                  <a:lnTo>
                    <a:pt x="38" y="126"/>
                  </a:lnTo>
                  <a:lnTo>
                    <a:pt x="38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2"/>
                  </a:lnTo>
                  <a:lnTo>
                    <a:pt x="34" y="122"/>
                  </a:lnTo>
                  <a:lnTo>
                    <a:pt x="34" y="122"/>
                  </a:lnTo>
                  <a:lnTo>
                    <a:pt x="30" y="122"/>
                  </a:lnTo>
                  <a:lnTo>
                    <a:pt x="30" y="118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2" y="114"/>
                  </a:lnTo>
                  <a:lnTo>
                    <a:pt x="22" y="114"/>
                  </a:lnTo>
                  <a:lnTo>
                    <a:pt x="22" y="114"/>
                  </a:lnTo>
                  <a:lnTo>
                    <a:pt x="22" y="112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8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2"/>
                  </a:lnTo>
                  <a:lnTo>
                    <a:pt x="22" y="92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2" y="86"/>
                  </a:lnTo>
                  <a:lnTo>
                    <a:pt x="22" y="86"/>
                  </a:lnTo>
                  <a:lnTo>
                    <a:pt x="22" y="86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78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4" y="56"/>
                  </a:lnTo>
                  <a:lnTo>
                    <a:pt x="14" y="58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8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4" y="5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6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2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3" name="Freeform 185"/>
            <p:cNvSpPr/>
            <p:nvPr/>
          </p:nvSpPr>
          <p:spPr>
            <a:xfrm>
              <a:off x="3077640" y="5089680"/>
              <a:ext cx="190080" cy="231480"/>
            </a:xfrm>
            <a:custGeom>
              <a:avLst/>
              <a:gdLst/>
              <a:ahLst/>
              <a:rect l="l" t="t" r="r" b="b"/>
              <a:pathLst>
                <a:path w="120" h="146">
                  <a:moveTo>
                    <a:pt x="72" y="104"/>
                  </a:moveTo>
                  <a:lnTo>
                    <a:pt x="72" y="104"/>
                  </a:lnTo>
                  <a:lnTo>
                    <a:pt x="72" y="104"/>
                  </a:lnTo>
                  <a:lnTo>
                    <a:pt x="72" y="104"/>
                  </a:lnTo>
                  <a:lnTo>
                    <a:pt x="72" y="104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4" y="102"/>
                  </a:lnTo>
                  <a:lnTo>
                    <a:pt x="64" y="102"/>
                  </a:lnTo>
                  <a:lnTo>
                    <a:pt x="64" y="102"/>
                  </a:lnTo>
                  <a:lnTo>
                    <a:pt x="64" y="102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50" y="94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86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76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4" y="4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3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2" y="30"/>
                  </a:lnTo>
                  <a:lnTo>
                    <a:pt x="68" y="34"/>
                  </a:lnTo>
                  <a:lnTo>
                    <a:pt x="68" y="38"/>
                  </a:lnTo>
                  <a:lnTo>
                    <a:pt x="68" y="38"/>
                  </a:lnTo>
                  <a:lnTo>
                    <a:pt x="68" y="38"/>
                  </a:lnTo>
                  <a:lnTo>
                    <a:pt x="68" y="38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46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4" y="52"/>
                  </a:lnTo>
                  <a:lnTo>
                    <a:pt x="84" y="52"/>
                  </a:lnTo>
                  <a:lnTo>
                    <a:pt x="84" y="52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90" y="52"/>
                  </a:lnTo>
                  <a:lnTo>
                    <a:pt x="94" y="52"/>
                  </a:lnTo>
                  <a:lnTo>
                    <a:pt x="94" y="52"/>
                  </a:lnTo>
                  <a:lnTo>
                    <a:pt x="94" y="52"/>
                  </a:lnTo>
                  <a:lnTo>
                    <a:pt x="94" y="52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8" y="56"/>
                  </a:lnTo>
                  <a:lnTo>
                    <a:pt x="98" y="56"/>
                  </a:lnTo>
                  <a:lnTo>
                    <a:pt x="98" y="56"/>
                  </a:lnTo>
                  <a:lnTo>
                    <a:pt x="98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2" y="68"/>
                  </a:lnTo>
                  <a:lnTo>
                    <a:pt x="102" y="68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06" y="76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10" y="82"/>
                  </a:lnTo>
                  <a:lnTo>
                    <a:pt x="110" y="82"/>
                  </a:lnTo>
                  <a:lnTo>
                    <a:pt x="110" y="82"/>
                  </a:lnTo>
                  <a:lnTo>
                    <a:pt x="110" y="82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6" y="78"/>
                  </a:lnTo>
                  <a:lnTo>
                    <a:pt x="116" y="78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0" y="86"/>
                  </a:lnTo>
                  <a:lnTo>
                    <a:pt x="120" y="86"/>
                  </a:lnTo>
                  <a:lnTo>
                    <a:pt x="120" y="86"/>
                  </a:lnTo>
                  <a:lnTo>
                    <a:pt x="120" y="86"/>
                  </a:lnTo>
                  <a:lnTo>
                    <a:pt x="120" y="86"/>
                  </a:lnTo>
                  <a:lnTo>
                    <a:pt x="120" y="86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4"/>
                  </a:lnTo>
                  <a:lnTo>
                    <a:pt x="120" y="98"/>
                  </a:lnTo>
                  <a:lnTo>
                    <a:pt x="120" y="98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6" y="112"/>
                  </a:lnTo>
                  <a:lnTo>
                    <a:pt x="116" y="112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0" y="130"/>
                  </a:lnTo>
                  <a:lnTo>
                    <a:pt x="110" y="130"/>
                  </a:lnTo>
                  <a:lnTo>
                    <a:pt x="110" y="134"/>
                  </a:lnTo>
                  <a:lnTo>
                    <a:pt x="110" y="134"/>
                  </a:lnTo>
                  <a:lnTo>
                    <a:pt x="110" y="134"/>
                  </a:lnTo>
                  <a:lnTo>
                    <a:pt x="110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2" y="138"/>
                  </a:lnTo>
                  <a:lnTo>
                    <a:pt x="102" y="138"/>
                  </a:lnTo>
                  <a:lnTo>
                    <a:pt x="102" y="142"/>
                  </a:lnTo>
                  <a:lnTo>
                    <a:pt x="102" y="142"/>
                  </a:lnTo>
                  <a:lnTo>
                    <a:pt x="102" y="142"/>
                  </a:lnTo>
                  <a:lnTo>
                    <a:pt x="102" y="142"/>
                  </a:lnTo>
                  <a:lnTo>
                    <a:pt x="102" y="142"/>
                  </a:lnTo>
                  <a:lnTo>
                    <a:pt x="102" y="146"/>
                  </a:lnTo>
                  <a:lnTo>
                    <a:pt x="98" y="146"/>
                  </a:lnTo>
                  <a:lnTo>
                    <a:pt x="98" y="142"/>
                  </a:lnTo>
                  <a:lnTo>
                    <a:pt x="98" y="142"/>
                  </a:lnTo>
                  <a:lnTo>
                    <a:pt x="98" y="142"/>
                  </a:lnTo>
                  <a:lnTo>
                    <a:pt x="98" y="142"/>
                  </a:lnTo>
                  <a:lnTo>
                    <a:pt x="98" y="142"/>
                  </a:lnTo>
                  <a:lnTo>
                    <a:pt x="98" y="142"/>
                  </a:lnTo>
                  <a:lnTo>
                    <a:pt x="94" y="142"/>
                  </a:lnTo>
                  <a:lnTo>
                    <a:pt x="94" y="142"/>
                  </a:lnTo>
                  <a:lnTo>
                    <a:pt x="94" y="142"/>
                  </a:lnTo>
                  <a:lnTo>
                    <a:pt x="94" y="142"/>
                  </a:lnTo>
                  <a:lnTo>
                    <a:pt x="90" y="142"/>
                  </a:lnTo>
                  <a:lnTo>
                    <a:pt x="90" y="146"/>
                  </a:lnTo>
                  <a:lnTo>
                    <a:pt x="90" y="146"/>
                  </a:lnTo>
                  <a:lnTo>
                    <a:pt x="90" y="146"/>
                  </a:lnTo>
                  <a:lnTo>
                    <a:pt x="90" y="146"/>
                  </a:lnTo>
                  <a:lnTo>
                    <a:pt x="90" y="146"/>
                  </a:lnTo>
                  <a:lnTo>
                    <a:pt x="90" y="146"/>
                  </a:lnTo>
                  <a:lnTo>
                    <a:pt x="90" y="146"/>
                  </a:lnTo>
                  <a:lnTo>
                    <a:pt x="90" y="146"/>
                  </a:lnTo>
                  <a:lnTo>
                    <a:pt x="90" y="146"/>
                  </a:lnTo>
                  <a:lnTo>
                    <a:pt x="90" y="146"/>
                  </a:lnTo>
                  <a:lnTo>
                    <a:pt x="90" y="146"/>
                  </a:lnTo>
                  <a:lnTo>
                    <a:pt x="86" y="146"/>
                  </a:lnTo>
                  <a:lnTo>
                    <a:pt x="86" y="146"/>
                  </a:lnTo>
                  <a:lnTo>
                    <a:pt x="86" y="146"/>
                  </a:lnTo>
                  <a:lnTo>
                    <a:pt x="86" y="146"/>
                  </a:lnTo>
                  <a:lnTo>
                    <a:pt x="86" y="146"/>
                  </a:lnTo>
                  <a:lnTo>
                    <a:pt x="86" y="146"/>
                  </a:lnTo>
                  <a:lnTo>
                    <a:pt x="86" y="146"/>
                  </a:lnTo>
                  <a:lnTo>
                    <a:pt x="86" y="146"/>
                  </a:lnTo>
                  <a:lnTo>
                    <a:pt x="86" y="146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0" y="146"/>
                  </a:lnTo>
                  <a:lnTo>
                    <a:pt x="80" y="146"/>
                  </a:lnTo>
                  <a:lnTo>
                    <a:pt x="80" y="146"/>
                  </a:lnTo>
                  <a:lnTo>
                    <a:pt x="80" y="146"/>
                  </a:lnTo>
                  <a:lnTo>
                    <a:pt x="80" y="146"/>
                  </a:lnTo>
                  <a:lnTo>
                    <a:pt x="80" y="146"/>
                  </a:lnTo>
                  <a:lnTo>
                    <a:pt x="80" y="146"/>
                  </a:lnTo>
                  <a:lnTo>
                    <a:pt x="76" y="146"/>
                  </a:lnTo>
                  <a:lnTo>
                    <a:pt x="76" y="146"/>
                  </a:lnTo>
                  <a:lnTo>
                    <a:pt x="76" y="146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4" y="142"/>
                  </a:lnTo>
                  <a:lnTo>
                    <a:pt x="64" y="142"/>
                  </a:lnTo>
                  <a:lnTo>
                    <a:pt x="60" y="142"/>
                  </a:lnTo>
                  <a:lnTo>
                    <a:pt x="60" y="142"/>
                  </a:lnTo>
                  <a:lnTo>
                    <a:pt x="60" y="142"/>
                  </a:lnTo>
                  <a:lnTo>
                    <a:pt x="60" y="142"/>
                  </a:lnTo>
                  <a:lnTo>
                    <a:pt x="60" y="142"/>
                  </a:lnTo>
                  <a:lnTo>
                    <a:pt x="60" y="142"/>
                  </a:lnTo>
                  <a:lnTo>
                    <a:pt x="60" y="142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60" y="134"/>
                  </a:lnTo>
                  <a:lnTo>
                    <a:pt x="60" y="134"/>
                  </a:lnTo>
                  <a:lnTo>
                    <a:pt x="64" y="134"/>
                  </a:lnTo>
                  <a:lnTo>
                    <a:pt x="64" y="134"/>
                  </a:lnTo>
                  <a:lnTo>
                    <a:pt x="64" y="130"/>
                  </a:lnTo>
                  <a:lnTo>
                    <a:pt x="64" y="130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72" y="116"/>
                  </a:lnTo>
                  <a:lnTo>
                    <a:pt x="72" y="116"/>
                  </a:lnTo>
                  <a:lnTo>
                    <a:pt x="72" y="116"/>
                  </a:lnTo>
                  <a:lnTo>
                    <a:pt x="72" y="112"/>
                  </a:lnTo>
                  <a:lnTo>
                    <a:pt x="76" y="112"/>
                  </a:lnTo>
                  <a:lnTo>
                    <a:pt x="76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72" y="108"/>
                  </a:lnTo>
                  <a:lnTo>
                    <a:pt x="72" y="104"/>
                  </a:lnTo>
                  <a:lnTo>
                    <a:pt x="72" y="104"/>
                  </a:lnTo>
                  <a:lnTo>
                    <a:pt x="72" y="104"/>
                  </a:lnTo>
                  <a:lnTo>
                    <a:pt x="72" y="10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4" name="Freeform 186"/>
            <p:cNvSpPr/>
            <p:nvPr/>
          </p:nvSpPr>
          <p:spPr>
            <a:xfrm>
              <a:off x="2658600" y="4562640"/>
              <a:ext cx="285480" cy="498240"/>
            </a:xfrm>
            <a:custGeom>
              <a:avLst/>
              <a:gdLst/>
              <a:ahLst/>
              <a:rect l="l" t="t" r="r" b="b"/>
              <a:pathLst>
                <a:path w="180" h="314">
                  <a:moveTo>
                    <a:pt x="168" y="298"/>
                  </a:moveTo>
                  <a:lnTo>
                    <a:pt x="168" y="302"/>
                  </a:lnTo>
                  <a:lnTo>
                    <a:pt x="166" y="302"/>
                  </a:lnTo>
                  <a:lnTo>
                    <a:pt x="166" y="306"/>
                  </a:lnTo>
                  <a:lnTo>
                    <a:pt x="166" y="310"/>
                  </a:lnTo>
                  <a:lnTo>
                    <a:pt x="166" y="314"/>
                  </a:lnTo>
                  <a:lnTo>
                    <a:pt x="162" y="314"/>
                  </a:lnTo>
                  <a:lnTo>
                    <a:pt x="158" y="314"/>
                  </a:lnTo>
                  <a:lnTo>
                    <a:pt x="154" y="314"/>
                  </a:lnTo>
                  <a:lnTo>
                    <a:pt x="154" y="310"/>
                  </a:lnTo>
                  <a:lnTo>
                    <a:pt x="150" y="310"/>
                  </a:lnTo>
                  <a:lnTo>
                    <a:pt x="150" y="306"/>
                  </a:lnTo>
                  <a:lnTo>
                    <a:pt x="146" y="306"/>
                  </a:lnTo>
                  <a:lnTo>
                    <a:pt x="142" y="302"/>
                  </a:lnTo>
                  <a:lnTo>
                    <a:pt x="142" y="298"/>
                  </a:lnTo>
                  <a:lnTo>
                    <a:pt x="142" y="294"/>
                  </a:lnTo>
                  <a:lnTo>
                    <a:pt x="140" y="294"/>
                  </a:lnTo>
                  <a:lnTo>
                    <a:pt x="136" y="294"/>
                  </a:lnTo>
                  <a:lnTo>
                    <a:pt x="136" y="290"/>
                  </a:lnTo>
                  <a:lnTo>
                    <a:pt x="132" y="290"/>
                  </a:lnTo>
                  <a:lnTo>
                    <a:pt x="132" y="286"/>
                  </a:lnTo>
                  <a:lnTo>
                    <a:pt x="128" y="286"/>
                  </a:lnTo>
                  <a:lnTo>
                    <a:pt x="128" y="284"/>
                  </a:lnTo>
                  <a:lnTo>
                    <a:pt x="124" y="284"/>
                  </a:lnTo>
                  <a:lnTo>
                    <a:pt x="120" y="284"/>
                  </a:lnTo>
                  <a:lnTo>
                    <a:pt x="116" y="280"/>
                  </a:lnTo>
                  <a:lnTo>
                    <a:pt x="112" y="280"/>
                  </a:lnTo>
                  <a:lnTo>
                    <a:pt x="112" y="276"/>
                  </a:lnTo>
                  <a:lnTo>
                    <a:pt x="110" y="276"/>
                  </a:lnTo>
                  <a:lnTo>
                    <a:pt x="106" y="276"/>
                  </a:lnTo>
                  <a:lnTo>
                    <a:pt x="106" y="272"/>
                  </a:lnTo>
                  <a:lnTo>
                    <a:pt x="102" y="272"/>
                  </a:lnTo>
                  <a:lnTo>
                    <a:pt x="102" y="268"/>
                  </a:lnTo>
                  <a:lnTo>
                    <a:pt x="98" y="268"/>
                  </a:lnTo>
                  <a:lnTo>
                    <a:pt x="94" y="264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86" y="260"/>
                  </a:lnTo>
                  <a:lnTo>
                    <a:pt x="86" y="256"/>
                  </a:lnTo>
                  <a:lnTo>
                    <a:pt x="82" y="254"/>
                  </a:lnTo>
                  <a:lnTo>
                    <a:pt x="80" y="250"/>
                  </a:lnTo>
                  <a:lnTo>
                    <a:pt x="80" y="246"/>
                  </a:lnTo>
                  <a:lnTo>
                    <a:pt x="76" y="246"/>
                  </a:lnTo>
                  <a:lnTo>
                    <a:pt x="76" y="242"/>
                  </a:lnTo>
                  <a:lnTo>
                    <a:pt x="76" y="238"/>
                  </a:lnTo>
                  <a:lnTo>
                    <a:pt x="72" y="234"/>
                  </a:lnTo>
                  <a:lnTo>
                    <a:pt x="72" y="238"/>
                  </a:lnTo>
                  <a:lnTo>
                    <a:pt x="72" y="234"/>
                  </a:lnTo>
                  <a:lnTo>
                    <a:pt x="76" y="234"/>
                  </a:lnTo>
                  <a:lnTo>
                    <a:pt x="76" y="230"/>
                  </a:lnTo>
                  <a:lnTo>
                    <a:pt x="76" y="228"/>
                  </a:lnTo>
                  <a:lnTo>
                    <a:pt x="72" y="224"/>
                  </a:lnTo>
                  <a:lnTo>
                    <a:pt x="72" y="220"/>
                  </a:lnTo>
                  <a:lnTo>
                    <a:pt x="68" y="216"/>
                  </a:lnTo>
                  <a:lnTo>
                    <a:pt x="68" y="212"/>
                  </a:lnTo>
                  <a:lnTo>
                    <a:pt x="68" y="208"/>
                  </a:lnTo>
                  <a:lnTo>
                    <a:pt x="64" y="208"/>
                  </a:lnTo>
                  <a:lnTo>
                    <a:pt x="64" y="204"/>
                  </a:lnTo>
                  <a:lnTo>
                    <a:pt x="60" y="204"/>
                  </a:lnTo>
                  <a:lnTo>
                    <a:pt x="60" y="200"/>
                  </a:lnTo>
                  <a:lnTo>
                    <a:pt x="60" y="198"/>
                  </a:lnTo>
                  <a:lnTo>
                    <a:pt x="60" y="194"/>
                  </a:lnTo>
                  <a:lnTo>
                    <a:pt x="56" y="194"/>
                  </a:lnTo>
                  <a:lnTo>
                    <a:pt x="54" y="190"/>
                  </a:lnTo>
                  <a:lnTo>
                    <a:pt x="54" y="186"/>
                  </a:lnTo>
                  <a:lnTo>
                    <a:pt x="54" y="182"/>
                  </a:lnTo>
                  <a:lnTo>
                    <a:pt x="50" y="178"/>
                  </a:lnTo>
                  <a:lnTo>
                    <a:pt x="50" y="174"/>
                  </a:lnTo>
                  <a:lnTo>
                    <a:pt x="46" y="172"/>
                  </a:lnTo>
                  <a:lnTo>
                    <a:pt x="46" y="168"/>
                  </a:lnTo>
                  <a:lnTo>
                    <a:pt x="46" y="164"/>
                  </a:lnTo>
                  <a:lnTo>
                    <a:pt x="42" y="160"/>
                  </a:lnTo>
                  <a:lnTo>
                    <a:pt x="42" y="156"/>
                  </a:lnTo>
                  <a:lnTo>
                    <a:pt x="42" y="152"/>
                  </a:lnTo>
                  <a:lnTo>
                    <a:pt x="38" y="152"/>
                  </a:lnTo>
                  <a:lnTo>
                    <a:pt x="38" y="148"/>
                  </a:lnTo>
                  <a:lnTo>
                    <a:pt x="38" y="144"/>
                  </a:lnTo>
                  <a:lnTo>
                    <a:pt x="34" y="142"/>
                  </a:lnTo>
                  <a:lnTo>
                    <a:pt x="38" y="142"/>
                  </a:lnTo>
                  <a:lnTo>
                    <a:pt x="34" y="138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26" y="126"/>
                  </a:lnTo>
                  <a:lnTo>
                    <a:pt x="26" y="122"/>
                  </a:lnTo>
                  <a:lnTo>
                    <a:pt x="26" y="118"/>
                  </a:lnTo>
                  <a:lnTo>
                    <a:pt x="24" y="118"/>
                  </a:lnTo>
                  <a:lnTo>
                    <a:pt x="24" y="114"/>
                  </a:lnTo>
                  <a:lnTo>
                    <a:pt x="20" y="114"/>
                  </a:lnTo>
                  <a:lnTo>
                    <a:pt x="20" y="112"/>
                  </a:lnTo>
                  <a:lnTo>
                    <a:pt x="16" y="112"/>
                  </a:lnTo>
                  <a:lnTo>
                    <a:pt x="16" y="108"/>
                  </a:lnTo>
                  <a:lnTo>
                    <a:pt x="12" y="108"/>
                  </a:lnTo>
                  <a:lnTo>
                    <a:pt x="12" y="104"/>
                  </a:lnTo>
                  <a:lnTo>
                    <a:pt x="8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8" y="96"/>
                  </a:lnTo>
                  <a:lnTo>
                    <a:pt x="8" y="92"/>
                  </a:lnTo>
                  <a:lnTo>
                    <a:pt x="8" y="88"/>
                  </a:lnTo>
                  <a:lnTo>
                    <a:pt x="4" y="88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4" y="74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12" y="58"/>
                  </a:lnTo>
                  <a:lnTo>
                    <a:pt x="16" y="58"/>
                  </a:lnTo>
                  <a:lnTo>
                    <a:pt x="16" y="56"/>
                  </a:lnTo>
                  <a:lnTo>
                    <a:pt x="20" y="58"/>
                  </a:lnTo>
                  <a:lnTo>
                    <a:pt x="20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4"/>
                  </a:lnTo>
                  <a:lnTo>
                    <a:pt x="20" y="74"/>
                  </a:lnTo>
                  <a:lnTo>
                    <a:pt x="20" y="70"/>
                  </a:lnTo>
                  <a:lnTo>
                    <a:pt x="20" y="74"/>
                  </a:lnTo>
                  <a:lnTo>
                    <a:pt x="24" y="74"/>
                  </a:lnTo>
                  <a:lnTo>
                    <a:pt x="26" y="74"/>
                  </a:lnTo>
                  <a:lnTo>
                    <a:pt x="26" y="78"/>
                  </a:lnTo>
                  <a:lnTo>
                    <a:pt x="30" y="78"/>
                  </a:lnTo>
                  <a:lnTo>
                    <a:pt x="30" y="82"/>
                  </a:lnTo>
                  <a:lnTo>
                    <a:pt x="34" y="82"/>
                  </a:lnTo>
                  <a:lnTo>
                    <a:pt x="38" y="78"/>
                  </a:lnTo>
                  <a:lnTo>
                    <a:pt x="38" y="74"/>
                  </a:lnTo>
                  <a:lnTo>
                    <a:pt x="42" y="74"/>
                  </a:lnTo>
                  <a:lnTo>
                    <a:pt x="38" y="74"/>
                  </a:lnTo>
                  <a:lnTo>
                    <a:pt x="38" y="70"/>
                  </a:lnTo>
                  <a:lnTo>
                    <a:pt x="42" y="70"/>
                  </a:lnTo>
                  <a:lnTo>
                    <a:pt x="42" y="66"/>
                  </a:lnTo>
                  <a:lnTo>
                    <a:pt x="42" y="62"/>
                  </a:lnTo>
                  <a:lnTo>
                    <a:pt x="46" y="62"/>
                  </a:lnTo>
                  <a:lnTo>
                    <a:pt x="46" y="58"/>
                  </a:lnTo>
                  <a:lnTo>
                    <a:pt x="46" y="56"/>
                  </a:lnTo>
                  <a:lnTo>
                    <a:pt x="46" y="58"/>
                  </a:lnTo>
                  <a:lnTo>
                    <a:pt x="46" y="56"/>
                  </a:lnTo>
                  <a:lnTo>
                    <a:pt x="50" y="56"/>
                  </a:lnTo>
                  <a:lnTo>
                    <a:pt x="50" y="52"/>
                  </a:lnTo>
                  <a:lnTo>
                    <a:pt x="50" y="48"/>
                  </a:lnTo>
                  <a:lnTo>
                    <a:pt x="54" y="48"/>
                  </a:lnTo>
                  <a:lnTo>
                    <a:pt x="56" y="48"/>
                  </a:lnTo>
                  <a:lnTo>
                    <a:pt x="60" y="44"/>
                  </a:lnTo>
                  <a:lnTo>
                    <a:pt x="64" y="44"/>
                  </a:lnTo>
                  <a:lnTo>
                    <a:pt x="68" y="42"/>
                  </a:lnTo>
                  <a:lnTo>
                    <a:pt x="72" y="38"/>
                  </a:lnTo>
                  <a:lnTo>
                    <a:pt x="76" y="34"/>
                  </a:lnTo>
                  <a:lnTo>
                    <a:pt x="80" y="34"/>
                  </a:lnTo>
                  <a:lnTo>
                    <a:pt x="80" y="30"/>
                  </a:lnTo>
                  <a:lnTo>
                    <a:pt x="82" y="26"/>
                  </a:lnTo>
                  <a:lnTo>
                    <a:pt x="82" y="22"/>
                  </a:lnTo>
                  <a:lnTo>
                    <a:pt x="86" y="18"/>
                  </a:lnTo>
                  <a:lnTo>
                    <a:pt x="86" y="16"/>
                  </a:lnTo>
                  <a:lnTo>
                    <a:pt x="90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94" y="4"/>
                  </a:lnTo>
                  <a:lnTo>
                    <a:pt x="98" y="4"/>
                  </a:lnTo>
                  <a:lnTo>
                    <a:pt x="102" y="8"/>
                  </a:lnTo>
                  <a:lnTo>
                    <a:pt x="102" y="12"/>
                  </a:lnTo>
                  <a:lnTo>
                    <a:pt x="102" y="16"/>
                  </a:lnTo>
                  <a:lnTo>
                    <a:pt x="106" y="16"/>
                  </a:lnTo>
                  <a:lnTo>
                    <a:pt x="110" y="18"/>
                  </a:lnTo>
                  <a:lnTo>
                    <a:pt x="112" y="22"/>
                  </a:lnTo>
                  <a:lnTo>
                    <a:pt x="112" y="26"/>
                  </a:lnTo>
                  <a:lnTo>
                    <a:pt x="112" y="30"/>
                  </a:lnTo>
                  <a:lnTo>
                    <a:pt x="116" y="30"/>
                  </a:lnTo>
                  <a:lnTo>
                    <a:pt x="120" y="30"/>
                  </a:lnTo>
                  <a:lnTo>
                    <a:pt x="120" y="34"/>
                  </a:lnTo>
                  <a:lnTo>
                    <a:pt x="120" y="38"/>
                  </a:lnTo>
                  <a:lnTo>
                    <a:pt x="116" y="38"/>
                  </a:lnTo>
                  <a:lnTo>
                    <a:pt x="120" y="38"/>
                  </a:lnTo>
                  <a:lnTo>
                    <a:pt x="120" y="42"/>
                  </a:lnTo>
                  <a:lnTo>
                    <a:pt x="120" y="38"/>
                  </a:lnTo>
                  <a:lnTo>
                    <a:pt x="120" y="42"/>
                  </a:lnTo>
                  <a:lnTo>
                    <a:pt x="124" y="42"/>
                  </a:lnTo>
                  <a:lnTo>
                    <a:pt x="128" y="42"/>
                  </a:lnTo>
                  <a:lnTo>
                    <a:pt x="132" y="42"/>
                  </a:lnTo>
                  <a:lnTo>
                    <a:pt x="136" y="42"/>
                  </a:lnTo>
                  <a:lnTo>
                    <a:pt x="136" y="38"/>
                  </a:lnTo>
                  <a:lnTo>
                    <a:pt x="140" y="34"/>
                  </a:lnTo>
                  <a:lnTo>
                    <a:pt x="140" y="38"/>
                  </a:lnTo>
                  <a:lnTo>
                    <a:pt x="142" y="38"/>
                  </a:lnTo>
                  <a:lnTo>
                    <a:pt x="146" y="38"/>
                  </a:lnTo>
                  <a:lnTo>
                    <a:pt x="150" y="38"/>
                  </a:lnTo>
                  <a:lnTo>
                    <a:pt x="154" y="38"/>
                  </a:lnTo>
                  <a:lnTo>
                    <a:pt x="154" y="42"/>
                  </a:lnTo>
                  <a:lnTo>
                    <a:pt x="158" y="42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8" y="56"/>
                  </a:lnTo>
                  <a:lnTo>
                    <a:pt x="154" y="58"/>
                  </a:lnTo>
                  <a:lnTo>
                    <a:pt x="154" y="62"/>
                  </a:lnTo>
                  <a:lnTo>
                    <a:pt x="158" y="62"/>
                  </a:lnTo>
                  <a:lnTo>
                    <a:pt x="162" y="66"/>
                  </a:lnTo>
                  <a:lnTo>
                    <a:pt x="162" y="70"/>
                  </a:lnTo>
                  <a:lnTo>
                    <a:pt x="166" y="70"/>
                  </a:lnTo>
                  <a:lnTo>
                    <a:pt x="162" y="70"/>
                  </a:lnTo>
                  <a:lnTo>
                    <a:pt x="158" y="70"/>
                  </a:lnTo>
                  <a:lnTo>
                    <a:pt x="158" y="66"/>
                  </a:lnTo>
                  <a:lnTo>
                    <a:pt x="158" y="70"/>
                  </a:lnTo>
                  <a:lnTo>
                    <a:pt x="154" y="70"/>
                  </a:lnTo>
                  <a:lnTo>
                    <a:pt x="150" y="70"/>
                  </a:lnTo>
                  <a:lnTo>
                    <a:pt x="150" y="74"/>
                  </a:lnTo>
                  <a:lnTo>
                    <a:pt x="146" y="74"/>
                  </a:lnTo>
                  <a:lnTo>
                    <a:pt x="146" y="70"/>
                  </a:lnTo>
                  <a:lnTo>
                    <a:pt x="142" y="74"/>
                  </a:lnTo>
                  <a:lnTo>
                    <a:pt x="140" y="74"/>
                  </a:lnTo>
                  <a:lnTo>
                    <a:pt x="136" y="74"/>
                  </a:lnTo>
                  <a:lnTo>
                    <a:pt x="136" y="78"/>
                  </a:lnTo>
                  <a:lnTo>
                    <a:pt x="132" y="78"/>
                  </a:lnTo>
                  <a:lnTo>
                    <a:pt x="128" y="78"/>
                  </a:lnTo>
                  <a:lnTo>
                    <a:pt x="128" y="82"/>
                  </a:lnTo>
                  <a:lnTo>
                    <a:pt x="124" y="86"/>
                  </a:lnTo>
                  <a:lnTo>
                    <a:pt x="120" y="86"/>
                  </a:lnTo>
                  <a:lnTo>
                    <a:pt x="120" y="88"/>
                  </a:lnTo>
                  <a:lnTo>
                    <a:pt x="120" y="92"/>
                  </a:lnTo>
                  <a:lnTo>
                    <a:pt x="120" y="96"/>
                  </a:lnTo>
                  <a:lnTo>
                    <a:pt x="116" y="96"/>
                  </a:lnTo>
                  <a:lnTo>
                    <a:pt x="116" y="100"/>
                  </a:lnTo>
                  <a:lnTo>
                    <a:pt x="116" y="104"/>
                  </a:lnTo>
                  <a:lnTo>
                    <a:pt x="120" y="108"/>
                  </a:lnTo>
                  <a:lnTo>
                    <a:pt x="116" y="108"/>
                  </a:lnTo>
                  <a:lnTo>
                    <a:pt x="116" y="112"/>
                  </a:lnTo>
                  <a:lnTo>
                    <a:pt x="112" y="112"/>
                  </a:lnTo>
                  <a:lnTo>
                    <a:pt x="110" y="114"/>
                  </a:lnTo>
                  <a:lnTo>
                    <a:pt x="110" y="118"/>
                  </a:lnTo>
                  <a:lnTo>
                    <a:pt x="110" y="122"/>
                  </a:lnTo>
                  <a:lnTo>
                    <a:pt x="106" y="122"/>
                  </a:lnTo>
                  <a:lnTo>
                    <a:pt x="106" y="126"/>
                  </a:lnTo>
                  <a:lnTo>
                    <a:pt x="110" y="130"/>
                  </a:lnTo>
                  <a:lnTo>
                    <a:pt x="110" y="134"/>
                  </a:lnTo>
                  <a:lnTo>
                    <a:pt x="112" y="134"/>
                  </a:lnTo>
                  <a:lnTo>
                    <a:pt x="112" y="138"/>
                  </a:lnTo>
                  <a:lnTo>
                    <a:pt x="112" y="142"/>
                  </a:lnTo>
                  <a:lnTo>
                    <a:pt x="116" y="144"/>
                  </a:lnTo>
                  <a:lnTo>
                    <a:pt x="116" y="148"/>
                  </a:lnTo>
                  <a:lnTo>
                    <a:pt x="120" y="148"/>
                  </a:lnTo>
                  <a:lnTo>
                    <a:pt x="120" y="152"/>
                  </a:lnTo>
                  <a:lnTo>
                    <a:pt x="120" y="156"/>
                  </a:lnTo>
                  <a:lnTo>
                    <a:pt x="116" y="156"/>
                  </a:lnTo>
                  <a:lnTo>
                    <a:pt x="116" y="160"/>
                  </a:lnTo>
                  <a:lnTo>
                    <a:pt x="120" y="160"/>
                  </a:lnTo>
                  <a:lnTo>
                    <a:pt x="124" y="160"/>
                  </a:lnTo>
                  <a:lnTo>
                    <a:pt x="128" y="160"/>
                  </a:lnTo>
                  <a:lnTo>
                    <a:pt x="132" y="160"/>
                  </a:lnTo>
                  <a:lnTo>
                    <a:pt x="132" y="164"/>
                  </a:lnTo>
                  <a:lnTo>
                    <a:pt x="132" y="168"/>
                  </a:lnTo>
                  <a:lnTo>
                    <a:pt x="136" y="168"/>
                  </a:lnTo>
                  <a:lnTo>
                    <a:pt x="140" y="168"/>
                  </a:lnTo>
                  <a:lnTo>
                    <a:pt x="142" y="168"/>
                  </a:lnTo>
                  <a:lnTo>
                    <a:pt x="146" y="168"/>
                  </a:lnTo>
                  <a:lnTo>
                    <a:pt x="150" y="168"/>
                  </a:lnTo>
                  <a:lnTo>
                    <a:pt x="150" y="164"/>
                  </a:lnTo>
                  <a:lnTo>
                    <a:pt x="154" y="160"/>
                  </a:lnTo>
                  <a:lnTo>
                    <a:pt x="154" y="164"/>
                  </a:lnTo>
                  <a:lnTo>
                    <a:pt x="154" y="168"/>
                  </a:lnTo>
                  <a:lnTo>
                    <a:pt x="154" y="172"/>
                  </a:lnTo>
                  <a:lnTo>
                    <a:pt x="154" y="174"/>
                  </a:lnTo>
                  <a:lnTo>
                    <a:pt x="154" y="178"/>
                  </a:lnTo>
                  <a:lnTo>
                    <a:pt x="154" y="182"/>
                  </a:lnTo>
                  <a:lnTo>
                    <a:pt x="154" y="186"/>
                  </a:lnTo>
                  <a:lnTo>
                    <a:pt x="158" y="186"/>
                  </a:lnTo>
                  <a:lnTo>
                    <a:pt x="162" y="186"/>
                  </a:lnTo>
                  <a:lnTo>
                    <a:pt x="166" y="186"/>
                  </a:lnTo>
                  <a:lnTo>
                    <a:pt x="168" y="186"/>
                  </a:lnTo>
                  <a:lnTo>
                    <a:pt x="172" y="190"/>
                  </a:lnTo>
                  <a:lnTo>
                    <a:pt x="172" y="194"/>
                  </a:lnTo>
                  <a:lnTo>
                    <a:pt x="172" y="198"/>
                  </a:lnTo>
                  <a:lnTo>
                    <a:pt x="176" y="200"/>
                  </a:lnTo>
                  <a:lnTo>
                    <a:pt x="176" y="204"/>
                  </a:lnTo>
                  <a:lnTo>
                    <a:pt x="180" y="204"/>
                  </a:lnTo>
                  <a:lnTo>
                    <a:pt x="180" y="208"/>
                  </a:lnTo>
                  <a:lnTo>
                    <a:pt x="180" y="212"/>
                  </a:lnTo>
                  <a:lnTo>
                    <a:pt x="180" y="216"/>
                  </a:lnTo>
                  <a:lnTo>
                    <a:pt x="176" y="216"/>
                  </a:lnTo>
                  <a:lnTo>
                    <a:pt x="176" y="220"/>
                  </a:lnTo>
                  <a:lnTo>
                    <a:pt x="176" y="224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76" y="234"/>
                  </a:lnTo>
                  <a:lnTo>
                    <a:pt x="176" y="238"/>
                  </a:lnTo>
                  <a:lnTo>
                    <a:pt x="180" y="238"/>
                  </a:lnTo>
                  <a:lnTo>
                    <a:pt x="180" y="242"/>
                  </a:lnTo>
                  <a:lnTo>
                    <a:pt x="176" y="242"/>
                  </a:lnTo>
                  <a:lnTo>
                    <a:pt x="176" y="246"/>
                  </a:lnTo>
                  <a:lnTo>
                    <a:pt x="172" y="250"/>
                  </a:lnTo>
                  <a:lnTo>
                    <a:pt x="172" y="254"/>
                  </a:lnTo>
                  <a:lnTo>
                    <a:pt x="172" y="256"/>
                  </a:lnTo>
                  <a:lnTo>
                    <a:pt x="176" y="256"/>
                  </a:lnTo>
                  <a:lnTo>
                    <a:pt x="176" y="260"/>
                  </a:lnTo>
                  <a:lnTo>
                    <a:pt x="172" y="260"/>
                  </a:lnTo>
                  <a:lnTo>
                    <a:pt x="172" y="264"/>
                  </a:lnTo>
                  <a:lnTo>
                    <a:pt x="172" y="268"/>
                  </a:lnTo>
                  <a:lnTo>
                    <a:pt x="172" y="276"/>
                  </a:lnTo>
                  <a:lnTo>
                    <a:pt x="176" y="276"/>
                  </a:lnTo>
                  <a:lnTo>
                    <a:pt x="180" y="280"/>
                  </a:lnTo>
                  <a:lnTo>
                    <a:pt x="176" y="280"/>
                  </a:lnTo>
                  <a:lnTo>
                    <a:pt x="176" y="284"/>
                  </a:lnTo>
                  <a:lnTo>
                    <a:pt x="176" y="286"/>
                  </a:lnTo>
                  <a:lnTo>
                    <a:pt x="172" y="286"/>
                  </a:lnTo>
                  <a:lnTo>
                    <a:pt x="172" y="290"/>
                  </a:lnTo>
                  <a:lnTo>
                    <a:pt x="168" y="290"/>
                  </a:lnTo>
                  <a:lnTo>
                    <a:pt x="168" y="294"/>
                  </a:lnTo>
                  <a:lnTo>
                    <a:pt x="168" y="298"/>
                  </a:lnTo>
                  <a:lnTo>
                    <a:pt x="168" y="298"/>
                  </a:lnTo>
                  <a:lnTo>
                    <a:pt x="168" y="29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5" name="Freeform 187"/>
            <p:cNvSpPr/>
            <p:nvPr/>
          </p:nvSpPr>
          <p:spPr>
            <a:xfrm>
              <a:off x="3185640" y="4397400"/>
              <a:ext cx="88560" cy="110880"/>
            </a:xfrm>
            <a:custGeom>
              <a:avLst/>
              <a:gdLst/>
              <a:ahLst/>
              <a:rect l="l" t="t" r="r" b="b"/>
              <a:pathLst>
                <a:path w="56" h="70">
                  <a:moveTo>
                    <a:pt x="42" y="4"/>
                  </a:move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2" y="60"/>
                  </a:lnTo>
                  <a:lnTo>
                    <a:pt x="52" y="60"/>
                  </a:lnTo>
                  <a:lnTo>
                    <a:pt x="52" y="60"/>
                  </a:lnTo>
                  <a:lnTo>
                    <a:pt x="48" y="60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34" y="60"/>
                  </a:lnTo>
                  <a:lnTo>
                    <a:pt x="34" y="64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6" name="Freeform 188"/>
            <p:cNvSpPr/>
            <p:nvPr/>
          </p:nvSpPr>
          <p:spPr>
            <a:xfrm>
              <a:off x="3173040" y="5397480"/>
              <a:ext cx="123480" cy="142560"/>
            </a:xfrm>
            <a:custGeom>
              <a:avLst/>
              <a:gdLst/>
              <a:ahLst/>
              <a:rect l="l" t="t" r="r" b="b"/>
              <a:pathLst>
                <a:path w="78" h="90">
                  <a:moveTo>
                    <a:pt x="0" y="60"/>
                  </a:move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4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2" y="40"/>
                  </a:lnTo>
                  <a:lnTo>
                    <a:pt x="72" y="40"/>
                  </a:lnTo>
                  <a:lnTo>
                    <a:pt x="72" y="40"/>
                  </a:lnTo>
                  <a:lnTo>
                    <a:pt x="72" y="40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8" y="48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2" y="70"/>
                  </a:lnTo>
                  <a:lnTo>
                    <a:pt x="72" y="70"/>
                  </a:lnTo>
                  <a:lnTo>
                    <a:pt x="72" y="70"/>
                  </a:lnTo>
                  <a:lnTo>
                    <a:pt x="72" y="70"/>
                  </a:lnTo>
                  <a:lnTo>
                    <a:pt x="72" y="74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8" y="78"/>
                  </a:lnTo>
                  <a:lnTo>
                    <a:pt x="68" y="78"/>
                  </a:lnTo>
                  <a:lnTo>
                    <a:pt x="64" y="78"/>
                  </a:lnTo>
                  <a:lnTo>
                    <a:pt x="64" y="78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0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48" y="90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4" y="90"/>
                  </a:lnTo>
                  <a:lnTo>
                    <a:pt x="30" y="90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26" y="86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6" y="78"/>
                  </a:lnTo>
                  <a:lnTo>
                    <a:pt x="16" y="7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8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7" name="Freeform 189"/>
            <p:cNvSpPr/>
            <p:nvPr/>
          </p:nvSpPr>
          <p:spPr>
            <a:xfrm>
              <a:off x="2842560" y="4222800"/>
              <a:ext cx="301320" cy="323640"/>
            </a:xfrm>
            <a:custGeom>
              <a:avLst/>
              <a:gdLst/>
              <a:ahLst/>
              <a:rect l="l" t="t" r="r" b="b"/>
              <a:pathLst>
                <a:path w="190" h="204">
                  <a:moveTo>
                    <a:pt x="98" y="30"/>
                  </a:moveTo>
                  <a:lnTo>
                    <a:pt x="100" y="30"/>
                  </a:lnTo>
                  <a:lnTo>
                    <a:pt x="100" y="34"/>
                  </a:lnTo>
                  <a:lnTo>
                    <a:pt x="104" y="34"/>
                  </a:lnTo>
                  <a:lnTo>
                    <a:pt x="104" y="38"/>
                  </a:lnTo>
                  <a:lnTo>
                    <a:pt x="108" y="38"/>
                  </a:lnTo>
                  <a:lnTo>
                    <a:pt x="112" y="38"/>
                  </a:lnTo>
                  <a:lnTo>
                    <a:pt x="116" y="38"/>
                  </a:lnTo>
                  <a:lnTo>
                    <a:pt x="118" y="38"/>
                  </a:lnTo>
                  <a:lnTo>
                    <a:pt x="122" y="34"/>
                  </a:lnTo>
                  <a:lnTo>
                    <a:pt x="126" y="34"/>
                  </a:lnTo>
                  <a:lnTo>
                    <a:pt x="126" y="30"/>
                  </a:lnTo>
                  <a:lnTo>
                    <a:pt x="130" y="30"/>
                  </a:lnTo>
                  <a:lnTo>
                    <a:pt x="130" y="34"/>
                  </a:lnTo>
                  <a:lnTo>
                    <a:pt x="134" y="34"/>
                  </a:lnTo>
                  <a:lnTo>
                    <a:pt x="134" y="30"/>
                  </a:lnTo>
                  <a:lnTo>
                    <a:pt x="130" y="30"/>
                  </a:lnTo>
                  <a:lnTo>
                    <a:pt x="126" y="30"/>
                  </a:lnTo>
                  <a:lnTo>
                    <a:pt x="130" y="30"/>
                  </a:lnTo>
                  <a:lnTo>
                    <a:pt x="134" y="30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4" y="28"/>
                  </a:lnTo>
                  <a:lnTo>
                    <a:pt x="148" y="28"/>
                  </a:lnTo>
                  <a:lnTo>
                    <a:pt x="152" y="28"/>
                  </a:lnTo>
                  <a:lnTo>
                    <a:pt x="156" y="28"/>
                  </a:lnTo>
                  <a:lnTo>
                    <a:pt x="160" y="28"/>
                  </a:lnTo>
                  <a:lnTo>
                    <a:pt x="160" y="30"/>
                  </a:lnTo>
                  <a:lnTo>
                    <a:pt x="156" y="30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44" y="30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4" y="34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44" y="38"/>
                  </a:lnTo>
                  <a:lnTo>
                    <a:pt x="148" y="42"/>
                  </a:lnTo>
                  <a:lnTo>
                    <a:pt x="148" y="38"/>
                  </a:lnTo>
                  <a:lnTo>
                    <a:pt x="152" y="38"/>
                  </a:lnTo>
                  <a:lnTo>
                    <a:pt x="152" y="42"/>
                  </a:lnTo>
                  <a:lnTo>
                    <a:pt x="156" y="46"/>
                  </a:lnTo>
                  <a:lnTo>
                    <a:pt x="152" y="46"/>
                  </a:lnTo>
                  <a:lnTo>
                    <a:pt x="156" y="46"/>
                  </a:lnTo>
                  <a:lnTo>
                    <a:pt x="156" y="42"/>
                  </a:lnTo>
                  <a:lnTo>
                    <a:pt x="156" y="46"/>
                  </a:lnTo>
                  <a:lnTo>
                    <a:pt x="156" y="42"/>
                  </a:lnTo>
                  <a:lnTo>
                    <a:pt x="160" y="42"/>
                  </a:lnTo>
                  <a:lnTo>
                    <a:pt x="156" y="42"/>
                  </a:lnTo>
                  <a:lnTo>
                    <a:pt x="160" y="42"/>
                  </a:lnTo>
                  <a:lnTo>
                    <a:pt x="160" y="46"/>
                  </a:lnTo>
                  <a:lnTo>
                    <a:pt x="164" y="46"/>
                  </a:lnTo>
                  <a:lnTo>
                    <a:pt x="160" y="42"/>
                  </a:lnTo>
                  <a:lnTo>
                    <a:pt x="164" y="42"/>
                  </a:lnTo>
                  <a:lnTo>
                    <a:pt x="164" y="46"/>
                  </a:lnTo>
                  <a:lnTo>
                    <a:pt x="164" y="42"/>
                  </a:lnTo>
                  <a:lnTo>
                    <a:pt x="168" y="42"/>
                  </a:lnTo>
                  <a:lnTo>
                    <a:pt x="168" y="46"/>
                  </a:lnTo>
                  <a:lnTo>
                    <a:pt x="172" y="46"/>
                  </a:lnTo>
                  <a:lnTo>
                    <a:pt x="172" y="50"/>
                  </a:lnTo>
                  <a:lnTo>
                    <a:pt x="174" y="50"/>
                  </a:lnTo>
                  <a:lnTo>
                    <a:pt x="174" y="54"/>
                  </a:lnTo>
                  <a:lnTo>
                    <a:pt x="172" y="58"/>
                  </a:lnTo>
                  <a:lnTo>
                    <a:pt x="174" y="54"/>
                  </a:lnTo>
                  <a:lnTo>
                    <a:pt x="172" y="58"/>
                  </a:lnTo>
                  <a:lnTo>
                    <a:pt x="172" y="60"/>
                  </a:lnTo>
                  <a:lnTo>
                    <a:pt x="172" y="64"/>
                  </a:lnTo>
                  <a:lnTo>
                    <a:pt x="168" y="64"/>
                  </a:lnTo>
                  <a:lnTo>
                    <a:pt x="164" y="64"/>
                  </a:lnTo>
                  <a:lnTo>
                    <a:pt x="168" y="64"/>
                  </a:lnTo>
                  <a:lnTo>
                    <a:pt x="168" y="68"/>
                  </a:lnTo>
                  <a:lnTo>
                    <a:pt x="172" y="68"/>
                  </a:lnTo>
                  <a:lnTo>
                    <a:pt x="174" y="64"/>
                  </a:lnTo>
                  <a:lnTo>
                    <a:pt x="178" y="64"/>
                  </a:lnTo>
                  <a:lnTo>
                    <a:pt x="182" y="64"/>
                  </a:lnTo>
                  <a:lnTo>
                    <a:pt x="186" y="64"/>
                  </a:lnTo>
                  <a:lnTo>
                    <a:pt x="190" y="68"/>
                  </a:lnTo>
                  <a:lnTo>
                    <a:pt x="190" y="72"/>
                  </a:lnTo>
                  <a:lnTo>
                    <a:pt x="186" y="72"/>
                  </a:lnTo>
                  <a:lnTo>
                    <a:pt x="186" y="76"/>
                  </a:lnTo>
                  <a:lnTo>
                    <a:pt x="182" y="76"/>
                  </a:lnTo>
                  <a:lnTo>
                    <a:pt x="178" y="80"/>
                  </a:lnTo>
                  <a:lnTo>
                    <a:pt x="178" y="84"/>
                  </a:lnTo>
                  <a:lnTo>
                    <a:pt x="178" y="88"/>
                  </a:lnTo>
                  <a:lnTo>
                    <a:pt x="178" y="90"/>
                  </a:lnTo>
                  <a:lnTo>
                    <a:pt x="182" y="88"/>
                  </a:lnTo>
                  <a:lnTo>
                    <a:pt x="182" y="90"/>
                  </a:lnTo>
                  <a:lnTo>
                    <a:pt x="182" y="94"/>
                  </a:lnTo>
                  <a:lnTo>
                    <a:pt x="178" y="94"/>
                  </a:lnTo>
                  <a:lnTo>
                    <a:pt x="178" y="98"/>
                  </a:lnTo>
                  <a:lnTo>
                    <a:pt x="174" y="94"/>
                  </a:lnTo>
                  <a:lnTo>
                    <a:pt x="174" y="98"/>
                  </a:lnTo>
                  <a:lnTo>
                    <a:pt x="172" y="98"/>
                  </a:lnTo>
                  <a:lnTo>
                    <a:pt x="172" y="102"/>
                  </a:lnTo>
                  <a:lnTo>
                    <a:pt x="172" y="106"/>
                  </a:lnTo>
                  <a:lnTo>
                    <a:pt x="168" y="110"/>
                  </a:lnTo>
                  <a:lnTo>
                    <a:pt x="172" y="118"/>
                  </a:lnTo>
                  <a:lnTo>
                    <a:pt x="174" y="120"/>
                  </a:lnTo>
                  <a:lnTo>
                    <a:pt x="174" y="124"/>
                  </a:lnTo>
                  <a:lnTo>
                    <a:pt x="178" y="124"/>
                  </a:lnTo>
                  <a:lnTo>
                    <a:pt x="178" y="128"/>
                  </a:lnTo>
                  <a:lnTo>
                    <a:pt x="178" y="132"/>
                  </a:lnTo>
                  <a:lnTo>
                    <a:pt x="174" y="132"/>
                  </a:lnTo>
                  <a:lnTo>
                    <a:pt x="174" y="136"/>
                  </a:lnTo>
                  <a:lnTo>
                    <a:pt x="172" y="136"/>
                  </a:lnTo>
                  <a:lnTo>
                    <a:pt x="168" y="136"/>
                  </a:lnTo>
                  <a:lnTo>
                    <a:pt x="168" y="140"/>
                  </a:lnTo>
                  <a:lnTo>
                    <a:pt x="164" y="140"/>
                  </a:lnTo>
                  <a:lnTo>
                    <a:pt x="160" y="140"/>
                  </a:lnTo>
                  <a:lnTo>
                    <a:pt x="156" y="144"/>
                  </a:lnTo>
                  <a:lnTo>
                    <a:pt x="156" y="140"/>
                  </a:lnTo>
                  <a:lnTo>
                    <a:pt x="152" y="140"/>
                  </a:lnTo>
                  <a:lnTo>
                    <a:pt x="152" y="144"/>
                  </a:lnTo>
                  <a:lnTo>
                    <a:pt x="148" y="144"/>
                  </a:lnTo>
                  <a:lnTo>
                    <a:pt x="148" y="148"/>
                  </a:lnTo>
                  <a:lnTo>
                    <a:pt x="148" y="152"/>
                  </a:lnTo>
                  <a:lnTo>
                    <a:pt x="144" y="152"/>
                  </a:lnTo>
                  <a:lnTo>
                    <a:pt x="142" y="148"/>
                  </a:lnTo>
                  <a:lnTo>
                    <a:pt x="142" y="144"/>
                  </a:lnTo>
                  <a:lnTo>
                    <a:pt x="138" y="144"/>
                  </a:lnTo>
                  <a:lnTo>
                    <a:pt x="138" y="148"/>
                  </a:lnTo>
                  <a:lnTo>
                    <a:pt x="138" y="144"/>
                  </a:lnTo>
                  <a:lnTo>
                    <a:pt x="134" y="144"/>
                  </a:lnTo>
                  <a:lnTo>
                    <a:pt x="130" y="144"/>
                  </a:lnTo>
                  <a:lnTo>
                    <a:pt x="130" y="148"/>
                  </a:lnTo>
                  <a:lnTo>
                    <a:pt x="130" y="144"/>
                  </a:lnTo>
                  <a:lnTo>
                    <a:pt x="126" y="144"/>
                  </a:lnTo>
                  <a:lnTo>
                    <a:pt x="126" y="140"/>
                  </a:lnTo>
                  <a:lnTo>
                    <a:pt x="122" y="144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8" y="144"/>
                  </a:lnTo>
                  <a:lnTo>
                    <a:pt x="122" y="144"/>
                  </a:lnTo>
                  <a:lnTo>
                    <a:pt x="122" y="148"/>
                  </a:lnTo>
                  <a:lnTo>
                    <a:pt x="126" y="148"/>
                  </a:lnTo>
                  <a:lnTo>
                    <a:pt x="126" y="152"/>
                  </a:lnTo>
                  <a:lnTo>
                    <a:pt x="126" y="154"/>
                  </a:lnTo>
                  <a:lnTo>
                    <a:pt x="126" y="158"/>
                  </a:lnTo>
                  <a:lnTo>
                    <a:pt x="130" y="158"/>
                  </a:lnTo>
                  <a:lnTo>
                    <a:pt x="130" y="162"/>
                  </a:lnTo>
                  <a:lnTo>
                    <a:pt x="130" y="166"/>
                  </a:lnTo>
                  <a:lnTo>
                    <a:pt x="130" y="170"/>
                  </a:lnTo>
                  <a:lnTo>
                    <a:pt x="134" y="170"/>
                  </a:lnTo>
                  <a:lnTo>
                    <a:pt x="138" y="170"/>
                  </a:lnTo>
                  <a:lnTo>
                    <a:pt x="142" y="170"/>
                  </a:lnTo>
                  <a:lnTo>
                    <a:pt x="142" y="174"/>
                  </a:lnTo>
                  <a:lnTo>
                    <a:pt x="138" y="174"/>
                  </a:lnTo>
                  <a:lnTo>
                    <a:pt x="138" y="178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4"/>
                  </a:lnTo>
                  <a:lnTo>
                    <a:pt x="126" y="188"/>
                  </a:lnTo>
                  <a:lnTo>
                    <a:pt x="122" y="188"/>
                  </a:lnTo>
                  <a:lnTo>
                    <a:pt x="118" y="192"/>
                  </a:lnTo>
                  <a:lnTo>
                    <a:pt x="116" y="192"/>
                  </a:lnTo>
                  <a:lnTo>
                    <a:pt x="116" y="196"/>
                  </a:lnTo>
                  <a:lnTo>
                    <a:pt x="112" y="196"/>
                  </a:lnTo>
                  <a:lnTo>
                    <a:pt x="112" y="200"/>
                  </a:lnTo>
                  <a:lnTo>
                    <a:pt x="108" y="200"/>
                  </a:lnTo>
                  <a:lnTo>
                    <a:pt x="108" y="204"/>
                  </a:lnTo>
                  <a:lnTo>
                    <a:pt x="108" y="200"/>
                  </a:lnTo>
                  <a:lnTo>
                    <a:pt x="108" y="196"/>
                  </a:lnTo>
                  <a:lnTo>
                    <a:pt x="104" y="196"/>
                  </a:lnTo>
                  <a:lnTo>
                    <a:pt x="104" y="200"/>
                  </a:lnTo>
                  <a:lnTo>
                    <a:pt x="100" y="200"/>
                  </a:lnTo>
                  <a:lnTo>
                    <a:pt x="98" y="200"/>
                  </a:lnTo>
                  <a:lnTo>
                    <a:pt x="94" y="192"/>
                  </a:lnTo>
                  <a:lnTo>
                    <a:pt x="90" y="192"/>
                  </a:lnTo>
                  <a:lnTo>
                    <a:pt x="90" y="188"/>
                  </a:lnTo>
                  <a:lnTo>
                    <a:pt x="90" y="184"/>
                  </a:lnTo>
                  <a:lnTo>
                    <a:pt x="86" y="178"/>
                  </a:lnTo>
                  <a:lnTo>
                    <a:pt x="86" y="174"/>
                  </a:lnTo>
                  <a:lnTo>
                    <a:pt x="86" y="170"/>
                  </a:lnTo>
                  <a:lnTo>
                    <a:pt x="82" y="166"/>
                  </a:lnTo>
                  <a:lnTo>
                    <a:pt x="78" y="166"/>
                  </a:lnTo>
                  <a:lnTo>
                    <a:pt x="78" y="162"/>
                  </a:lnTo>
                  <a:lnTo>
                    <a:pt x="82" y="158"/>
                  </a:lnTo>
                  <a:lnTo>
                    <a:pt x="82" y="154"/>
                  </a:lnTo>
                  <a:lnTo>
                    <a:pt x="86" y="154"/>
                  </a:lnTo>
                  <a:lnTo>
                    <a:pt x="82" y="154"/>
                  </a:lnTo>
                  <a:lnTo>
                    <a:pt x="82" y="152"/>
                  </a:lnTo>
                  <a:lnTo>
                    <a:pt x="82" y="148"/>
                  </a:lnTo>
                  <a:lnTo>
                    <a:pt x="78" y="148"/>
                  </a:lnTo>
                  <a:lnTo>
                    <a:pt x="78" y="144"/>
                  </a:lnTo>
                  <a:lnTo>
                    <a:pt x="78" y="140"/>
                  </a:lnTo>
                  <a:lnTo>
                    <a:pt x="74" y="136"/>
                  </a:lnTo>
                  <a:lnTo>
                    <a:pt x="78" y="132"/>
                  </a:lnTo>
                  <a:lnTo>
                    <a:pt x="78" y="128"/>
                  </a:lnTo>
                  <a:lnTo>
                    <a:pt x="78" y="124"/>
                  </a:lnTo>
                  <a:lnTo>
                    <a:pt x="78" y="120"/>
                  </a:lnTo>
                  <a:lnTo>
                    <a:pt x="78" y="118"/>
                  </a:lnTo>
                  <a:lnTo>
                    <a:pt x="78" y="114"/>
                  </a:lnTo>
                  <a:lnTo>
                    <a:pt x="82" y="110"/>
                  </a:lnTo>
                  <a:lnTo>
                    <a:pt x="82" y="106"/>
                  </a:lnTo>
                  <a:lnTo>
                    <a:pt x="78" y="106"/>
                  </a:lnTo>
                  <a:lnTo>
                    <a:pt x="74" y="106"/>
                  </a:lnTo>
                  <a:lnTo>
                    <a:pt x="72" y="106"/>
                  </a:lnTo>
                  <a:lnTo>
                    <a:pt x="68" y="106"/>
                  </a:lnTo>
                  <a:lnTo>
                    <a:pt x="64" y="106"/>
                  </a:lnTo>
                  <a:lnTo>
                    <a:pt x="60" y="106"/>
                  </a:lnTo>
                  <a:lnTo>
                    <a:pt x="56" y="110"/>
                  </a:lnTo>
                  <a:lnTo>
                    <a:pt x="56" y="106"/>
                  </a:lnTo>
                  <a:lnTo>
                    <a:pt x="48" y="102"/>
                  </a:lnTo>
                  <a:lnTo>
                    <a:pt x="44" y="94"/>
                  </a:lnTo>
                  <a:lnTo>
                    <a:pt x="44" y="90"/>
                  </a:lnTo>
                  <a:lnTo>
                    <a:pt x="44" y="94"/>
                  </a:lnTo>
                  <a:lnTo>
                    <a:pt x="42" y="94"/>
                  </a:lnTo>
                  <a:lnTo>
                    <a:pt x="42" y="90"/>
                  </a:lnTo>
                  <a:lnTo>
                    <a:pt x="38" y="90"/>
                  </a:lnTo>
                  <a:lnTo>
                    <a:pt x="34" y="90"/>
                  </a:lnTo>
                  <a:lnTo>
                    <a:pt x="30" y="90"/>
                  </a:lnTo>
                  <a:lnTo>
                    <a:pt x="30" y="94"/>
                  </a:lnTo>
                  <a:lnTo>
                    <a:pt x="30" y="90"/>
                  </a:lnTo>
                  <a:lnTo>
                    <a:pt x="26" y="90"/>
                  </a:lnTo>
                  <a:lnTo>
                    <a:pt x="22" y="90"/>
                  </a:lnTo>
                  <a:lnTo>
                    <a:pt x="18" y="90"/>
                  </a:lnTo>
                  <a:lnTo>
                    <a:pt x="14" y="90"/>
                  </a:lnTo>
                  <a:lnTo>
                    <a:pt x="14" y="88"/>
                  </a:lnTo>
                  <a:lnTo>
                    <a:pt x="12" y="88"/>
                  </a:lnTo>
                  <a:lnTo>
                    <a:pt x="12" y="84"/>
                  </a:lnTo>
                  <a:lnTo>
                    <a:pt x="12" y="80"/>
                  </a:lnTo>
                  <a:lnTo>
                    <a:pt x="12" y="76"/>
                  </a:lnTo>
                  <a:lnTo>
                    <a:pt x="14" y="76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12" y="68"/>
                  </a:lnTo>
                  <a:lnTo>
                    <a:pt x="8" y="64"/>
                  </a:lnTo>
                  <a:lnTo>
                    <a:pt x="8" y="60"/>
                  </a:lnTo>
                  <a:lnTo>
                    <a:pt x="8" y="58"/>
                  </a:lnTo>
                  <a:lnTo>
                    <a:pt x="4" y="58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0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2"/>
                  </a:lnTo>
                  <a:lnTo>
                    <a:pt x="4" y="38"/>
                  </a:lnTo>
                  <a:lnTo>
                    <a:pt x="4" y="34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0"/>
                  </a:lnTo>
                  <a:lnTo>
                    <a:pt x="14" y="20"/>
                  </a:lnTo>
                  <a:lnTo>
                    <a:pt x="14" y="16"/>
                  </a:lnTo>
                  <a:lnTo>
                    <a:pt x="18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20"/>
                  </a:lnTo>
                  <a:lnTo>
                    <a:pt x="22" y="20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2" y="34"/>
                  </a:lnTo>
                  <a:lnTo>
                    <a:pt x="18" y="34"/>
                  </a:lnTo>
                  <a:lnTo>
                    <a:pt x="18" y="38"/>
                  </a:lnTo>
                  <a:lnTo>
                    <a:pt x="14" y="42"/>
                  </a:lnTo>
                  <a:lnTo>
                    <a:pt x="14" y="46"/>
                  </a:lnTo>
                  <a:lnTo>
                    <a:pt x="18" y="46"/>
                  </a:lnTo>
                  <a:lnTo>
                    <a:pt x="18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4"/>
                  </a:lnTo>
                  <a:lnTo>
                    <a:pt x="30" y="50"/>
                  </a:lnTo>
                  <a:lnTo>
                    <a:pt x="30" y="46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4" y="20"/>
                  </a:lnTo>
                  <a:lnTo>
                    <a:pt x="38" y="20"/>
                  </a:lnTo>
                  <a:lnTo>
                    <a:pt x="42" y="20"/>
                  </a:lnTo>
                  <a:lnTo>
                    <a:pt x="42" y="16"/>
                  </a:lnTo>
                  <a:lnTo>
                    <a:pt x="44" y="16"/>
                  </a:lnTo>
                  <a:lnTo>
                    <a:pt x="48" y="16"/>
                  </a:lnTo>
                  <a:lnTo>
                    <a:pt x="48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4" y="12"/>
                  </a:lnTo>
                  <a:lnTo>
                    <a:pt x="42" y="8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0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48" y="12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56" y="12"/>
                  </a:lnTo>
                  <a:lnTo>
                    <a:pt x="60" y="16"/>
                  </a:lnTo>
                  <a:lnTo>
                    <a:pt x="64" y="16"/>
                  </a:lnTo>
                  <a:lnTo>
                    <a:pt x="68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2" y="30"/>
                  </a:lnTo>
                  <a:lnTo>
                    <a:pt x="86" y="30"/>
                  </a:lnTo>
                  <a:lnTo>
                    <a:pt x="90" y="30"/>
                  </a:lnTo>
                  <a:lnTo>
                    <a:pt x="98" y="30"/>
                  </a:lnTo>
                  <a:lnTo>
                    <a:pt x="98" y="30"/>
                  </a:lnTo>
                  <a:lnTo>
                    <a:pt x="98" y="30"/>
                  </a:lnTo>
                  <a:close/>
                  <a:moveTo>
                    <a:pt x="174" y="58"/>
                  </a:moveTo>
                  <a:lnTo>
                    <a:pt x="172" y="60"/>
                  </a:lnTo>
                  <a:lnTo>
                    <a:pt x="172" y="58"/>
                  </a:lnTo>
                  <a:lnTo>
                    <a:pt x="174" y="58"/>
                  </a:lnTo>
                  <a:lnTo>
                    <a:pt x="174" y="58"/>
                  </a:lnTo>
                  <a:lnTo>
                    <a:pt x="174" y="58"/>
                  </a:lnTo>
                  <a:close/>
                  <a:moveTo>
                    <a:pt x="174" y="60"/>
                  </a:moveTo>
                  <a:lnTo>
                    <a:pt x="172" y="60"/>
                  </a:lnTo>
                  <a:lnTo>
                    <a:pt x="174" y="58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60"/>
                  </a:lnTo>
                  <a:close/>
                  <a:moveTo>
                    <a:pt x="172" y="64"/>
                  </a:moveTo>
                  <a:lnTo>
                    <a:pt x="172" y="60"/>
                  </a:lnTo>
                  <a:lnTo>
                    <a:pt x="174" y="60"/>
                  </a:lnTo>
                  <a:lnTo>
                    <a:pt x="172" y="64"/>
                  </a:lnTo>
                  <a:lnTo>
                    <a:pt x="172" y="64"/>
                  </a:lnTo>
                  <a:lnTo>
                    <a:pt x="172" y="64"/>
                  </a:lnTo>
                  <a:close/>
                  <a:moveTo>
                    <a:pt x="174" y="64"/>
                  </a:moveTo>
                  <a:lnTo>
                    <a:pt x="174" y="60"/>
                  </a:lnTo>
                  <a:lnTo>
                    <a:pt x="174" y="64"/>
                  </a:lnTo>
                  <a:lnTo>
                    <a:pt x="174" y="64"/>
                  </a:lnTo>
                  <a:lnTo>
                    <a:pt x="174" y="64"/>
                  </a:lnTo>
                  <a:close/>
                  <a:moveTo>
                    <a:pt x="172" y="64"/>
                  </a:moveTo>
                  <a:lnTo>
                    <a:pt x="174" y="60"/>
                  </a:lnTo>
                  <a:lnTo>
                    <a:pt x="174" y="64"/>
                  </a:lnTo>
                  <a:lnTo>
                    <a:pt x="172" y="64"/>
                  </a:lnTo>
                  <a:lnTo>
                    <a:pt x="172" y="64"/>
                  </a:lnTo>
                  <a:lnTo>
                    <a:pt x="172" y="64"/>
                  </a:lnTo>
                  <a:close/>
                  <a:moveTo>
                    <a:pt x="172" y="64"/>
                  </a:moveTo>
                  <a:lnTo>
                    <a:pt x="174" y="64"/>
                  </a:lnTo>
                  <a:lnTo>
                    <a:pt x="172" y="64"/>
                  </a:lnTo>
                  <a:lnTo>
                    <a:pt x="172" y="64"/>
                  </a:lnTo>
                  <a:lnTo>
                    <a:pt x="172" y="64"/>
                  </a:lnTo>
                  <a:close/>
                  <a:moveTo>
                    <a:pt x="172" y="68"/>
                  </a:moveTo>
                  <a:lnTo>
                    <a:pt x="168" y="68"/>
                  </a:lnTo>
                  <a:lnTo>
                    <a:pt x="168" y="64"/>
                  </a:lnTo>
                  <a:lnTo>
                    <a:pt x="164" y="64"/>
                  </a:lnTo>
                  <a:lnTo>
                    <a:pt x="168" y="64"/>
                  </a:lnTo>
                  <a:lnTo>
                    <a:pt x="172" y="64"/>
                  </a:lnTo>
                  <a:lnTo>
                    <a:pt x="168" y="64"/>
                  </a:lnTo>
                  <a:lnTo>
                    <a:pt x="172" y="64"/>
                  </a:lnTo>
                  <a:lnTo>
                    <a:pt x="172" y="68"/>
                  </a:lnTo>
                  <a:lnTo>
                    <a:pt x="172" y="68"/>
                  </a:lnTo>
                  <a:lnTo>
                    <a:pt x="172" y="68"/>
                  </a:lnTo>
                  <a:close/>
                  <a:moveTo>
                    <a:pt x="130" y="28"/>
                  </a:moveTo>
                  <a:lnTo>
                    <a:pt x="130" y="24"/>
                  </a:lnTo>
                  <a:lnTo>
                    <a:pt x="126" y="24"/>
                  </a:lnTo>
                  <a:lnTo>
                    <a:pt x="130" y="24"/>
                  </a:lnTo>
                  <a:lnTo>
                    <a:pt x="130" y="20"/>
                  </a:lnTo>
                  <a:lnTo>
                    <a:pt x="134" y="20"/>
                  </a:lnTo>
                  <a:lnTo>
                    <a:pt x="134" y="24"/>
                  </a:lnTo>
                  <a:lnTo>
                    <a:pt x="130" y="24"/>
                  </a:lnTo>
                  <a:lnTo>
                    <a:pt x="130" y="28"/>
                  </a:lnTo>
                  <a:lnTo>
                    <a:pt x="130" y="28"/>
                  </a:lnTo>
                  <a:lnTo>
                    <a:pt x="130" y="28"/>
                  </a:lnTo>
                  <a:close/>
                  <a:moveTo>
                    <a:pt x="112" y="28"/>
                  </a:moveTo>
                  <a:lnTo>
                    <a:pt x="112" y="24"/>
                  </a:lnTo>
                  <a:lnTo>
                    <a:pt x="116" y="24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112" y="2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8" name="Freeform 190"/>
            <p:cNvSpPr/>
            <p:nvPr/>
          </p:nvSpPr>
          <p:spPr>
            <a:xfrm>
              <a:off x="7017840" y="4832280"/>
              <a:ext cx="1034640" cy="1333080"/>
            </a:xfrm>
            <a:custGeom>
              <a:avLst/>
              <a:gdLst/>
              <a:ahLst/>
              <a:rect l="l" t="t" r="r" b="b"/>
              <a:pathLst>
                <a:path w="652" h="840">
                  <a:moveTo>
                    <a:pt x="548" y="244"/>
                  </a:moveTo>
                  <a:lnTo>
                    <a:pt x="548" y="248"/>
                  </a:lnTo>
                  <a:lnTo>
                    <a:pt x="548" y="244"/>
                  </a:lnTo>
                  <a:lnTo>
                    <a:pt x="552" y="244"/>
                  </a:lnTo>
                  <a:lnTo>
                    <a:pt x="552" y="248"/>
                  </a:lnTo>
                  <a:lnTo>
                    <a:pt x="554" y="248"/>
                  </a:lnTo>
                  <a:lnTo>
                    <a:pt x="554" y="252"/>
                  </a:lnTo>
                  <a:lnTo>
                    <a:pt x="554" y="256"/>
                  </a:lnTo>
                  <a:lnTo>
                    <a:pt x="558" y="256"/>
                  </a:lnTo>
                  <a:lnTo>
                    <a:pt x="558" y="258"/>
                  </a:lnTo>
                  <a:lnTo>
                    <a:pt x="562" y="258"/>
                  </a:lnTo>
                  <a:lnTo>
                    <a:pt x="562" y="262"/>
                  </a:lnTo>
                  <a:lnTo>
                    <a:pt x="562" y="266"/>
                  </a:lnTo>
                  <a:lnTo>
                    <a:pt x="566" y="266"/>
                  </a:lnTo>
                  <a:lnTo>
                    <a:pt x="566" y="270"/>
                  </a:lnTo>
                  <a:lnTo>
                    <a:pt x="566" y="274"/>
                  </a:lnTo>
                  <a:lnTo>
                    <a:pt x="566" y="278"/>
                  </a:lnTo>
                  <a:lnTo>
                    <a:pt x="570" y="278"/>
                  </a:lnTo>
                  <a:lnTo>
                    <a:pt x="570" y="282"/>
                  </a:lnTo>
                  <a:lnTo>
                    <a:pt x="570" y="286"/>
                  </a:lnTo>
                  <a:lnTo>
                    <a:pt x="570" y="288"/>
                  </a:lnTo>
                  <a:lnTo>
                    <a:pt x="570" y="292"/>
                  </a:lnTo>
                  <a:lnTo>
                    <a:pt x="570" y="296"/>
                  </a:lnTo>
                  <a:lnTo>
                    <a:pt x="570" y="300"/>
                  </a:lnTo>
                  <a:lnTo>
                    <a:pt x="570" y="302"/>
                  </a:lnTo>
                  <a:lnTo>
                    <a:pt x="574" y="306"/>
                  </a:lnTo>
                  <a:lnTo>
                    <a:pt x="574" y="310"/>
                  </a:lnTo>
                  <a:lnTo>
                    <a:pt x="574" y="314"/>
                  </a:lnTo>
                  <a:lnTo>
                    <a:pt x="574" y="318"/>
                  </a:lnTo>
                  <a:lnTo>
                    <a:pt x="578" y="318"/>
                  </a:lnTo>
                  <a:lnTo>
                    <a:pt x="578" y="322"/>
                  </a:lnTo>
                  <a:lnTo>
                    <a:pt x="578" y="326"/>
                  </a:lnTo>
                  <a:lnTo>
                    <a:pt x="578" y="328"/>
                  </a:lnTo>
                  <a:lnTo>
                    <a:pt x="578" y="332"/>
                  </a:lnTo>
                  <a:lnTo>
                    <a:pt x="574" y="332"/>
                  </a:lnTo>
                  <a:lnTo>
                    <a:pt x="574" y="336"/>
                  </a:lnTo>
                  <a:lnTo>
                    <a:pt x="574" y="340"/>
                  </a:lnTo>
                  <a:lnTo>
                    <a:pt x="574" y="344"/>
                  </a:lnTo>
                  <a:lnTo>
                    <a:pt x="574" y="348"/>
                  </a:lnTo>
                  <a:lnTo>
                    <a:pt x="574" y="352"/>
                  </a:lnTo>
                  <a:lnTo>
                    <a:pt x="570" y="356"/>
                  </a:lnTo>
                  <a:lnTo>
                    <a:pt x="570" y="362"/>
                  </a:lnTo>
                  <a:lnTo>
                    <a:pt x="570" y="366"/>
                  </a:lnTo>
                  <a:lnTo>
                    <a:pt x="570" y="370"/>
                  </a:lnTo>
                  <a:lnTo>
                    <a:pt x="570" y="374"/>
                  </a:lnTo>
                  <a:lnTo>
                    <a:pt x="566" y="378"/>
                  </a:lnTo>
                  <a:lnTo>
                    <a:pt x="566" y="382"/>
                  </a:lnTo>
                  <a:lnTo>
                    <a:pt x="566" y="384"/>
                  </a:lnTo>
                  <a:lnTo>
                    <a:pt x="562" y="384"/>
                  </a:lnTo>
                  <a:lnTo>
                    <a:pt x="562" y="388"/>
                  </a:lnTo>
                  <a:lnTo>
                    <a:pt x="562" y="392"/>
                  </a:lnTo>
                  <a:lnTo>
                    <a:pt x="562" y="396"/>
                  </a:lnTo>
                  <a:lnTo>
                    <a:pt x="558" y="400"/>
                  </a:lnTo>
                  <a:lnTo>
                    <a:pt x="554" y="400"/>
                  </a:lnTo>
                  <a:lnTo>
                    <a:pt x="554" y="404"/>
                  </a:lnTo>
                  <a:lnTo>
                    <a:pt x="552" y="404"/>
                  </a:lnTo>
                  <a:lnTo>
                    <a:pt x="552" y="408"/>
                  </a:lnTo>
                  <a:lnTo>
                    <a:pt x="548" y="412"/>
                  </a:lnTo>
                  <a:lnTo>
                    <a:pt x="548" y="414"/>
                  </a:lnTo>
                  <a:lnTo>
                    <a:pt x="544" y="418"/>
                  </a:lnTo>
                  <a:lnTo>
                    <a:pt x="544" y="422"/>
                  </a:lnTo>
                  <a:lnTo>
                    <a:pt x="544" y="426"/>
                  </a:lnTo>
                  <a:lnTo>
                    <a:pt x="540" y="426"/>
                  </a:lnTo>
                  <a:lnTo>
                    <a:pt x="544" y="426"/>
                  </a:lnTo>
                  <a:lnTo>
                    <a:pt x="540" y="430"/>
                  </a:lnTo>
                  <a:lnTo>
                    <a:pt x="540" y="434"/>
                  </a:lnTo>
                  <a:lnTo>
                    <a:pt x="536" y="438"/>
                  </a:lnTo>
                  <a:lnTo>
                    <a:pt x="540" y="438"/>
                  </a:lnTo>
                  <a:lnTo>
                    <a:pt x="536" y="442"/>
                  </a:lnTo>
                  <a:lnTo>
                    <a:pt x="536" y="444"/>
                  </a:lnTo>
                  <a:lnTo>
                    <a:pt x="536" y="448"/>
                  </a:lnTo>
                  <a:lnTo>
                    <a:pt x="536" y="444"/>
                  </a:lnTo>
                  <a:lnTo>
                    <a:pt x="536" y="448"/>
                  </a:lnTo>
                  <a:lnTo>
                    <a:pt x="532" y="448"/>
                  </a:lnTo>
                  <a:lnTo>
                    <a:pt x="532" y="452"/>
                  </a:lnTo>
                  <a:lnTo>
                    <a:pt x="532" y="456"/>
                  </a:lnTo>
                  <a:lnTo>
                    <a:pt x="528" y="460"/>
                  </a:lnTo>
                  <a:lnTo>
                    <a:pt x="528" y="464"/>
                  </a:lnTo>
                  <a:lnTo>
                    <a:pt x="528" y="468"/>
                  </a:lnTo>
                  <a:lnTo>
                    <a:pt x="528" y="470"/>
                  </a:lnTo>
                  <a:lnTo>
                    <a:pt x="526" y="470"/>
                  </a:lnTo>
                  <a:lnTo>
                    <a:pt x="526" y="474"/>
                  </a:lnTo>
                  <a:lnTo>
                    <a:pt x="526" y="478"/>
                  </a:lnTo>
                  <a:lnTo>
                    <a:pt x="526" y="482"/>
                  </a:lnTo>
                  <a:lnTo>
                    <a:pt x="526" y="486"/>
                  </a:lnTo>
                  <a:lnTo>
                    <a:pt x="526" y="490"/>
                  </a:lnTo>
                  <a:lnTo>
                    <a:pt x="526" y="494"/>
                  </a:lnTo>
                  <a:lnTo>
                    <a:pt x="522" y="494"/>
                  </a:lnTo>
                  <a:lnTo>
                    <a:pt x="522" y="498"/>
                  </a:lnTo>
                  <a:lnTo>
                    <a:pt x="518" y="498"/>
                  </a:lnTo>
                  <a:lnTo>
                    <a:pt x="514" y="498"/>
                  </a:lnTo>
                  <a:lnTo>
                    <a:pt x="510" y="498"/>
                  </a:lnTo>
                  <a:lnTo>
                    <a:pt x="506" y="498"/>
                  </a:lnTo>
                  <a:lnTo>
                    <a:pt x="502" y="498"/>
                  </a:lnTo>
                  <a:lnTo>
                    <a:pt x="498" y="498"/>
                  </a:lnTo>
                  <a:lnTo>
                    <a:pt x="498" y="500"/>
                  </a:lnTo>
                  <a:lnTo>
                    <a:pt x="496" y="500"/>
                  </a:lnTo>
                  <a:lnTo>
                    <a:pt x="492" y="500"/>
                  </a:lnTo>
                  <a:lnTo>
                    <a:pt x="492" y="504"/>
                  </a:lnTo>
                  <a:lnTo>
                    <a:pt x="488" y="504"/>
                  </a:lnTo>
                  <a:lnTo>
                    <a:pt x="488" y="508"/>
                  </a:lnTo>
                  <a:lnTo>
                    <a:pt x="484" y="512"/>
                  </a:lnTo>
                  <a:lnTo>
                    <a:pt x="480" y="516"/>
                  </a:lnTo>
                  <a:lnTo>
                    <a:pt x="476" y="516"/>
                  </a:lnTo>
                  <a:lnTo>
                    <a:pt x="472" y="516"/>
                  </a:lnTo>
                  <a:lnTo>
                    <a:pt x="472" y="520"/>
                  </a:lnTo>
                  <a:lnTo>
                    <a:pt x="476" y="520"/>
                  </a:lnTo>
                  <a:lnTo>
                    <a:pt x="476" y="516"/>
                  </a:lnTo>
                  <a:lnTo>
                    <a:pt x="476" y="524"/>
                  </a:lnTo>
                  <a:lnTo>
                    <a:pt x="472" y="524"/>
                  </a:lnTo>
                  <a:lnTo>
                    <a:pt x="472" y="520"/>
                  </a:lnTo>
                  <a:lnTo>
                    <a:pt x="470" y="516"/>
                  </a:lnTo>
                  <a:lnTo>
                    <a:pt x="470" y="520"/>
                  </a:lnTo>
                  <a:lnTo>
                    <a:pt x="466" y="516"/>
                  </a:lnTo>
                  <a:lnTo>
                    <a:pt x="462" y="516"/>
                  </a:lnTo>
                  <a:lnTo>
                    <a:pt x="462" y="512"/>
                  </a:lnTo>
                  <a:lnTo>
                    <a:pt x="462" y="508"/>
                  </a:lnTo>
                  <a:lnTo>
                    <a:pt x="462" y="504"/>
                  </a:lnTo>
                  <a:lnTo>
                    <a:pt x="458" y="504"/>
                  </a:lnTo>
                  <a:lnTo>
                    <a:pt x="458" y="508"/>
                  </a:lnTo>
                  <a:lnTo>
                    <a:pt x="454" y="512"/>
                  </a:lnTo>
                  <a:lnTo>
                    <a:pt x="452" y="508"/>
                  </a:lnTo>
                  <a:lnTo>
                    <a:pt x="454" y="508"/>
                  </a:lnTo>
                  <a:lnTo>
                    <a:pt x="458" y="504"/>
                  </a:lnTo>
                  <a:lnTo>
                    <a:pt x="458" y="500"/>
                  </a:lnTo>
                  <a:lnTo>
                    <a:pt x="454" y="500"/>
                  </a:lnTo>
                  <a:lnTo>
                    <a:pt x="452" y="500"/>
                  </a:lnTo>
                  <a:lnTo>
                    <a:pt x="448" y="504"/>
                  </a:lnTo>
                  <a:lnTo>
                    <a:pt x="452" y="504"/>
                  </a:lnTo>
                  <a:lnTo>
                    <a:pt x="452" y="508"/>
                  </a:lnTo>
                  <a:lnTo>
                    <a:pt x="448" y="508"/>
                  </a:lnTo>
                  <a:lnTo>
                    <a:pt x="444" y="512"/>
                  </a:lnTo>
                  <a:lnTo>
                    <a:pt x="440" y="512"/>
                  </a:lnTo>
                  <a:lnTo>
                    <a:pt x="440" y="516"/>
                  </a:lnTo>
                  <a:lnTo>
                    <a:pt x="436" y="516"/>
                  </a:lnTo>
                  <a:lnTo>
                    <a:pt x="436" y="520"/>
                  </a:lnTo>
                  <a:lnTo>
                    <a:pt x="432" y="516"/>
                  </a:lnTo>
                  <a:lnTo>
                    <a:pt x="428" y="516"/>
                  </a:lnTo>
                  <a:lnTo>
                    <a:pt x="428" y="512"/>
                  </a:lnTo>
                  <a:lnTo>
                    <a:pt x="426" y="512"/>
                  </a:lnTo>
                  <a:lnTo>
                    <a:pt x="422" y="512"/>
                  </a:lnTo>
                  <a:lnTo>
                    <a:pt x="422" y="508"/>
                  </a:lnTo>
                  <a:lnTo>
                    <a:pt x="418" y="508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402" y="508"/>
                  </a:lnTo>
                  <a:lnTo>
                    <a:pt x="402" y="504"/>
                  </a:lnTo>
                  <a:lnTo>
                    <a:pt x="400" y="504"/>
                  </a:lnTo>
                  <a:lnTo>
                    <a:pt x="396" y="504"/>
                  </a:lnTo>
                  <a:lnTo>
                    <a:pt x="396" y="500"/>
                  </a:lnTo>
                  <a:lnTo>
                    <a:pt x="392" y="500"/>
                  </a:lnTo>
                  <a:lnTo>
                    <a:pt x="392" y="498"/>
                  </a:lnTo>
                  <a:lnTo>
                    <a:pt x="388" y="498"/>
                  </a:lnTo>
                  <a:lnTo>
                    <a:pt x="388" y="494"/>
                  </a:lnTo>
                  <a:lnTo>
                    <a:pt x="384" y="494"/>
                  </a:lnTo>
                  <a:lnTo>
                    <a:pt x="384" y="490"/>
                  </a:lnTo>
                  <a:lnTo>
                    <a:pt x="380" y="486"/>
                  </a:lnTo>
                  <a:lnTo>
                    <a:pt x="380" y="482"/>
                  </a:lnTo>
                  <a:lnTo>
                    <a:pt x="384" y="478"/>
                  </a:lnTo>
                  <a:lnTo>
                    <a:pt x="384" y="474"/>
                  </a:lnTo>
                  <a:lnTo>
                    <a:pt x="380" y="468"/>
                  </a:lnTo>
                  <a:lnTo>
                    <a:pt x="376" y="464"/>
                  </a:lnTo>
                  <a:lnTo>
                    <a:pt x="376" y="460"/>
                  </a:lnTo>
                  <a:lnTo>
                    <a:pt x="372" y="460"/>
                  </a:lnTo>
                  <a:lnTo>
                    <a:pt x="372" y="456"/>
                  </a:lnTo>
                  <a:lnTo>
                    <a:pt x="372" y="460"/>
                  </a:lnTo>
                  <a:lnTo>
                    <a:pt x="376" y="460"/>
                  </a:lnTo>
                  <a:lnTo>
                    <a:pt x="376" y="464"/>
                  </a:lnTo>
                  <a:lnTo>
                    <a:pt x="380" y="468"/>
                  </a:lnTo>
                  <a:lnTo>
                    <a:pt x="380" y="464"/>
                  </a:lnTo>
                  <a:lnTo>
                    <a:pt x="376" y="464"/>
                  </a:lnTo>
                  <a:lnTo>
                    <a:pt x="376" y="460"/>
                  </a:lnTo>
                  <a:lnTo>
                    <a:pt x="372" y="456"/>
                  </a:lnTo>
                  <a:lnTo>
                    <a:pt x="372" y="460"/>
                  </a:lnTo>
                  <a:lnTo>
                    <a:pt x="376" y="456"/>
                  </a:lnTo>
                  <a:lnTo>
                    <a:pt x="376" y="452"/>
                  </a:lnTo>
                  <a:lnTo>
                    <a:pt x="372" y="452"/>
                  </a:lnTo>
                  <a:lnTo>
                    <a:pt x="370" y="452"/>
                  </a:lnTo>
                  <a:lnTo>
                    <a:pt x="372" y="452"/>
                  </a:lnTo>
                  <a:lnTo>
                    <a:pt x="372" y="456"/>
                  </a:lnTo>
                  <a:lnTo>
                    <a:pt x="370" y="456"/>
                  </a:lnTo>
                  <a:lnTo>
                    <a:pt x="366" y="456"/>
                  </a:lnTo>
                  <a:lnTo>
                    <a:pt x="358" y="456"/>
                  </a:lnTo>
                  <a:lnTo>
                    <a:pt x="362" y="456"/>
                  </a:lnTo>
                  <a:lnTo>
                    <a:pt x="362" y="452"/>
                  </a:lnTo>
                  <a:lnTo>
                    <a:pt x="362" y="448"/>
                  </a:lnTo>
                  <a:lnTo>
                    <a:pt x="366" y="444"/>
                  </a:lnTo>
                  <a:lnTo>
                    <a:pt x="366" y="442"/>
                  </a:lnTo>
                  <a:lnTo>
                    <a:pt x="362" y="438"/>
                  </a:lnTo>
                  <a:lnTo>
                    <a:pt x="362" y="434"/>
                  </a:lnTo>
                  <a:lnTo>
                    <a:pt x="358" y="430"/>
                  </a:lnTo>
                  <a:lnTo>
                    <a:pt x="358" y="434"/>
                  </a:lnTo>
                  <a:lnTo>
                    <a:pt x="354" y="434"/>
                  </a:lnTo>
                  <a:lnTo>
                    <a:pt x="354" y="438"/>
                  </a:lnTo>
                  <a:lnTo>
                    <a:pt x="354" y="442"/>
                  </a:lnTo>
                  <a:lnTo>
                    <a:pt x="354" y="444"/>
                  </a:lnTo>
                  <a:lnTo>
                    <a:pt x="354" y="448"/>
                  </a:lnTo>
                  <a:lnTo>
                    <a:pt x="350" y="448"/>
                  </a:lnTo>
                  <a:lnTo>
                    <a:pt x="346" y="448"/>
                  </a:lnTo>
                  <a:lnTo>
                    <a:pt x="342" y="448"/>
                  </a:lnTo>
                  <a:lnTo>
                    <a:pt x="340" y="452"/>
                  </a:lnTo>
                  <a:lnTo>
                    <a:pt x="340" y="448"/>
                  </a:lnTo>
                  <a:lnTo>
                    <a:pt x="342" y="448"/>
                  </a:lnTo>
                  <a:lnTo>
                    <a:pt x="342" y="444"/>
                  </a:lnTo>
                  <a:lnTo>
                    <a:pt x="346" y="444"/>
                  </a:lnTo>
                  <a:lnTo>
                    <a:pt x="350" y="444"/>
                  </a:lnTo>
                  <a:lnTo>
                    <a:pt x="350" y="442"/>
                  </a:lnTo>
                  <a:lnTo>
                    <a:pt x="350" y="438"/>
                  </a:lnTo>
                  <a:lnTo>
                    <a:pt x="350" y="434"/>
                  </a:lnTo>
                  <a:lnTo>
                    <a:pt x="350" y="430"/>
                  </a:lnTo>
                  <a:lnTo>
                    <a:pt x="350" y="426"/>
                  </a:lnTo>
                  <a:lnTo>
                    <a:pt x="350" y="422"/>
                  </a:lnTo>
                  <a:lnTo>
                    <a:pt x="354" y="418"/>
                  </a:lnTo>
                  <a:lnTo>
                    <a:pt x="354" y="414"/>
                  </a:lnTo>
                  <a:lnTo>
                    <a:pt x="354" y="412"/>
                  </a:lnTo>
                  <a:lnTo>
                    <a:pt x="358" y="412"/>
                  </a:lnTo>
                  <a:lnTo>
                    <a:pt x="358" y="408"/>
                  </a:lnTo>
                  <a:lnTo>
                    <a:pt x="354" y="404"/>
                  </a:lnTo>
                  <a:lnTo>
                    <a:pt x="354" y="400"/>
                  </a:lnTo>
                  <a:lnTo>
                    <a:pt x="354" y="404"/>
                  </a:lnTo>
                  <a:lnTo>
                    <a:pt x="354" y="408"/>
                  </a:lnTo>
                  <a:lnTo>
                    <a:pt x="350" y="408"/>
                  </a:lnTo>
                  <a:lnTo>
                    <a:pt x="350" y="412"/>
                  </a:lnTo>
                  <a:lnTo>
                    <a:pt x="346" y="412"/>
                  </a:lnTo>
                  <a:lnTo>
                    <a:pt x="346" y="414"/>
                  </a:lnTo>
                  <a:lnTo>
                    <a:pt x="346" y="418"/>
                  </a:lnTo>
                  <a:lnTo>
                    <a:pt x="342" y="422"/>
                  </a:lnTo>
                  <a:lnTo>
                    <a:pt x="342" y="418"/>
                  </a:lnTo>
                  <a:lnTo>
                    <a:pt x="340" y="422"/>
                  </a:lnTo>
                  <a:lnTo>
                    <a:pt x="342" y="422"/>
                  </a:lnTo>
                  <a:lnTo>
                    <a:pt x="340" y="422"/>
                  </a:lnTo>
                  <a:lnTo>
                    <a:pt x="336" y="426"/>
                  </a:lnTo>
                  <a:lnTo>
                    <a:pt x="332" y="426"/>
                  </a:lnTo>
                  <a:lnTo>
                    <a:pt x="332" y="430"/>
                  </a:lnTo>
                  <a:lnTo>
                    <a:pt x="332" y="434"/>
                  </a:lnTo>
                  <a:lnTo>
                    <a:pt x="328" y="434"/>
                  </a:lnTo>
                  <a:lnTo>
                    <a:pt x="328" y="438"/>
                  </a:lnTo>
                  <a:lnTo>
                    <a:pt x="324" y="442"/>
                  </a:lnTo>
                  <a:lnTo>
                    <a:pt x="328" y="442"/>
                  </a:lnTo>
                  <a:lnTo>
                    <a:pt x="328" y="444"/>
                  </a:lnTo>
                  <a:lnTo>
                    <a:pt x="328" y="442"/>
                  </a:lnTo>
                  <a:lnTo>
                    <a:pt x="324" y="442"/>
                  </a:lnTo>
                  <a:lnTo>
                    <a:pt x="324" y="444"/>
                  </a:lnTo>
                  <a:lnTo>
                    <a:pt x="324" y="442"/>
                  </a:lnTo>
                  <a:lnTo>
                    <a:pt x="320" y="442"/>
                  </a:lnTo>
                  <a:lnTo>
                    <a:pt x="320" y="438"/>
                  </a:lnTo>
                  <a:lnTo>
                    <a:pt x="316" y="438"/>
                  </a:lnTo>
                  <a:lnTo>
                    <a:pt x="316" y="434"/>
                  </a:lnTo>
                  <a:lnTo>
                    <a:pt x="320" y="438"/>
                  </a:lnTo>
                  <a:lnTo>
                    <a:pt x="320" y="434"/>
                  </a:lnTo>
                  <a:lnTo>
                    <a:pt x="320" y="430"/>
                  </a:lnTo>
                  <a:lnTo>
                    <a:pt x="316" y="430"/>
                  </a:lnTo>
                  <a:lnTo>
                    <a:pt x="316" y="426"/>
                  </a:lnTo>
                  <a:lnTo>
                    <a:pt x="316" y="422"/>
                  </a:lnTo>
                  <a:lnTo>
                    <a:pt x="314" y="422"/>
                  </a:lnTo>
                  <a:lnTo>
                    <a:pt x="314" y="418"/>
                  </a:lnTo>
                  <a:lnTo>
                    <a:pt x="314" y="414"/>
                  </a:lnTo>
                  <a:lnTo>
                    <a:pt x="310" y="412"/>
                  </a:lnTo>
                  <a:lnTo>
                    <a:pt x="306" y="412"/>
                  </a:lnTo>
                  <a:lnTo>
                    <a:pt x="302" y="408"/>
                  </a:lnTo>
                  <a:lnTo>
                    <a:pt x="302" y="404"/>
                  </a:lnTo>
                  <a:lnTo>
                    <a:pt x="306" y="404"/>
                  </a:lnTo>
                  <a:lnTo>
                    <a:pt x="306" y="400"/>
                  </a:lnTo>
                  <a:lnTo>
                    <a:pt x="302" y="400"/>
                  </a:lnTo>
                  <a:lnTo>
                    <a:pt x="302" y="396"/>
                  </a:lnTo>
                  <a:lnTo>
                    <a:pt x="298" y="396"/>
                  </a:lnTo>
                  <a:lnTo>
                    <a:pt x="298" y="400"/>
                  </a:lnTo>
                  <a:lnTo>
                    <a:pt x="298" y="396"/>
                  </a:lnTo>
                  <a:lnTo>
                    <a:pt x="298" y="392"/>
                  </a:lnTo>
                  <a:lnTo>
                    <a:pt x="294" y="392"/>
                  </a:lnTo>
                  <a:lnTo>
                    <a:pt x="290" y="392"/>
                  </a:lnTo>
                  <a:lnTo>
                    <a:pt x="286" y="392"/>
                  </a:lnTo>
                  <a:lnTo>
                    <a:pt x="286" y="388"/>
                  </a:lnTo>
                  <a:lnTo>
                    <a:pt x="284" y="388"/>
                  </a:lnTo>
                  <a:lnTo>
                    <a:pt x="280" y="388"/>
                  </a:lnTo>
                  <a:lnTo>
                    <a:pt x="276" y="388"/>
                  </a:lnTo>
                  <a:lnTo>
                    <a:pt x="272" y="388"/>
                  </a:lnTo>
                  <a:lnTo>
                    <a:pt x="272" y="384"/>
                  </a:lnTo>
                  <a:lnTo>
                    <a:pt x="268" y="384"/>
                  </a:lnTo>
                  <a:lnTo>
                    <a:pt x="268" y="382"/>
                  </a:lnTo>
                  <a:lnTo>
                    <a:pt x="264" y="382"/>
                  </a:lnTo>
                  <a:lnTo>
                    <a:pt x="260" y="382"/>
                  </a:lnTo>
                  <a:lnTo>
                    <a:pt x="260" y="378"/>
                  </a:lnTo>
                  <a:lnTo>
                    <a:pt x="258" y="382"/>
                  </a:lnTo>
                  <a:lnTo>
                    <a:pt x="254" y="382"/>
                  </a:lnTo>
                  <a:lnTo>
                    <a:pt x="246" y="382"/>
                  </a:lnTo>
                  <a:lnTo>
                    <a:pt x="242" y="382"/>
                  </a:lnTo>
                  <a:lnTo>
                    <a:pt x="238" y="382"/>
                  </a:lnTo>
                  <a:lnTo>
                    <a:pt x="234" y="382"/>
                  </a:lnTo>
                  <a:lnTo>
                    <a:pt x="230" y="382"/>
                  </a:lnTo>
                  <a:lnTo>
                    <a:pt x="228" y="384"/>
                  </a:lnTo>
                  <a:lnTo>
                    <a:pt x="224" y="384"/>
                  </a:lnTo>
                  <a:lnTo>
                    <a:pt x="216" y="388"/>
                  </a:lnTo>
                  <a:lnTo>
                    <a:pt x="216" y="392"/>
                  </a:lnTo>
                  <a:lnTo>
                    <a:pt x="212" y="392"/>
                  </a:lnTo>
                  <a:lnTo>
                    <a:pt x="208" y="392"/>
                  </a:lnTo>
                  <a:lnTo>
                    <a:pt x="204" y="392"/>
                  </a:lnTo>
                  <a:lnTo>
                    <a:pt x="202" y="392"/>
                  </a:lnTo>
                  <a:lnTo>
                    <a:pt x="202" y="396"/>
                  </a:lnTo>
                  <a:lnTo>
                    <a:pt x="198" y="396"/>
                  </a:lnTo>
                  <a:lnTo>
                    <a:pt x="194" y="396"/>
                  </a:lnTo>
                  <a:lnTo>
                    <a:pt x="194" y="392"/>
                  </a:lnTo>
                  <a:lnTo>
                    <a:pt x="190" y="392"/>
                  </a:lnTo>
                  <a:lnTo>
                    <a:pt x="186" y="392"/>
                  </a:lnTo>
                  <a:lnTo>
                    <a:pt x="182" y="396"/>
                  </a:lnTo>
                  <a:lnTo>
                    <a:pt x="178" y="400"/>
                  </a:lnTo>
                  <a:lnTo>
                    <a:pt x="174" y="400"/>
                  </a:lnTo>
                  <a:lnTo>
                    <a:pt x="172" y="404"/>
                  </a:lnTo>
                  <a:lnTo>
                    <a:pt x="168" y="404"/>
                  </a:lnTo>
                  <a:lnTo>
                    <a:pt x="168" y="408"/>
                  </a:lnTo>
                  <a:lnTo>
                    <a:pt x="164" y="408"/>
                  </a:lnTo>
                  <a:lnTo>
                    <a:pt x="160" y="408"/>
                  </a:lnTo>
                  <a:lnTo>
                    <a:pt x="160" y="412"/>
                  </a:lnTo>
                  <a:lnTo>
                    <a:pt x="160" y="414"/>
                  </a:lnTo>
                  <a:lnTo>
                    <a:pt x="156" y="418"/>
                  </a:lnTo>
                  <a:lnTo>
                    <a:pt x="156" y="422"/>
                  </a:lnTo>
                  <a:lnTo>
                    <a:pt x="152" y="422"/>
                  </a:lnTo>
                  <a:lnTo>
                    <a:pt x="152" y="426"/>
                  </a:lnTo>
                  <a:lnTo>
                    <a:pt x="148" y="422"/>
                  </a:lnTo>
                  <a:lnTo>
                    <a:pt x="148" y="426"/>
                  </a:lnTo>
                  <a:lnTo>
                    <a:pt x="146" y="426"/>
                  </a:lnTo>
                  <a:lnTo>
                    <a:pt x="146" y="422"/>
                  </a:lnTo>
                  <a:lnTo>
                    <a:pt x="142" y="422"/>
                  </a:lnTo>
                  <a:lnTo>
                    <a:pt x="142" y="426"/>
                  </a:lnTo>
                  <a:lnTo>
                    <a:pt x="142" y="422"/>
                  </a:lnTo>
                  <a:lnTo>
                    <a:pt x="138" y="422"/>
                  </a:lnTo>
                  <a:lnTo>
                    <a:pt x="138" y="426"/>
                  </a:lnTo>
                  <a:lnTo>
                    <a:pt x="134" y="426"/>
                  </a:lnTo>
                  <a:lnTo>
                    <a:pt x="130" y="426"/>
                  </a:lnTo>
                  <a:lnTo>
                    <a:pt x="130" y="422"/>
                  </a:lnTo>
                  <a:lnTo>
                    <a:pt x="126" y="422"/>
                  </a:lnTo>
                  <a:lnTo>
                    <a:pt x="122" y="422"/>
                  </a:lnTo>
                  <a:lnTo>
                    <a:pt x="120" y="422"/>
                  </a:lnTo>
                  <a:lnTo>
                    <a:pt x="116" y="422"/>
                  </a:lnTo>
                  <a:lnTo>
                    <a:pt x="112" y="422"/>
                  </a:lnTo>
                  <a:lnTo>
                    <a:pt x="108" y="426"/>
                  </a:lnTo>
                  <a:lnTo>
                    <a:pt x="104" y="426"/>
                  </a:lnTo>
                  <a:lnTo>
                    <a:pt x="102" y="426"/>
                  </a:lnTo>
                  <a:lnTo>
                    <a:pt x="98" y="426"/>
                  </a:lnTo>
                  <a:lnTo>
                    <a:pt x="98" y="430"/>
                  </a:lnTo>
                  <a:lnTo>
                    <a:pt x="94" y="430"/>
                  </a:lnTo>
                  <a:lnTo>
                    <a:pt x="94" y="434"/>
                  </a:lnTo>
                  <a:lnTo>
                    <a:pt x="90" y="438"/>
                  </a:lnTo>
                  <a:lnTo>
                    <a:pt x="90" y="434"/>
                  </a:lnTo>
                  <a:lnTo>
                    <a:pt x="86" y="434"/>
                  </a:lnTo>
                  <a:lnTo>
                    <a:pt x="86" y="438"/>
                  </a:lnTo>
                  <a:lnTo>
                    <a:pt x="82" y="438"/>
                  </a:lnTo>
                  <a:lnTo>
                    <a:pt x="82" y="442"/>
                  </a:lnTo>
                  <a:lnTo>
                    <a:pt x="78" y="442"/>
                  </a:lnTo>
                  <a:lnTo>
                    <a:pt x="78" y="444"/>
                  </a:lnTo>
                  <a:lnTo>
                    <a:pt x="74" y="444"/>
                  </a:lnTo>
                  <a:lnTo>
                    <a:pt x="72" y="444"/>
                  </a:lnTo>
                  <a:lnTo>
                    <a:pt x="74" y="444"/>
                  </a:lnTo>
                  <a:lnTo>
                    <a:pt x="74" y="448"/>
                  </a:lnTo>
                  <a:lnTo>
                    <a:pt x="72" y="448"/>
                  </a:lnTo>
                  <a:lnTo>
                    <a:pt x="72" y="444"/>
                  </a:lnTo>
                  <a:lnTo>
                    <a:pt x="68" y="444"/>
                  </a:lnTo>
                  <a:lnTo>
                    <a:pt x="68" y="448"/>
                  </a:lnTo>
                  <a:lnTo>
                    <a:pt x="68" y="444"/>
                  </a:lnTo>
                  <a:lnTo>
                    <a:pt x="64" y="444"/>
                  </a:lnTo>
                  <a:lnTo>
                    <a:pt x="60" y="444"/>
                  </a:lnTo>
                  <a:lnTo>
                    <a:pt x="56" y="444"/>
                  </a:lnTo>
                  <a:lnTo>
                    <a:pt x="52" y="444"/>
                  </a:lnTo>
                  <a:lnTo>
                    <a:pt x="48" y="444"/>
                  </a:lnTo>
                  <a:lnTo>
                    <a:pt x="48" y="442"/>
                  </a:lnTo>
                  <a:lnTo>
                    <a:pt x="46" y="442"/>
                  </a:lnTo>
                  <a:lnTo>
                    <a:pt x="46" y="438"/>
                  </a:lnTo>
                  <a:lnTo>
                    <a:pt x="42" y="438"/>
                  </a:lnTo>
                  <a:lnTo>
                    <a:pt x="42" y="434"/>
                  </a:lnTo>
                  <a:lnTo>
                    <a:pt x="38" y="434"/>
                  </a:lnTo>
                  <a:lnTo>
                    <a:pt x="34" y="430"/>
                  </a:lnTo>
                  <a:lnTo>
                    <a:pt x="34" y="434"/>
                  </a:lnTo>
                  <a:lnTo>
                    <a:pt x="30" y="430"/>
                  </a:lnTo>
                  <a:lnTo>
                    <a:pt x="30" y="426"/>
                  </a:lnTo>
                  <a:lnTo>
                    <a:pt x="30" y="422"/>
                  </a:lnTo>
                  <a:lnTo>
                    <a:pt x="30" y="418"/>
                  </a:lnTo>
                  <a:lnTo>
                    <a:pt x="34" y="418"/>
                  </a:lnTo>
                  <a:lnTo>
                    <a:pt x="38" y="418"/>
                  </a:lnTo>
                  <a:lnTo>
                    <a:pt x="42" y="414"/>
                  </a:lnTo>
                  <a:lnTo>
                    <a:pt x="42" y="412"/>
                  </a:lnTo>
                  <a:lnTo>
                    <a:pt x="42" y="408"/>
                  </a:lnTo>
                  <a:lnTo>
                    <a:pt x="42" y="404"/>
                  </a:lnTo>
                  <a:lnTo>
                    <a:pt x="42" y="400"/>
                  </a:lnTo>
                  <a:lnTo>
                    <a:pt x="42" y="404"/>
                  </a:lnTo>
                  <a:lnTo>
                    <a:pt x="42" y="400"/>
                  </a:lnTo>
                  <a:lnTo>
                    <a:pt x="42" y="396"/>
                  </a:lnTo>
                  <a:lnTo>
                    <a:pt x="42" y="392"/>
                  </a:lnTo>
                  <a:lnTo>
                    <a:pt x="42" y="388"/>
                  </a:lnTo>
                  <a:lnTo>
                    <a:pt x="42" y="384"/>
                  </a:lnTo>
                  <a:lnTo>
                    <a:pt x="42" y="382"/>
                  </a:lnTo>
                  <a:lnTo>
                    <a:pt x="42" y="378"/>
                  </a:lnTo>
                  <a:lnTo>
                    <a:pt x="38" y="378"/>
                  </a:lnTo>
                  <a:lnTo>
                    <a:pt x="38" y="374"/>
                  </a:lnTo>
                  <a:lnTo>
                    <a:pt x="38" y="370"/>
                  </a:lnTo>
                  <a:lnTo>
                    <a:pt x="34" y="370"/>
                  </a:lnTo>
                  <a:lnTo>
                    <a:pt x="34" y="366"/>
                  </a:lnTo>
                  <a:lnTo>
                    <a:pt x="34" y="362"/>
                  </a:lnTo>
                  <a:lnTo>
                    <a:pt x="34" y="358"/>
                  </a:lnTo>
                  <a:lnTo>
                    <a:pt x="34" y="356"/>
                  </a:lnTo>
                  <a:lnTo>
                    <a:pt x="30" y="356"/>
                  </a:lnTo>
                  <a:lnTo>
                    <a:pt x="30" y="352"/>
                  </a:lnTo>
                  <a:lnTo>
                    <a:pt x="30" y="348"/>
                  </a:lnTo>
                  <a:lnTo>
                    <a:pt x="30" y="344"/>
                  </a:lnTo>
                  <a:lnTo>
                    <a:pt x="30" y="340"/>
                  </a:lnTo>
                  <a:lnTo>
                    <a:pt x="30" y="336"/>
                  </a:lnTo>
                  <a:lnTo>
                    <a:pt x="26" y="332"/>
                  </a:lnTo>
                  <a:lnTo>
                    <a:pt x="26" y="328"/>
                  </a:lnTo>
                  <a:lnTo>
                    <a:pt x="26" y="326"/>
                  </a:lnTo>
                  <a:lnTo>
                    <a:pt x="22" y="322"/>
                  </a:lnTo>
                  <a:lnTo>
                    <a:pt x="22" y="318"/>
                  </a:lnTo>
                  <a:lnTo>
                    <a:pt x="18" y="318"/>
                  </a:lnTo>
                  <a:lnTo>
                    <a:pt x="18" y="314"/>
                  </a:lnTo>
                  <a:lnTo>
                    <a:pt x="18" y="310"/>
                  </a:lnTo>
                  <a:lnTo>
                    <a:pt x="18" y="306"/>
                  </a:lnTo>
                  <a:lnTo>
                    <a:pt x="18" y="302"/>
                  </a:lnTo>
                  <a:lnTo>
                    <a:pt x="16" y="300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12" y="292"/>
                  </a:lnTo>
                  <a:lnTo>
                    <a:pt x="12" y="288"/>
                  </a:lnTo>
                  <a:lnTo>
                    <a:pt x="8" y="288"/>
                  </a:lnTo>
                  <a:lnTo>
                    <a:pt x="8" y="286"/>
                  </a:lnTo>
                  <a:lnTo>
                    <a:pt x="8" y="282"/>
                  </a:lnTo>
                  <a:lnTo>
                    <a:pt x="8" y="286"/>
                  </a:lnTo>
                  <a:lnTo>
                    <a:pt x="8" y="282"/>
                  </a:lnTo>
                  <a:lnTo>
                    <a:pt x="12" y="286"/>
                  </a:lnTo>
                  <a:lnTo>
                    <a:pt x="12" y="288"/>
                  </a:lnTo>
                  <a:lnTo>
                    <a:pt x="12" y="292"/>
                  </a:lnTo>
                  <a:lnTo>
                    <a:pt x="16" y="292"/>
                  </a:lnTo>
                  <a:lnTo>
                    <a:pt x="16" y="288"/>
                  </a:lnTo>
                  <a:lnTo>
                    <a:pt x="16" y="286"/>
                  </a:lnTo>
                  <a:lnTo>
                    <a:pt x="12" y="286"/>
                  </a:lnTo>
                  <a:lnTo>
                    <a:pt x="12" y="282"/>
                  </a:lnTo>
                  <a:lnTo>
                    <a:pt x="12" y="278"/>
                  </a:lnTo>
                  <a:lnTo>
                    <a:pt x="8" y="274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12" y="278"/>
                  </a:lnTo>
                  <a:lnTo>
                    <a:pt x="16" y="278"/>
                  </a:lnTo>
                  <a:lnTo>
                    <a:pt x="16" y="282"/>
                  </a:lnTo>
                  <a:lnTo>
                    <a:pt x="12" y="282"/>
                  </a:lnTo>
                  <a:lnTo>
                    <a:pt x="16" y="286"/>
                  </a:lnTo>
                  <a:lnTo>
                    <a:pt x="16" y="282"/>
                  </a:lnTo>
                  <a:lnTo>
                    <a:pt x="16" y="286"/>
                  </a:lnTo>
                  <a:lnTo>
                    <a:pt x="18" y="288"/>
                  </a:lnTo>
                  <a:lnTo>
                    <a:pt x="18" y="286"/>
                  </a:lnTo>
                  <a:lnTo>
                    <a:pt x="18" y="282"/>
                  </a:lnTo>
                  <a:lnTo>
                    <a:pt x="22" y="282"/>
                  </a:lnTo>
                  <a:lnTo>
                    <a:pt x="22" y="278"/>
                  </a:lnTo>
                  <a:lnTo>
                    <a:pt x="18" y="274"/>
                  </a:lnTo>
                  <a:lnTo>
                    <a:pt x="16" y="270"/>
                  </a:lnTo>
                  <a:lnTo>
                    <a:pt x="16" y="266"/>
                  </a:lnTo>
                  <a:lnTo>
                    <a:pt x="12" y="262"/>
                  </a:lnTo>
                  <a:lnTo>
                    <a:pt x="12" y="258"/>
                  </a:lnTo>
                  <a:lnTo>
                    <a:pt x="12" y="256"/>
                  </a:lnTo>
                  <a:lnTo>
                    <a:pt x="8" y="256"/>
                  </a:lnTo>
                  <a:lnTo>
                    <a:pt x="8" y="252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2" y="240"/>
                  </a:lnTo>
                  <a:lnTo>
                    <a:pt x="12" y="236"/>
                  </a:lnTo>
                  <a:lnTo>
                    <a:pt x="16" y="236"/>
                  </a:lnTo>
                  <a:lnTo>
                    <a:pt x="16" y="232"/>
                  </a:lnTo>
                  <a:lnTo>
                    <a:pt x="16" y="228"/>
                  </a:lnTo>
                  <a:lnTo>
                    <a:pt x="16" y="226"/>
                  </a:lnTo>
                  <a:lnTo>
                    <a:pt x="16" y="222"/>
                  </a:lnTo>
                  <a:lnTo>
                    <a:pt x="12" y="222"/>
                  </a:lnTo>
                  <a:lnTo>
                    <a:pt x="12" y="218"/>
                  </a:lnTo>
                  <a:lnTo>
                    <a:pt x="16" y="218"/>
                  </a:lnTo>
                  <a:lnTo>
                    <a:pt x="16" y="214"/>
                  </a:lnTo>
                  <a:lnTo>
                    <a:pt x="16" y="210"/>
                  </a:lnTo>
                  <a:lnTo>
                    <a:pt x="16" y="206"/>
                  </a:lnTo>
                  <a:lnTo>
                    <a:pt x="18" y="206"/>
                  </a:lnTo>
                  <a:lnTo>
                    <a:pt x="18" y="210"/>
                  </a:lnTo>
                  <a:lnTo>
                    <a:pt x="18" y="214"/>
                  </a:lnTo>
                  <a:lnTo>
                    <a:pt x="18" y="218"/>
                  </a:lnTo>
                  <a:lnTo>
                    <a:pt x="22" y="218"/>
                  </a:lnTo>
                  <a:lnTo>
                    <a:pt x="22" y="214"/>
                  </a:lnTo>
                  <a:lnTo>
                    <a:pt x="22" y="210"/>
                  </a:lnTo>
                  <a:lnTo>
                    <a:pt x="26" y="210"/>
                  </a:lnTo>
                  <a:lnTo>
                    <a:pt x="26" y="206"/>
                  </a:lnTo>
                  <a:lnTo>
                    <a:pt x="30" y="202"/>
                  </a:lnTo>
                  <a:lnTo>
                    <a:pt x="34" y="202"/>
                  </a:lnTo>
                  <a:lnTo>
                    <a:pt x="38" y="200"/>
                  </a:lnTo>
                  <a:lnTo>
                    <a:pt x="42" y="196"/>
                  </a:lnTo>
                  <a:lnTo>
                    <a:pt x="46" y="196"/>
                  </a:lnTo>
                  <a:lnTo>
                    <a:pt x="46" y="192"/>
                  </a:lnTo>
                  <a:lnTo>
                    <a:pt x="48" y="192"/>
                  </a:lnTo>
                  <a:lnTo>
                    <a:pt x="48" y="188"/>
                  </a:lnTo>
                  <a:lnTo>
                    <a:pt x="52" y="188"/>
                  </a:lnTo>
                  <a:lnTo>
                    <a:pt x="56" y="188"/>
                  </a:lnTo>
                  <a:lnTo>
                    <a:pt x="56" y="184"/>
                  </a:lnTo>
                  <a:lnTo>
                    <a:pt x="60" y="184"/>
                  </a:lnTo>
                  <a:lnTo>
                    <a:pt x="64" y="184"/>
                  </a:lnTo>
                  <a:lnTo>
                    <a:pt x="64" y="188"/>
                  </a:lnTo>
                  <a:lnTo>
                    <a:pt x="68" y="188"/>
                  </a:lnTo>
                  <a:lnTo>
                    <a:pt x="68" y="184"/>
                  </a:lnTo>
                  <a:lnTo>
                    <a:pt x="72" y="184"/>
                  </a:lnTo>
                  <a:lnTo>
                    <a:pt x="74" y="184"/>
                  </a:lnTo>
                  <a:lnTo>
                    <a:pt x="74" y="180"/>
                  </a:lnTo>
                  <a:lnTo>
                    <a:pt x="78" y="180"/>
                  </a:lnTo>
                  <a:lnTo>
                    <a:pt x="82" y="180"/>
                  </a:lnTo>
                  <a:lnTo>
                    <a:pt x="86" y="176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2"/>
                  </a:lnTo>
                  <a:lnTo>
                    <a:pt x="102" y="172"/>
                  </a:lnTo>
                  <a:lnTo>
                    <a:pt x="104" y="172"/>
                  </a:lnTo>
                  <a:lnTo>
                    <a:pt x="108" y="170"/>
                  </a:lnTo>
                  <a:lnTo>
                    <a:pt x="112" y="170"/>
                  </a:lnTo>
                  <a:lnTo>
                    <a:pt x="116" y="166"/>
                  </a:lnTo>
                  <a:lnTo>
                    <a:pt x="120" y="166"/>
                  </a:lnTo>
                  <a:lnTo>
                    <a:pt x="120" y="162"/>
                  </a:lnTo>
                  <a:lnTo>
                    <a:pt x="122" y="158"/>
                  </a:lnTo>
                  <a:lnTo>
                    <a:pt x="122" y="154"/>
                  </a:lnTo>
                  <a:lnTo>
                    <a:pt x="126" y="150"/>
                  </a:lnTo>
                  <a:lnTo>
                    <a:pt x="126" y="146"/>
                  </a:lnTo>
                  <a:lnTo>
                    <a:pt x="130" y="146"/>
                  </a:lnTo>
                  <a:lnTo>
                    <a:pt x="130" y="142"/>
                  </a:lnTo>
                  <a:lnTo>
                    <a:pt x="134" y="140"/>
                  </a:lnTo>
                  <a:lnTo>
                    <a:pt x="134" y="136"/>
                  </a:lnTo>
                  <a:lnTo>
                    <a:pt x="134" y="132"/>
                  </a:lnTo>
                  <a:lnTo>
                    <a:pt x="134" y="128"/>
                  </a:lnTo>
                  <a:lnTo>
                    <a:pt x="134" y="124"/>
                  </a:lnTo>
                  <a:lnTo>
                    <a:pt x="134" y="120"/>
                  </a:lnTo>
                  <a:lnTo>
                    <a:pt x="138" y="120"/>
                  </a:lnTo>
                  <a:lnTo>
                    <a:pt x="138" y="116"/>
                  </a:lnTo>
                  <a:lnTo>
                    <a:pt x="142" y="116"/>
                  </a:lnTo>
                  <a:lnTo>
                    <a:pt x="142" y="114"/>
                  </a:lnTo>
                  <a:lnTo>
                    <a:pt x="142" y="110"/>
                  </a:lnTo>
                  <a:lnTo>
                    <a:pt x="146" y="110"/>
                  </a:lnTo>
                  <a:lnTo>
                    <a:pt x="146" y="114"/>
                  </a:lnTo>
                  <a:lnTo>
                    <a:pt x="146" y="110"/>
                  </a:lnTo>
                  <a:lnTo>
                    <a:pt x="146" y="114"/>
                  </a:lnTo>
                  <a:lnTo>
                    <a:pt x="146" y="116"/>
                  </a:lnTo>
                  <a:lnTo>
                    <a:pt x="148" y="120"/>
                  </a:lnTo>
                  <a:lnTo>
                    <a:pt x="148" y="124"/>
                  </a:lnTo>
                  <a:lnTo>
                    <a:pt x="148" y="128"/>
                  </a:lnTo>
                  <a:lnTo>
                    <a:pt x="152" y="128"/>
                  </a:lnTo>
                  <a:lnTo>
                    <a:pt x="152" y="132"/>
                  </a:lnTo>
                  <a:lnTo>
                    <a:pt x="152" y="128"/>
                  </a:lnTo>
                  <a:lnTo>
                    <a:pt x="152" y="124"/>
                  </a:lnTo>
                  <a:lnTo>
                    <a:pt x="152" y="120"/>
                  </a:lnTo>
                  <a:lnTo>
                    <a:pt x="156" y="120"/>
                  </a:lnTo>
                  <a:lnTo>
                    <a:pt x="156" y="124"/>
                  </a:lnTo>
                  <a:lnTo>
                    <a:pt x="156" y="120"/>
                  </a:lnTo>
                  <a:lnTo>
                    <a:pt x="156" y="116"/>
                  </a:lnTo>
                  <a:lnTo>
                    <a:pt x="152" y="116"/>
                  </a:lnTo>
                  <a:lnTo>
                    <a:pt x="152" y="114"/>
                  </a:lnTo>
                  <a:lnTo>
                    <a:pt x="148" y="114"/>
                  </a:lnTo>
                  <a:lnTo>
                    <a:pt x="152" y="114"/>
                  </a:lnTo>
                  <a:lnTo>
                    <a:pt x="152" y="110"/>
                  </a:lnTo>
                  <a:lnTo>
                    <a:pt x="152" y="106"/>
                  </a:lnTo>
                  <a:lnTo>
                    <a:pt x="156" y="106"/>
                  </a:lnTo>
                  <a:lnTo>
                    <a:pt x="156" y="110"/>
                  </a:lnTo>
                  <a:lnTo>
                    <a:pt x="156" y="106"/>
                  </a:lnTo>
                  <a:lnTo>
                    <a:pt x="160" y="106"/>
                  </a:lnTo>
                  <a:lnTo>
                    <a:pt x="160" y="110"/>
                  </a:lnTo>
                  <a:lnTo>
                    <a:pt x="164" y="110"/>
                  </a:lnTo>
                  <a:lnTo>
                    <a:pt x="168" y="110"/>
                  </a:lnTo>
                  <a:lnTo>
                    <a:pt x="172" y="110"/>
                  </a:lnTo>
                  <a:lnTo>
                    <a:pt x="168" y="110"/>
                  </a:lnTo>
                  <a:lnTo>
                    <a:pt x="164" y="110"/>
                  </a:lnTo>
                  <a:lnTo>
                    <a:pt x="164" y="106"/>
                  </a:lnTo>
                  <a:lnTo>
                    <a:pt x="168" y="106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8" y="102"/>
                  </a:lnTo>
                  <a:lnTo>
                    <a:pt x="164" y="102"/>
                  </a:lnTo>
                  <a:lnTo>
                    <a:pt x="164" y="98"/>
                  </a:lnTo>
                  <a:lnTo>
                    <a:pt x="164" y="94"/>
                  </a:lnTo>
                  <a:lnTo>
                    <a:pt x="168" y="94"/>
                  </a:lnTo>
                  <a:lnTo>
                    <a:pt x="168" y="90"/>
                  </a:lnTo>
                  <a:lnTo>
                    <a:pt x="172" y="90"/>
                  </a:lnTo>
                  <a:lnTo>
                    <a:pt x="172" y="94"/>
                  </a:lnTo>
                  <a:lnTo>
                    <a:pt x="174" y="94"/>
                  </a:lnTo>
                  <a:lnTo>
                    <a:pt x="174" y="90"/>
                  </a:lnTo>
                  <a:lnTo>
                    <a:pt x="172" y="90"/>
                  </a:lnTo>
                  <a:lnTo>
                    <a:pt x="174" y="86"/>
                  </a:lnTo>
                  <a:lnTo>
                    <a:pt x="172" y="86"/>
                  </a:lnTo>
                  <a:lnTo>
                    <a:pt x="172" y="90"/>
                  </a:lnTo>
                  <a:lnTo>
                    <a:pt x="172" y="86"/>
                  </a:lnTo>
                  <a:lnTo>
                    <a:pt x="174" y="86"/>
                  </a:lnTo>
                  <a:lnTo>
                    <a:pt x="178" y="86"/>
                  </a:lnTo>
                  <a:lnTo>
                    <a:pt x="174" y="86"/>
                  </a:lnTo>
                  <a:lnTo>
                    <a:pt x="174" y="84"/>
                  </a:lnTo>
                  <a:lnTo>
                    <a:pt x="174" y="80"/>
                  </a:lnTo>
                  <a:lnTo>
                    <a:pt x="178" y="76"/>
                  </a:lnTo>
                  <a:lnTo>
                    <a:pt x="178" y="80"/>
                  </a:lnTo>
                  <a:lnTo>
                    <a:pt x="182" y="80"/>
                  </a:lnTo>
                  <a:lnTo>
                    <a:pt x="182" y="76"/>
                  </a:lnTo>
                  <a:lnTo>
                    <a:pt x="182" y="72"/>
                  </a:lnTo>
                  <a:lnTo>
                    <a:pt x="182" y="76"/>
                  </a:lnTo>
                  <a:lnTo>
                    <a:pt x="182" y="80"/>
                  </a:lnTo>
                  <a:lnTo>
                    <a:pt x="182" y="76"/>
                  </a:lnTo>
                  <a:lnTo>
                    <a:pt x="186" y="76"/>
                  </a:lnTo>
                  <a:lnTo>
                    <a:pt x="182" y="80"/>
                  </a:lnTo>
                  <a:lnTo>
                    <a:pt x="186" y="80"/>
                  </a:lnTo>
                  <a:lnTo>
                    <a:pt x="186" y="76"/>
                  </a:lnTo>
                  <a:lnTo>
                    <a:pt x="190" y="72"/>
                  </a:lnTo>
                  <a:lnTo>
                    <a:pt x="186" y="68"/>
                  </a:lnTo>
                  <a:lnTo>
                    <a:pt x="190" y="68"/>
                  </a:lnTo>
                  <a:lnTo>
                    <a:pt x="190" y="72"/>
                  </a:lnTo>
                  <a:lnTo>
                    <a:pt x="190" y="68"/>
                  </a:lnTo>
                  <a:lnTo>
                    <a:pt x="194" y="68"/>
                  </a:lnTo>
                  <a:lnTo>
                    <a:pt x="194" y="72"/>
                  </a:lnTo>
                  <a:lnTo>
                    <a:pt x="198" y="72"/>
                  </a:lnTo>
                  <a:lnTo>
                    <a:pt x="198" y="68"/>
                  </a:lnTo>
                  <a:lnTo>
                    <a:pt x="198" y="64"/>
                  </a:lnTo>
                  <a:lnTo>
                    <a:pt x="202" y="64"/>
                  </a:lnTo>
                  <a:lnTo>
                    <a:pt x="202" y="68"/>
                  </a:lnTo>
                  <a:lnTo>
                    <a:pt x="204" y="68"/>
                  </a:lnTo>
                  <a:lnTo>
                    <a:pt x="204" y="64"/>
                  </a:lnTo>
                  <a:lnTo>
                    <a:pt x="204" y="68"/>
                  </a:lnTo>
                  <a:lnTo>
                    <a:pt x="208" y="68"/>
                  </a:lnTo>
                  <a:lnTo>
                    <a:pt x="208" y="72"/>
                  </a:lnTo>
                  <a:lnTo>
                    <a:pt x="212" y="72"/>
                  </a:lnTo>
                  <a:lnTo>
                    <a:pt x="212" y="76"/>
                  </a:lnTo>
                  <a:lnTo>
                    <a:pt x="216" y="80"/>
                  </a:lnTo>
                  <a:lnTo>
                    <a:pt x="216" y="84"/>
                  </a:lnTo>
                  <a:lnTo>
                    <a:pt x="216" y="86"/>
                  </a:lnTo>
                  <a:lnTo>
                    <a:pt x="216" y="90"/>
                  </a:lnTo>
                  <a:lnTo>
                    <a:pt x="216" y="94"/>
                  </a:lnTo>
                  <a:lnTo>
                    <a:pt x="216" y="90"/>
                  </a:lnTo>
                  <a:lnTo>
                    <a:pt x="220" y="90"/>
                  </a:lnTo>
                  <a:lnTo>
                    <a:pt x="220" y="86"/>
                  </a:lnTo>
                  <a:lnTo>
                    <a:pt x="216" y="86"/>
                  </a:lnTo>
                  <a:lnTo>
                    <a:pt x="220" y="86"/>
                  </a:lnTo>
                  <a:lnTo>
                    <a:pt x="220" y="84"/>
                  </a:lnTo>
                  <a:lnTo>
                    <a:pt x="220" y="86"/>
                  </a:lnTo>
                  <a:lnTo>
                    <a:pt x="220" y="84"/>
                  </a:lnTo>
                  <a:lnTo>
                    <a:pt x="224" y="84"/>
                  </a:lnTo>
                  <a:lnTo>
                    <a:pt x="224" y="80"/>
                  </a:lnTo>
                  <a:lnTo>
                    <a:pt x="224" y="84"/>
                  </a:lnTo>
                  <a:lnTo>
                    <a:pt x="228" y="84"/>
                  </a:lnTo>
                  <a:lnTo>
                    <a:pt x="230" y="84"/>
                  </a:lnTo>
                  <a:lnTo>
                    <a:pt x="230" y="86"/>
                  </a:lnTo>
                  <a:lnTo>
                    <a:pt x="234" y="86"/>
                  </a:lnTo>
                  <a:lnTo>
                    <a:pt x="230" y="86"/>
                  </a:lnTo>
                  <a:lnTo>
                    <a:pt x="230" y="84"/>
                  </a:lnTo>
                  <a:lnTo>
                    <a:pt x="234" y="84"/>
                  </a:lnTo>
                  <a:lnTo>
                    <a:pt x="238" y="86"/>
                  </a:lnTo>
                  <a:lnTo>
                    <a:pt x="238" y="90"/>
                  </a:lnTo>
                  <a:lnTo>
                    <a:pt x="238" y="86"/>
                  </a:lnTo>
                  <a:lnTo>
                    <a:pt x="238" y="84"/>
                  </a:lnTo>
                  <a:lnTo>
                    <a:pt x="242" y="84"/>
                  </a:lnTo>
                  <a:lnTo>
                    <a:pt x="238" y="84"/>
                  </a:lnTo>
                  <a:lnTo>
                    <a:pt x="238" y="80"/>
                  </a:lnTo>
                  <a:lnTo>
                    <a:pt x="238" y="76"/>
                  </a:lnTo>
                  <a:lnTo>
                    <a:pt x="238" y="80"/>
                  </a:lnTo>
                  <a:lnTo>
                    <a:pt x="234" y="76"/>
                  </a:lnTo>
                  <a:lnTo>
                    <a:pt x="234" y="72"/>
                  </a:lnTo>
                  <a:lnTo>
                    <a:pt x="238" y="68"/>
                  </a:lnTo>
                  <a:lnTo>
                    <a:pt x="242" y="64"/>
                  </a:lnTo>
                  <a:lnTo>
                    <a:pt x="242" y="60"/>
                  </a:lnTo>
                  <a:lnTo>
                    <a:pt x="242" y="58"/>
                  </a:lnTo>
                  <a:lnTo>
                    <a:pt x="242" y="60"/>
                  </a:lnTo>
                  <a:lnTo>
                    <a:pt x="246" y="58"/>
                  </a:lnTo>
                  <a:lnTo>
                    <a:pt x="246" y="54"/>
                  </a:lnTo>
                  <a:lnTo>
                    <a:pt x="246" y="50"/>
                  </a:lnTo>
                  <a:lnTo>
                    <a:pt x="250" y="50"/>
                  </a:lnTo>
                  <a:lnTo>
                    <a:pt x="250" y="46"/>
                  </a:lnTo>
                  <a:lnTo>
                    <a:pt x="250" y="42"/>
                  </a:lnTo>
                  <a:lnTo>
                    <a:pt x="250" y="46"/>
                  </a:lnTo>
                  <a:lnTo>
                    <a:pt x="254" y="46"/>
                  </a:lnTo>
                  <a:lnTo>
                    <a:pt x="254" y="42"/>
                  </a:lnTo>
                  <a:lnTo>
                    <a:pt x="254" y="38"/>
                  </a:lnTo>
                  <a:lnTo>
                    <a:pt x="254" y="42"/>
                  </a:lnTo>
                  <a:lnTo>
                    <a:pt x="258" y="46"/>
                  </a:lnTo>
                  <a:lnTo>
                    <a:pt x="258" y="42"/>
                  </a:lnTo>
                  <a:lnTo>
                    <a:pt x="254" y="42"/>
                  </a:lnTo>
                  <a:lnTo>
                    <a:pt x="258" y="38"/>
                  </a:lnTo>
                  <a:lnTo>
                    <a:pt x="258" y="34"/>
                  </a:lnTo>
                  <a:lnTo>
                    <a:pt x="260" y="34"/>
                  </a:lnTo>
                  <a:lnTo>
                    <a:pt x="260" y="38"/>
                  </a:lnTo>
                  <a:lnTo>
                    <a:pt x="264" y="38"/>
                  </a:lnTo>
                  <a:lnTo>
                    <a:pt x="268" y="38"/>
                  </a:lnTo>
                  <a:lnTo>
                    <a:pt x="272" y="38"/>
                  </a:lnTo>
                  <a:lnTo>
                    <a:pt x="276" y="38"/>
                  </a:lnTo>
                  <a:lnTo>
                    <a:pt x="280" y="38"/>
                  </a:lnTo>
                  <a:lnTo>
                    <a:pt x="276" y="38"/>
                  </a:lnTo>
                  <a:lnTo>
                    <a:pt x="280" y="38"/>
                  </a:lnTo>
                  <a:lnTo>
                    <a:pt x="280" y="34"/>
                  </a:lnTo>
                  <a:lnTo>
                    <a:pt x="284" y="34"/>
                  </a:lnTo>
                  <a:lnTo>
                    <a:pt x="280" y="34"/>
                  </a:lnTo>
                  <a:lnTo>
                    <a:pt x="280" y="30"/>
                  </a:lnTo>
                  <a:lnTo>
                    <a:pt x="280" y="28"/>
                  </a:lnTo>
                  <a:lnTo>
                    <a:pt x="284" y="28"/>
                  </a:lnTo>
                  <a:lnTo>
                    <a:pt x="280" y="28"/>
                  </a:lnTo>
                  <a:lnTo>
                    <a:pt x="280" y="24"/>
                  </a:lnTo>
                  <a:lnTo>
                    <a:pt x="276" y="24"/>
                  </a:lnTo>
                  <a:lnTo>
                    <a:pt x="272" y="24"/>
                  </a:lnTo>
                  <a:lnTo>
                    <a:pt x="268" y="20"/>
                  </a:lnTo>
                  <a:lnTo>
                    <a:pt x="268" y="24"/>
                  </a:lnTo>
                  <a:lnTo>
                    <a:pt x="268" y="20"/>
                  </a:lnTo>
                  <a:lnTo>
                    <a:pt x="272" y="20"/>
                  </a:lnTo>
                  <a:lnTo>
                    <a:pt x="276" y="24"/>
                  </a:lnTo>
                  <a:lnTo>
                    <a:pt x="276" y="20"/>
                  </a:lnTo>
                  <a:lnTo>
                    <a:pt x="272" y="20"/>
                  </a:lnTo>
                  <a:lnTo>
                    <a:pt x="276" y="20"/>
                  </a:lnTo>
                  <a:lnTo>
                    <a:pt x="280" y="20"/>
                  </a:lnTo>
                  <a:lnTo>
                    <a:pt x="280" y="24"/>
                  </a:lnTo>
                  <a:lnTo>
                    <a:pt x="284" y="24"/>
                  </a:lnTo>
                  <a:lnTo>
                    <a:pt x="286" y="24"/>
                  </a:lnTo>
                  <a:lnTo>
                    <a:pt x="286" y="28"/>
                  </a:lnTo>
                  <a:lnTo>
                    <a:pt x="290" y="28"/>
                  </a:lnTo>
                  <a:lnTo>
                    <a:pt x="290" y="30"/>
                  </a:lnTo>
                  <a:lnTo>
                    <a:pt x="294" y="30"/>
                  </a:lnTo>
                  <a:lnTo>
                    <a:pt x="298" y="30"/>
                  </a:lnTo>
                  <a:lnTo>
                    <a:pt x="298" y="28"/>
                  </a:lnTo>
                  <a:lnTo>
                    <a:pt x="298" y="30"/>
                  </a:lnTo>
                  <a:lnTo>
                    <a:pt x="302" y="30"/>
                  </a:lnTo>
                  <a:lnTo>
                    <a:pt x="302" y="34"/>
                  </a:lnTo>
                  <a:lnTo>
                    <a:pt x="306" y="34"/>
                  </a:lnTo>
                  <a:lnTo>
                    <a:pt x="310" y="34"/>
                  </a:lnTo>
                  <a:lnTo>
                    <a:pt x="314" y="34"/>
                  </a:lnTo>
                  <a:lnTo>
                    <a:pt x="314" y="38"/>
                  </a:lnTo>
                  <a:lnTo>
                    <a:pt x="316" y="38"/>
                  </a:lnTo>
                  <a:lnTo>
                    <a:pt x="316" y="34"/>
                  </a:lnTo>
                  <a:lnTo>
                    <a:pt x="320" y="34"/>
                  </a:lnTo>
                  <a:lnTo>
                    <a:pt x="324" y="34"/>
                  </a:lnTo>
                  <a:lnTo>
                    <a:pt x="320" y="34"/>
                  </a:lnTo>
                  <a:lnTo>
                    <a:pt x="324" y="30"/>
                  </a:lnTo>
                  <a:lnTo>
                    <a:pt x="328" y="30"/>
                  </a:lnTo>
                  <a:lnTo>
                    <a:pt x="324" y="34"/>
                  </a:lnTo>
                  <a:lnTo>
                    <a:pt x="324" y="38"/>
                  </a:lnTo>
                  <a:lnTo>
                    <a:pt x="328" y="34"/>
                  </a:lnTo>
                  <a:lnTo>
                    <a:pt x="328" y="38"/>
                  </a:lnTo>
                  <a:lnTo>
                    <a:pt x="328" y="42"/>
                  </a:lnTo>
                  <a:lnTo>
                    <a:pt x="332" y="42"/>
                  </a:lnTo>
                  <a:lnTo>
                    <a:pt x="332" y="38"/>
                  </a:lnTo>
                  <a:lnTo>
                    <a:pt x="332" y="34"/>
                  </a:lnTo>
                  <a:lnTo>
                    <a:pt x="336" y="30"/>
                  </a:lnTo>
                  <a:lnTo>
                    <a:pt x="336" y="34"/>
                  </a:lnTo>
                  <a:lnTo>
                    <a:pt x="336" y="38"/>
                  </a:lnTo>
                  <a:lnTo>
                    <a:pt x="340" y="38"/>
                  </a:lnTo>
                  <a:lnTo>
                    <a:pt x="340" y="34"/>
                  </a:lnTo>
                  <a:lnTo>
                    <a:pt x="340" y="38"/>
                  </a:lnTo>
                  <a:lnTo>
                    <a:pt x="342" y="38"/>
                  </a:lnTo>
                  <a:lnTo>
                    <a:pt x="340" y="42"/>
                  </a:lnTo>
                  <a:lnTo>
                    <a:pt x="340" y="46"/>
                  </a:lnTo>
                  <a:lnTo>
                    <a:pt x="336" y="46"/>
                  </a:lnTo>
                  <a:lnTo>
                    <a:pt x="336" y="50"/>
                  </a:lnTo>
                  <a:lnTo>
                    <a:pt x="336" y="54"/>
                  </a:lnTo>
                  <a:lnTo>
                    <a:pt x="332" y="54"/>
                  </a:lnTo>
                  <a:lnTo>
                    <a:pt x="328" y="54"/>
                  </a:lnTo>
                  <a:lnTo>
                    <a:pt x="328" y="58"/>
                  </a:lnTo>
                  <a:lnTo>
                    <a:pt x="328" y="60"/>
                  </a:lnTo>
                  <a:lnTo>
                    <a:pt x="328" y="64"/>
                  </a:lnTo>
                  <a:lnTo>
                    <a:pt x="328" y="68"/>
                  </a:lnTo>
                  <a:lnTo>
                    <a:pt x="328" y="72"/>
                  </a:lnTo>
                  <a:lnTo>
                    <a:pt x="324" y="72"/>
                  </a:lnTo>
                  <a:lnTo>
                    <a:pt x="324" y="76"/>
                  </a:lnTo>
                  <a:lnTo>
                    <a:pt x="320" y="76"/>
                  </a:lnTo>
                  <a:lnTo>
                    <a:pt x="320" y="80"/>
                  </a:lnTo>
                  <a:lnTo>
                    <a:pt x="320" y="84"/>
                  </a:lnTo>
                  <a:lnTo>
                    <a:pt x="320" y="86"/>
                  </a:lnTo>
                  <a:lnTo>
                    <a:pt x="324" y="86"/>
                  </a:lnTo>
                  <a:lnTo>
                    <a:pt x="328" y="86"/>
                  </a:lnTo>
                  <a:lnTo>
                    <a:pt x="328" y="90"/>
                  </a:lnTo>
                  <a:lnTo>
                    <a:pt x="332" y="90"/>
                  </a:lnTo>
                  <a:lnTo>
                    <a:pt x="332" y="94"/>
                  </a:lnTo>
                  <a:lnTo>
                    <a:pt x="336" y="98"/>
                  </a:lnTo>
                  <a:lnTo>
                    <a:pt x="340" y="98"/>
                  </a:lnTo>
                  <a:lnTo>
                    <a:pt x="340" y="102"/>
                  </a:lnTo>
                  <a:lnTo>
                    <a:pt x="342" y="102"/>
                  </a:lnTo>
                  <a:lnTo>
                    <a:pt x="346" y="106"/>
                  </a:lnTo>
                  <a:lnTo>
                    <a:pt x="350" y="106"/>
                  </a:lnTo>
                  <a:lnTo>
                    <a:pt x="354" y="106"/>
                  </a:lnTo>
                  <a:lnTo>
                    <a:pt x="354" y="110"/>
                  </a:lnTo>
                  <a:lnTo>
                    <a:pt x="354" y="114"/>
                  </a:lnTo>
                  <a:lnTo>
                    <a:pt x="358" y="114"/>
                  </a:lnTo>
                  <a:lnTo>
                    <a:pt x="358" y="116"/>
                  </a:lnTo>
                  <a:lnTo>
                    <a:pt x="362" y="116"/>
                  </a:lnTo>
                  <a:lnTo>
                    <a:pt x="366" y="116"/>
                  </a:lnTo>
                  <a:lnTo>
                    <a:pt x="370" y="116"/>
                  </a:lnTo>
                  <a:lnTo>
                    <a:pt x="372" y="116"/>
                  </a:lnTo>
                  <a:lnTo>
                    <a:pt x="372" y="120"/>
                  </a:lnTo>
                  <a:lnTo>
                    <a:pt x="372" y="124"/>
                  </a:lnTo>
                  <a:lnTo>
                    <a:pt x="372" y="128"/>
                  </a:lnTo>
                  <a:lnTo>
                    <a:pt x="376" y="128"/>
                  </a:lnTo>
                  <a:lnTo>
                    <a:pt x="380" y="128"/>
                  </a:lnTo>
                  <a:lnTo>
                    <a:pt x="380" y="132"/>
                  </a:lnTo>
                  <a:lnTo>
                    <a:pt x="384" y="132"/>
                  </a:lnTo>
                  <a:lnTo>
                    <a:pt x="388" y="132"/>
                  </a:lnTo>
                  <a:lnTo>
                    <a:pt x="392" y="132"/>
                  </a:lnTo>
                  <a:lnTo>
                    <a:pt x="396" y="132"/>
                  </a:lnTo>
                  <a:lnTo>
                    <a:pt x="396" y="128"/>
                  </a:lnTo>
                  <a:lnTo>
                    <a:pt x="400" y="128"/>
                  </a:lnTo>
                  <a:lnTo>
                    <a:pt x="400" y="124"/>
                  </a:lnTo>
                  <a:lnTo>
                    <a:pt x="400" y="120"/>
                  </a:lnTo>
                  <a:lnTo>
                    <a:pt x="400" y="116"/>
                  </a:lnTo>
                  <a:lnTo>
                    <a:pt x="402" y="116"/>
                  </a:lnTo>
                  <a:lnTo>
                    <a:pt x="402" y="114"/>
                  </a:lnTo>
                  <a:lnTo>
                    <a:pt x="402" y="110"/>
                  </a:lnTo>
                  <a:lnTo>
                    <a:pt x="402" y="106"/>
                  </a:lnTo>
                  <a:lnTo>
                    <a:pt x="406" y="106"/>
                  </a:lnTo>
                  <a:lnTo>
                    <a:pt x="406" y="102"/>
                  </a:lnTo>
                  <a:lnTo>
                    <a:pt x="406" y="98"/>
                  </a:lnTo>
                  <a:lnTo>
                    <a:pt x="406" y="94"/>
                  </a:lnTo>
                  <a:lnTo>
                    <a:pt x="406" y="90"/>
                  </a:lnTo>
                  <a:lnTo>
                    <a:pt x="406" y="86"/>
                  </a:lnTo>
                  <a:lnTo>
                    <a:pt x="410" y="86"/>
                  </a:lnTo>
                  <a:lnTo>
                    <a:pt x="406" y="84"/>
                  </a:lnTo>
                  <a:lnTo>
                    <a:pt x="406" y="76"/>
                  </a:lnTo>
                  <a:lnTo>
                    <a:pt x="406" y="72"/>
                  </a:lnTo>
                  <a:lnTo>
                    <a:pt x="406" y="68"/>
                  </a:lnTo>
                  <a:lnTo>
                    <a:pt x="406" y="64"/>
                  </a:lnTo>
                  <a:lnTo>
                    <a:pt x="406" y="60"/>
                  </a:lnTo>
                  <a:lnTo>
                    <a:pt x="406" y="58"/>
                  </a:lnTo>
                  <a:lnTo>
                    <a:pt x="410" y="58"/>
                  </a:lnTo>
                  <a:lnTo>
                    <a:pt x="410" y="54"/>
                  </a:lnTo>
                  <a:lnTo>
                    <a:pt x="406" y="54"/>
                  </a:lnTo>
                  <a:lnTo>
                    <a:pt x="406" y="50"/>
                  </a:lnTo>
                  <a:lnTo>
                    <a:pt x="410" y="50"/>
                  </a:lnTo>
                  <a:lnTo>
                    <a:pt x="410" y="46"/>
                  </a:lnTo>
                  <a:lnTo>
                    <a:pt x="410" y="50"/>
                  </a:lnTo>
                  <a:lnTo>
                    <a:pt x="414" y="50"/>
                  </a:lnTo>
                  <a:lnTo>
                    <a:pt x="410" y="46"/>
                  </a:lnTo>
                  <a:lnTo>
                    <a:pt x="410" y="42"/>
                  </a:lnTo>
                  <a:lnTo>
                    <a:pt x="406" y="42"/>
                  </a:lnTo>
                  <a:lnTo>
                    <a:pt x="410" y="42"/>
                  </a:lnTo>
                  <a:lnTo>
                    <a:pt x="410" y="38"/>
                  </a:lnTo>
                  <a:lnTo>
                    <a:pt x="410" y="34"/>
                  </a:lnTo>
                  <a:lnTo>
                    <a:pt x="414" y="34"/>
                  </a:lnTo>
                  <a:lnTo>
                    <a:pt x="414" y="30"/>
                  </a:lnTo>
                  <a:lnTo>
                    <a:pt x="414" y="28"/>
                  </a:lnTo>
                  <a:lnTo>
                    <a:pt x="414" y="24"/>
                  </a:lnTo>
                  <a:lnTo>
                    <a:pt x="414" y="20"/>
                  </a:lnTo>
                  <a:lnTo>
                    <a:pt x="414" y="16"/>
                  </a:lnTo>
                  <a:lnTo>
                    <a:pt x="418" y="16"/>
                  </a:lnTo>
                  <a:lnTo>
                    <a:pt x="418" y="12"/>
                  </a:lnTo>
                  <a:lnTo>
                    <a:pt x="422" y="12"/>
                  </a:lnTo>
                  <a:lnTo>
                    <a:pt x="422" y="16"/>
                  </a:lnTo>
                  <a:lnTo>
                    <a:pt x="422" y="12"/>
                  </a:lnTo>
                  <a:lnTo>
                    <a:pt x="426" y="16"/>
                  </a:lnTo>
                  <a:lnTo>
                    <a:pt x="426" y="20"/>
                  </a:lnTo>
                  <a:lnTo>
                    <a:pt x="426" y="24"/>
                  </a:lnTo>
                  <a:lnTo>
                    <a:pt x="426" y="28"/>
                  </a:lnTo>
                  <a:lnTo>
                    <a:pt x="426" y="30"/>
                  </a:lnTo>
                  <a:lnTo>
                    <a:pt x="428" y="30"/>
                  </a:lnTo>
                  <a:lnTo>
                    <a:pt x="428" y="34"/>
                  </a:lnTo>
                  <a:lnTo>
                    <a:pt x="428" y="38"/>
                  </a:lnTo>
                  <a:lnTo>
                    <a:pt x="432" y="38"/>
                  </a:lnTo>
                  <a:lnTo>
                    <a:pt x="432" y="42"/>
                  </a:lnTo>
                  <a:lnTo>
                    <a:pt x="432" y="46"/>
                  </a:lnTo>
                  <a:lnTo>
                    <a:pt x="432" y="50"/>
                  </a:lnTo>
                  <a:lnTo>
                    <a:pt x="436" y="50"/>
                  </a:lnTo>
                  <a:lnTo>
                    <a:pt x="436" y="54"/>
                  </a:lnTo>
                  <a:lnTo>
                    <a:pt x="436" y="58"/>
                  </a:lnTo>
                  <a:lnTo>
                    <a:pt x="436" y="60"/>
                  </a:lnTo>
                  <a:lnTo>
                    <a:pt x="436" y="64"/>
                  </a:lnTo>
                  <a:lnTo>
                    <a:pt x="436" y="68"/>
                  </a:lnTo>
                  <a:lnTo>
                    <a:pt x="436" y="72"/>
                  </a:lnTo>
                  <a:lnTo>
                    <a:pt x="440" y="76"/>
                  </a:lnTo>
                  <a:lnTo>
                    <a:pt x="444" y="76"/>
                  </a:lnTo>
                  <a:lnTo>
                    <a:pt x="448" y="72"/>
                  </a:lnTo>
                  <a:lnTo>
                    <a:pt x="452" y="72"/>
                  </a:lnTo>
                  <a:lnTo>
                    <a:pt x="452" y="76"/>
                  </a:lnTo>
                  <a:lnTo>
                    <a:pt x="452" y="80"/>
                  </a:lnTo>
                  <a:lnTo>
                    <a:pt x="454" y="80"/>
                  </a:lnTo>
                  <a:lnTo>
                    <a:pt x="454" y="84"/>
                  </a:lnTo>
                  <a:lnTo>
                    <a:pt x="458" y="84"/>
                  </a:lnTo>
                  <a:lnTo>
                    <a:pt x="458" y="86"/>
                  </a:lnTo>
                  <a:lnTo>
                    <a:pt x="458" y="90"/>
                  </a:lnTo>
                  <a:lnTo>
                    <a:pt x="458" y="94"/>
                  </a:lnTo>
                  <a:lnTo>
                    <a:pt x="462" y="98"/>
                  </a:lnTo>
                  <a:lnTo>
                    <a:pt x="462" y="102"/>
                  </a:lnTo>
                  <a:lnTo>
                    <a:pt x="462" y="106"/>
                  </a:lnTo>
                  <a:lnTo>
                    <a:pt x="462" y="110"/>
                  </a:lnTo>
                  <a:lnTo>
                    <a:pt x="462" y="114"/>
                  </a:lnTo>
                  <a:lnTo>
                    <a:pt x="466" y="116"/>
                  </a:lnTo>
                  <a:lnTo>
                    <a:pt x="466" y="120"/>
                  </a:lnTo>
                  <a:lnTo>
                    <a:pt x="466" y="116"/>
                  </a:lnTo>
                  <a:lnTo>
                    <a:pt x="470" y="116"/>
                  </a:lnTo>
                  <a:lnTo>
                    <a:pt x="470" y="120"/>
                  </a:lnTo>
                  <a:lnTo>
                    <a:pt x="470" y="124"/>
                  </a:lnTo>
                  <a:lnTo>
                    <a:pt x="470" y="128"/>
                  </a:lnTo>
                  <a:lnTo>
                    <a:pt x="470" y="132"/>
                  </a:lnTo>
                  <a:lnTo>
                    <a:pt x="470" y="136"/>
                  </a:lnTo>
                  <a:lnTo>
                    <a:pt x="470" y="140"/>
                  </a:lnTo>
                  <a:lnTo>
                    <a:pt x="470" y="142"/>
                  </a:lnTo>
                  <a:lnTo>
                    <a:pt x="472" y="146"/>
                  </a:lnTo>
                  <a:lnTo>
                    <a:pt x="472" y="150"/>
                  </a:lnTo>
                  <a:lnTo>
                    <a:pt x="472" y="154"/>
                  </a:lnTo>
                  <a:lnTo>
                    <a:pt x="476" y="154"/>
                  </a:lnTo>
                  <a:lnTo>
                    <a:pt x="476" y="158"/>
                  </a:lnTo>
                  <a:lnTo>
                    <a:pt x="480" y="158"/>
                  </a:lnTo>
                  <a:lnTo>
                    <a:pt x="480" y="162"/>
                  </a:lnTo>
                  <a:lnTo>
                    <a:pt x="484" y="162"/>
                  </a:lnTo>
                  <a:lnTo>
                    <a:pt x="488" y="162"/>
                  </a:lnTo>
                  <a:lnTo>
                    <a:pt x="492" y="162"/>
                  </a:lnTo>
                  <a:lnTo>
                    <a:pt x="488" y="162"/>
                  </a:lnTo>
                  <a:lnTo>
                    <a:pt x="492" y="162"/>
                  </a:lnTo>
                  <a:lnTo>
                    <a:pt x="492" y="166"/>
                  </a:lnTo>
                  <a:lnTo>
                    <a:pt x="492" y="170"/>
                  </a:lnTo>
                  <a:lnTo>
                    <a:pt x="496" y="170"/>
                  </a:lnTo>
                  <a:lnTo>
                    <a:pt x="496" y="172"/>
                  </a:lnTo>
                  <a:lnTo>
                    <a:pt x="498" y="172"/>
                  </a:lnTo>
                  <a:lnTo>
                    <a:pt x="502" y="172"/>
                  </a:lnTo>
                  <a:lnTo>
                    <a:pt x="502" y="176"/>
                  </a:lnTo>
                  <a:lnTo>
                    <a:pt x="502" y="172"/>
                  </a:lnTo>
                  <a:lnTo>
                    <a:pt x="506" y="172"/>
                  </a:lnTo>
                  <a:lnTo>
                    <a:pt x="506" y="176"/>
                  </a:lnTo>
                  <a:lnTo>
                    <a:pt x="510" y="176"/>
                  </a:lnTo>
                  <a:lnTo>
                    <a:pt x="510" y="180"/>
                  </a:lnTo>
                  <a:lnTo>
                    <a:pt x="510" y="184"/>
                  </a:lnTo>
                  <a:lnTo>
                    <a:pt x="510" y="180"/>
                  </a:lnTo>
                  <a:lnTo>
                    <a:pt x="506" y="180"/>
                  </a:lnTo>
                  <a:lnTo>
                    <a:pt x="506" y="184"/>
                  </a:lnTo>
                  <a:lnTo>
                    <a:pt x="510" y="188"/>
                  </a:lnTo>
                  <a:lnTo>
                    <a:pt x="514" y="188"/>
                  </a:lnTo>
                  <a:lnTo>
                    <a:pt x="514" y="192"/>
                  </a:lnTo>
                  <a:lnTo>
                    <a:pt x="514" y="196"/>
                  </a:lnTo>
                  <a:lnTo>
                    <a:pt x="518" y="196"/>
                  </a:lnTo>
                  <a:lnTo>
                    <a:pt x="518" y="200"/>
                  </a:lnTo>
                  <a:lnTo>
                    <a:pt x="518" y="202"/>
                  </a:lnTo>
                  <a:lnTo>
                    <a:pt x="518" y="206"/>
                  </a:lnTo>
                  <a:lnTo>
                    <a:pt x="518" y="210"/>
                  </a:lnTo>
                  <a:lnTo>
                    <a:pt x="522" y="214"/>
                  </a:lnTo>
                  <a:lnTo>
                    <a:pt x="522" y="218"/>
                  </a:lnTo>
                  <a:lnTo>
                    <a:pt x="526" y="214"/>
                  </a:lnTo>
                  <a:lnTo>
                    <a:pt x="526" y="218"/>
                  </a:lnTo>
                  <a:lnTo>
                    <a:pt x="526" y="222"/>
                  </a:lnTo>
                  <a:lnTo>
                    <a:pt x="526" y="218"/>
                  </a:lnTo>
                  <a:lnTo>
                    <a:pt x="526" y="214"/>
                  </a:lnTo>
                  <a:lnTo>
                    <a:pt x="526" y="210"/>
                  </a:lnTo>
                  <a:lnTo>
                    <a:pt x="528" y="210"/>
                  </a:lnTo>
                  <a:lnTo>
                    <a:pt x="528" y="214"/>
                  </a:lnTo>
                  <a:lnTo>
                    <a:pt x="528" y="218"/>
                  </a:lnTo>
                  <a:lnTo>
                    <a:pt x="532" y="218"/>
                  </a:lnTo>
                  <a:lnTo>
                    <a:pt x="532" y="214"/>
                  </a:lnTo>
                  <a:lnTo>
                    <a:pt x="536" y="214"/>
                  </a:lnTo>
                  <a:lnTo>
                    <a:pt x="536" y="218"/>
                  </a:lnTo>
                  <a:lnTo>
                    <a:pt x="536" y="222"/>
                  </a:lnTo>
                  <a:lnTo>
                    <a:pt x="536" y="226"/>
                  </a:lnTo>
                  <a:lnTo>
                    <a:pt x="536" y="228"/>
                  </a:lnTo>
                  <a:lnTo>
                    <a:pt x="536" y="232"/>
                  </a:lnTo>
                  <a:lnTo>
                    <a:pt x="540" y="236"/>
                  </a:lnTo>
                  <a:lnTo>
                    <a:pt x="544" y="240"/>
                  </a:lnTo>
                  <a:lnTo>
                    <a:pt x="548" y="244"/>
                  </a:lnTo>
                  <a:lnTo>
                    <a:pt x="548" y="244"/>
                  </a:lnTo>
                  <a:lnTo>
                    <a:pt x="548" y="244"/>
                  </a:lnTo>
                  <a:close/>
                  <a:moveTo>
                    <a:pt x="168" y="94"/>
                  </a:moveTo>
                  <a:lnTo>
                    <a:pt x="164" y="90"/>
                  </a:lnTo>
                  <a:lnTo>
                    <a:pt x="168" y="90"/>
                  </a:lnTo>
                  <a:lnTo>
                    <a:pt x="168" y="94"/>
                  </a:lnTo>
                  <a:lnTo>
                    <a:pt x="168" y="94"/>
                  </a:lnTo>
                  <a:lnTo>
                    <a:pt x="168" y="94"/>
                  </a:lnTo>
                  <a:close/>
                  <a:moveTo>
                    <a:pt x="570" y="278"/>
                  </a:moveTo>
                  <a:lnTo>
                    <a:pt x="570" y="274"/>
                  </a:lnTo>
                  <a:lnTo>
                    <a:pt x="566" y="274"/>
                  </a:lnTo>
                  <a:lnTo>
                    <a:pt x="570" y="270"/>
                  </a:lnTo>
                  <a:lnTo>
                    <a:pt x="570" y="266"/>
                  </a:lnTo>
                  <a:lnTo>
                    <a:pt x="570" y="262"/>
                  </a:lnTo>
                  <a:lnTo>
                    <a:pt x="574" y="262"/>
                  </a:lnTo>
                  <a:lnTo>
                    <a:pt x="574" y="258"/>
                  </a:lnTo>
                  <a:lnTo>
                    <a:pt x="570" y="258"/>
                  </a:lnTo>
                  <a:lnTo>
                    <a:pt x="574" y="258"/>
                  </a:lnTo>
                  <a:lnTo>
                    <a:pt x="574" y="256"/>
                  </a:lnTo>
                  <a:lnTo>
                    <a:pt x="574" y="258"/>
                  </a:lnTo>
                  <a:lnTo>
                    <a:pt x="574" y="262"/>
                  </a:lnTo>
                  <a:lnTo>
                    <a:pt x="574" y="266"/>
                  </a:lnTo>
                  <a:lnTo>
                    <a:pt x="570" y="270"/>
                  </a:lnTo>
                  <a:lnTo>
                    <a:pt x="570" y="274"/>
                  </a:lnTo>
                  <a:lnTo>
                    <a:pt x="570" y="278"/>
                  </a:lnTo>
                  <a:lnTo>
                    <a:pt x="570" y="278"/>
                  </a:lnTo>
                  <a:lnTo>
                    <a:pt x="570" y="278"/>
                  </a:lnTo>
                  <a:close/>
                  <a:moveTo>
                    <a:pt x="498" y="546"/>
                  </a:moveTo>
                  <a:lnTo>
                    <a:pt x="498" y="542"/>
                  </a:lnTo>
                  <a:lnTo>
                    <a:pt x="496" y="538"/>
                  </a:lnTo>
                  <a:lnTo>
                    <a:pt x="496" y="534"/>
                  </a:lnTo>
                  <a:lnTo>
                    <a:pt x="498" y="534"/>
                  </a:lnTo>
                  <a:lnTo>
                    <a:pt x="498" y="538"/>
                  </a:lnTo>
                  <a:lnTo>
                    <a:pt x="502" y="538"/>
                  </a:lnTo>
                  <a:lnTo>
                    <a:pt x="502" y="542"/>
                  </a:lnTo>
                  <a:lnTo>
                    <a:pt x="502" y="546"/>
                  </a:lnTo>
                  <a:lnTo>
                    <a:pt x="498" y="546"/>
                  </a:lnTo>
                  <a:lnTo>
                    <a:pt x="498" y="546"/>
                  </a:lnTo>
                  <a:lnTo>
                    <a:pt x="498" y="546"/>
                  </a:lnTo>
                  <a:close/>
                  <a:moveTo>
                    <a:pt x="498" y="594"/>
                  </a:moveTo>
                  <a:lnTo>
                    <a:pt x="498" y="590"/>
                  </a:lnTo>
                  <a:lnTo>
                    <a:pt x="498" y="594"/>
                  </a:lnTo>
                  <a:lnTo>
                    <a:pt x="498" y="594"/>
                  </a:lnTo>
                  <a:lnTo>
                    <a:pt x="498" y="594"/>
                  </a:lnTo>
                  <a:close/>
                  <a:moveTo>
                    <a:pt x="376" y="124"/>
                  </a:moveTo>
                  <a:lnTo>
                    <a:pt x="376" y="120"/>
                  </a:lnTo>
                  <a:lnTo>
                    <a:pt x="380" y="120"/>
                  </a:lnTo>
                  <a:lnTo>
                    <a:pt x="376" y="120"/>
                  </a:lnTo>
                  <a:lnTo>
                    <a:pt x="376" y="124"/>
                  </a:lnTo>
                  <a:lnTo>
                    <a:pt x="376" y="124"/>
                  </a:lnTo>
                  <a:lnTo>
                    <a:pt x="376" y="124"/>
                  </a:lnTo>
                  <a:close/>
                  <a:moveTo>
                    <a:pt x="472" y="146"/>
                  </a:moveTo>
                  <a:lnTo>
                    <a:pt x="472" y="142"/>
                  </a:lnTo>
                  <a:lnTo>
                    <a:pt x="470" y="142"/>
                  </a:lnTo>
                  <a:lnTo>
                    <a:pt x="472" y="142"/>
                  </a:lnTo>
                  <a:lnTo>
                    <a:pt x="472" y="146"/>
                  </a:lnTo>
                  <a:lnTo>
                    <a:pt x="472" y="146"/>
                  </a:lnTo>
                  <a:lnTo>
                    <a:pt x="472" y="146"/>
                  </a:lnTo>
                  <a:close/>
                  <a:moveTo>
                    <a:pt x="38" y="188"/>
                  </a:moveTo>
                  <a:lnTo>
                    <a:pt x="38" y="184"/>
                  </a:lnTo>
                  <a:lnTo>
                    <a:pt x="38" y="188"/>
                  </a:lnTo>
                  <a:lnTo>
                    <a:pt x="38" y="188"/>
                  </a:lnTo>
                  <a:lnTo>
                    <a:pt x="38" y="188"/>
                  </a:lnTo>
                  <a:close/>
                  <a:moveTo>
                    <a:pt x="652" y="840"/>
                  </a:moveTo>
                  <a:lnTo>
                    <a:pt x="652" y="836"/>
                  </a:lnTo>
                  <a:lnTo>
                    <a:pt x="652" y="840"/>
                  </a:lnTo>
                  <a:lnTo>
                    <a:pt x="652" y="840"/>
                  </a:lnTo>
                  <a:lnTo>
                    <a:pt x="652" y="840"/>
                  </a:lnTo>
                  <a:close/>
                  <a:moveTo>
                    <a:pt x="418" y="4"/>
                  </a:moveTo>
                  <a:lnTo>
                    <a:pt x="418" y="0"/>
                  </a:lnTo>
                  <a:lnTo>
                    <a:pt x="418" y="4"/>
                  </a:lnTo>
                  <a:lnTo>
                    <a:pt x="418" y="4"/>
                  </a:lnTo>
                  <a:lnTo>
                    <a:pt x="418" y="4"/>
                  </a:lnTo>
                  <a:close/>
                  <a:moveTo>
                    <a:pt x="418" y="12"/>
                  </a:moveTo>
                  <a:lnTo>
                    <a:pt x="414" y="12"/>
                  </a:lnTo>
                  <a:lnTo>
                    <a:pt x="414" y="8"/>
                  </a:lnTo>
                  <a:lnTo>
                    <a:pt x="418" y="8"/>
                  </a:lnTo>
                  <a:lnTo>
                    <a:pt x="418" y="12"/>
                  </a:lnTo>
                  <a:lnTo>
                    <a:pt x="418" y="12"/>
                  </a:lnTo>
                  <a:lnTo>
                    <a:pt x="418" y="12"/>
                  </a:lnTo>
                  <a:close/>
                  <a:moveTo>
                    <a:pt x="336" y="24"/>
                  </a:moveTo>
                  <a:lnTo>
                    <a:pt x="340" y="20"/>
                  </a:lnTo>
                  <a:lnTo>
                    <a:pt x="340" y="16"/>
                  </a:lnTo>
                  <a:lnTo>
                    <a:pt x="340" y="20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close/>
                  <a:moveTo>
                    <a:pt x="280" y="24"/>
                  </a:moveTo>
                  <a:lnTo>
                    <a:pt x="280" y="20"/>
                  </a:lnTo>
                  <a:lnTo>
                    <a:pt x="280" y="16"/>
                  </a:lnTo>
                  <a:lnTo>
                    <a:pt x="280" y="20"/>
                  </a:lnTo>
                  <a:lnTo>
                    <a:pt x="280" y="24"/>
                  </a:lnTo>
                  <a:lnTo>
                    <a:pt x="280" y="24"/>
                  </a:lnTo>
                  <a:lnTo>
                    <a:pt x="280" y="24"/>
                  </a:lnTo>
                  <a:close/>
                  <a:moveTo>
                    <a:pt x="258" y="30"/>
                  </a:moveTo>
                  <a:lnTo>
                    <a:pt x="254" y="30"/>
                  </a:lnTo>
                  <a:lnTo>
                    <a:pt x="250" y="28"/>
                  </a:lnTo>
                  <a:lnTo>
                    <a:pt x="250" y="24"/>
                  </a:lnTo>
                  <a:lnTo>
                    <a:pt x="250" y="20"/>
                  </a:lnTo>
                  <a:lnTo>
                    <a:pt x="254" y="24"/>
                  </a:lnTo>
                  <a:lnTo>
                    <a:pt x="258" y="24"/>
                  </a:lnTo>
                  <a:lnTo>
                    <a:pt x="258" y="20"/>
                  </a:lnTo>
                  <a:lnTo>
                    <a:pt x="258" y="24"/>
                  </a:lnTo>
                  <a:lnTo>
                    <a:pt x="258" y="20"/>
                  </a:lnTo>
                  <a:lnTo>
                    <a:pt x="260" y="20"/>
                  </a:lnTo>
                  <a:lnTo>
                    <a:pt x="260" y="24"/>
                  </a:lnTo>
                  <a:lnTo>
                    <a:pt x="260" y="20"/>
                  </a:lnTo>
                  <a:lnTo>
                    <a:pt x="264" y="20"/>
                  </a:lnTo>
                  <a:lnTo>
                    <a:pt x="264" y="24"/>
                  </a:lnTo>
                  <a:lnTo>
                    <a:pt x="264" y="28"/>
                  </a:lnTo>
                  <a:lnTo>
                    <a:pt x="260" y="28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30"/>
                  </a:lnTo>
                  <a:lnTo>
                    <a:pt x="258" y="30"/>
                  </a:lnTo>
                  <a:close/>
                  <a:moveTo>
                    <a:pt x="250" y="30"/>
                  </a:moveTo>
                  <a:lnTo>
                    <a:pt x="246" y="30"/>
                  </a:lnTo>
                  <a:lnTo>
                    <a:pt x="242" y="30"/>
                  </a:lnTo>
                  <a:lnTo>
                    <a:pt x="246" y="28"/>
                  </a:lnTo>
                  <a:lnTo>
                    <a:pt x="246" y="24"/>
                  </a:lnTo>
                  <a:lnTo>
                    <a:pt x="250" y="24"/>
                  </a:lnTo>
                  <a:lnTo>
                    <a:pt x="250" y="28"/>
                  </a:lnTo>
                  <a:lnTo>
                    <a:pt x="254" y="28"/>
                  </a:lnTo>
                  <a:lnTo>
                    <a:pt x="254" y="30"/>
                  </a:lnTo>
                  <a:lnTo>
                    <a:pt x="250" y="30"/>
                  </a:lnTo>
                  <a:lnTo>
                    <a:pt x="250" y="30"/>
                  </a:lnTo>
                  <a:lnTo>
                    <a:pt x="250" y="30"/>
                  </a:lnTo>
                  <a:close/>
                  <a:moveTo>
                    <a:pt x="332" y="28"/>
                  </a:moveTo>
                  <a:lnTo>
                    <a:pt x="336" y="24"/>
                  </a:lnTo>
                  <a:lnTo>
                    <a:pt x="336" y="28"/>
                  </a:lnTo>
                  <a:lnTo>
                    <a:pt x="332" y="28"/>
                  </a:lnTo>
                  <a:lnTo>
                    <a:pt x="332" y="28"/>
                  </a:lnTo>
                  <a:lnTo>
                    <a:pt x="332" y="28"/>
                  </a:lnTo>
                  <a:close/>
                  <a:moveTo>
                    <a:pt x="342" y="72"/>
                  </a:moveTo>
                  <a:lnTo>
                    <a:pt x="340" y="72"/>
                  </a:lnTo>
                  <a:lnTo>
                    <a:pt x="336" y="72"/>
                  </a:lnTo>
                  <a:lnTo>
                    <a:pt x="336" y="68"/>
                  </a:lnTo>
                  <a:lnTo>
                    <a:pt x="336" y="64"/>
                  </a:lnTo>
                  <a:lnTo>
                    <a:pt x="340" y="60"/>
                  </a:lnTo>
                  <a:lnTo>
                    <a:pt x="340" y="64"/>
                  </a:lnTo>
                  <a:lnTo>
                    <a:pt x="342" y="64"/>
                  </a:lnTo>
                  <a:lnTo>
                    <a:pt x="340" y="64"/>
                  </a:lnTo>
                  <a:lnTo>
                    <a:pt x="340" y="68"/>
                  </a:lnTo>
                  <a:lnTo>
                    <a:pt x="340" y="72"/>
                  </a:lnTo>
                  <a:lnTo>
                    <a:pt x="342" y="72"/>
                  </a:lnTo>
                  <a:lnTo>
                    <a:pt x="342" y="72"/>
                  </a:lnTo>
                  <a:lnTo>
                    <a:pt x="342" y="72"/>
                  </a:lnTo>
                  <a:close/>
                  <a:moveTo>
                    <a:pt x="332" y="64"/>
                  </a:moveTo>
                  <a:lnTo>
                    <a:pt x="332" y="60"/>
                  </a:lnTo>
                  <a:lnTo>
                    <a:pt x="332" y="64"/>
                  </a:lnTo>
                  <a:lnTo>
                    <a:pt x="332" y="64"/>
                  </a:lnTo>
                  <a:lnTo>
                    <a:pt x="332" y="64"/>
                  </a:lnTo>
                  <a:close/>
                  <a:moveTo>
                    <a:pt x="174" y="80"/>
                  </a:moveTo>
                  <a:lnTo>
                    <a:pt x="174" y="76"/>
                  </a:lnTo>
                  <a:lnTo>
                    <a:pt x="174" y="80"/>
                  </a:lnTo>
                  <a:lnTo>
                    <a:pt x="174" y="80"/>
                  </a:lnTo>
                  <a:lnTo>
                    <a:pt x="174" y="80"/>
                  </a:lnTo>
                  <a:close/>
                  <a:moveTo>
                    <a:pt x="336" y="98"/>
                  </a:moveTo>
                  <a:lnTo>
                    <a:pt x="336" y="94"/>
                  </a:lnTo>
                  <a:lnTo>
                    <a:pt x="336" y="98"/>
                  </a:lnTo>
                  <a:lnTo>
                    <a:pt x="336" y="98"/>
                  </a:lnTo>
                  <a:lnTo>
                    <a:pt x="336" y="98"/>
                  </a:lnTo>
                  <a:close/>
                  <a:moveTo>
                    <a:pt x="342" y="98"/>
                  </a:moveTo>
                  <a:lnTo>
                    <a:pt x="342" y="94"/>
                  </a:lnTo>
                  <a:lnTo>
                    <a:pt x="342" y="98"/>
                  </a:lnTo>
                  <a:lnTo>
                    <a:pt x="342" y="98"/>
                  </a:lnTo>
                  <a:lnTo>
                    <a:pt x="342" y="98"/>
                  </a:lnTo>
                  <a:close/>
                  <a:moveTo>
                    <a:pt x="372" y="116"/>
                  </a:moveTo>
                  <a:lnTo>
                    <a:pt x="372" y="114"/>
                  </a:lnTo>
                  <a:lnTo>
                    <a:pt x="376" y="114"/>
                  </a:lnTo>
                  <a:lnTo>
                    <a:pt x="376" y="110"/>
                  </a:lnTo>
                  <a:lnTo>
                    <a:pt x="380" y="110"/>
                  </a:lnTo>
                  <a:lnTo>
                    <a:pt x="380" y="114"/>
                  </a:lnTo>
                  <a:lnTo>
                    <a:pt x="376" y="114"/>
                  </a:lnTo>
                  <a:lnTo>
                    <a:pt x="376" y="116"/>
                  </a:lnTo>
                  <a:lnTo>
                    <a:pt x="372" y="116"/>
                  </a:lnTo>
                  <a:lnTo>
                    <a:pt x="372" y="116"/>
                  </a:lnTo>
                  <a:lnTo>
                    <a:pt x="372" y="116"/>
                  </a:lnTo>
                  <a:close/>
                  <a:moveTo>
                    <a:pt x="544" y="240"/>
                  </a:moveTo>
                  <a:lnTo>
                    <a:pt x="544" y="236"/>
                  </a:lnTo>
                  <a:lnTo>
                    <a:pt x="540" y="236"/>
                  </a:lnTo>
                  <a:lnTo>
                    <a:pt x="540" y="232"/>
                  </a:lnTo>
                  <a:lnTo>
                    <a:pt x="544" y="236"/>
                  </a:lnTo>
                  <a:lnTo>
                    <a:pt x="544" y="240"/>
                  </a:lnTo>
                  <a:lnTo>
                    <a:pt x="544" y="240"/>
                  </a:lnTo>
                  <a:lnTo>
                    <a:pt x="544" y="240"/>
                  </a:lnTo>
                  <a:close/>
                  <a:moveTo>
                    <a:pt x="8" y="282"/>
                  </a:moveTo>
                  <a:lnTo>
                    <a:pt x="4" y="282"/>
                  </a:lnTo>
                  <a:lnTo>
                    <a:pt x="4" y="278"/>
                  </a:lnTo>
                  <a:lnTo>
                    <a:pt x="0" y="274"/>
                  </a:lnTo>
                  <a:lnTo>
                    <a:pt x="0" y="270"/>
                  </a:lnTo>
                  <a:lnTo>
                    <a:pt x="4" y="270"/>
                  </a:lnTo>
                  <a:lnTo>
                    <a:pt x="4" y="274"/>
                  </a:lnTo>
                  <a:lnTo>
                    <a:pt x="4" y="278"/>
                  </a:lnTo>
                  <a:lnTo>
                    <a:pt x="4" y="282"/>
                  </a:lnTo>
                  <a:lnTo>
                    <a:pt x="8" y="282"/>
                  </a:lnTo>
                  <a:lnTo>
                    <a:pt x="8" y="282"/>
                  </a:lnTo>
                  <a:lnTo>
                    <a:pt x="8" y="282"/>
                  </a:lnTo>
                  <a:close/>
                  <a:moveTo>
                    <a:pt x="574" y="302"/>
                  </a:moveTo>
                  <a:lnTo>
                    <a:pt x="574" y="300"/>
                  </a:lnTo>
                  <a:lnTo>
                    <a:pt x="574" y="302"/>
                  </a:lnTo>
                  <a:lnTo>
                    <a:pt x="574" y="302"/>
                  </a:lnTo>
                  <a:lnTo>
                    <a:pt x="574" y="302"/>
                  </a:lnTo>
                  <a:close/>
                  <a:moveTo>
                    <a:pt x="574" y="310"/>
                  </a:moveTo>
                  <a:lnTo>
                    <a:pt x="574" y="306"/>
                  </a:lnTo>
                  <a:lnTo>
                    <a:pt x="574" y="302"/>
                  </a:lnTo>
                  <a:lnTo>
                    <a:pt x="578" y="306"/>
                  </a:lnTo>
                  <a:lnTo>
                    <a:pt x="574" y="306"/>
                  </a:lnTo>
                  <a:lnTo>
                    <a:pt x="574" y="310"/>
                  </a:lnTo>
                  <a:lnTo>
                    <a:pt x="574" y="310"/>
                  </a:lnTo>
                  <a:lnTo>
                    <a:pt x="574" y="310"/>
                  </a:lnTo>
                  <a:close/>
                  <a:moveTo>
                    <a:pt x="354" y="460"/>
                  </a:moveTo>
                  <a:lnTo>
                    <a:pt x="358" y="460"/>
                  </a:lnTo>
                  <a:lnTo>
                    <a:pt x="358" y="464"/>
                  </a:lnTo>
                  <a:lnTo>
                    <a:pt x="354" y="460"/>
                  </a:lnTo>
                  <a:lnTo>
                    <a:pt x="350" y="464"/>
                  </a:lnTo>
                  <a:lnTo>
                    <a:pt x="346" y="464"/>
                  </a:lnTo>
                  <a:lnTo>
                    <a:pt x="342" y="464"/>
                  </a:lnTo>
                  <a:lnTo>
                    <a:pt x="340" y="464"/>
                  </a:lnTo>
                  <a:lnTo>
                    <a:pt x="336" y="464"/>
                  </a:lnTo>
                  <a:lnTo>
                    <a:pt x="336" y="460"/>
                  </a:lnTo>
                  <a:lnTo>
                    <a:pt x="342" y="456"/>
                  </a:lnTo>
                  <a:lnTo>
                    <a:pt x="346" y="456"/>
                  </a:lnTo>
                  <a:lnTo>
                    <a:pt x="350" y="456"/>
                  </a:lnTo>
                  <a:lnTo>
                    <a:pt x="350" y="460"/>
                  </a:lnTo>
                  <a:lnTo>
                    <a:pt x="354" y="460"/>
                  </a:lnTo>
                  <a:lnTo>
                    <a:pt x="354" y="460"/>
                  </a:lnTo>
                  <a:lnTo>
                    <a:pt x="354" y="460"/>
                  </a:lnTo>
                  <a:close/>
                  <a:moveTo>
                    <a:pt x="462" y="508"/>
                  </a:moveTo>
                  <a:lnTo>
                    <a:pt x="458" y="508"/>
                  </a:lnTo>
                  <a:lnTo>
                    <a:pt x="462" y="508"/>
                  </a:lnTo>
                  <a:lnTo>
                    <a:pt x="462" y="508"/>
                  </a:lnTo>
                  <a:lnTo>
                    <a:pt x="462" y="508"/>
                  </a:lnTo>
                  <a:close/>
                  <a:moveTo>
                    <a:pt x="462" y="512"/>
                  </a:moveTo>
                  <a:lnTo>
                    <a:pt x="458" y="512"/>
                  </a:lnTo>
                  <a:lnTo>
                    <a:pt x="462" y="512"/>
                  </a:lnTo>
                  <a:lnTo>
                    <a:pt x="462" y="512"/>
                  </a:lnTo>
                  <a:lnTo>
                    <a:pt x="462" y="512"/>
                  </a:lnTo>
                  <a:close/>
                  <a:moveTo>
                    <a:pt x="440" y="542"/>
                  </a:moveTo>
                  <a:lnTo>
                    <a:pt x="440" y="538"/>
                  </a:lnTo>
                  <a:lnTo>
                    <a:pt x="440" y="534"/>
                  </a:lnTo>
                  <a:lnTo>
                    <a:pt x="440" y="530"/>
                  </a:lnTo>
                  <a:lnTo>
                    <a:pt x="444" y="534"/>
                  </a:lnTo>
                  <a:lnTo>
                    <a:pt x="444" y="538"/>
                  </a:lnTo>
                  <a:lnTo>
                    <a:pt x="444" y="542"/>
                  </a:lnTo>
                  <a:lnTo>
                    <a:pt x="440" y="542"/>
                  </a:lnTo>
                  <a:lnTo>
                    <a:pt x="440" y="542"/>
                  </a:lnTo>
                  <a:lnTo>
                    <a:pt x="440" y="542"/>
                  </a:lnTo>
                  <a:close/>
                  <a:moveTo>
                    <a:pt x="502" y="550"/>
                  </a:moveTo>
                  <a:lnTo>
                    <a:pt x="498" y="550"/>
                  </a:lnTo>
                  <a:lnTo>
                    <a:pt x="498" y="546"/>
                  </a:lnTo>
                  <a:lnTo>
                    <a:pt x="502" y="546"/>
                  </a:lnTo>
                  <a:lnTo>
                    <a:pt x="502" y="550"/>
                  </a:lnTo>
                  <a:lnTo>
                    <a:pt x="502" y="550"/>
                  </a:lnTo>
                  <a:lnTo>
                    <a:pt x="502" y="550"/>
                  </a:lnTo>
                  <a:close/>
                  <a:moveTo>
                    <a:pt x="484" y="612"/>
                  </a:moveTo>
                  <a:lnTo>
                    <a:pt x="480" y="612"/>
                  </a:lnTo>
                  <a:lnTo>
                    <a:pt x="480" y="610"/>
                  </a:lnTo>
                  <a:lnTo>
                    <a:pt x="476" y="610"/>
                  </a:lnTo>
                  <a:lnTo>
                    <a:pt x="472" y="610"/>
                  </a:lnTo>
                  <a:lnTo>
                    <a:pt x="470" y="610"/>
                  </a:lnTo>
                  <a:lnTo>
                    <a:pt x="470" y="606"/>
                  </a:lnTo>
                  <a:lnTo>
                    <a:pt x="472" y="606"/>
                  </a:lnTo>
                  <a:lnTo>
                    <a:pt x="470" y="606"/>
                  </a:lnTo>
                  <a:lnTo>
                    <a:pt x="466" y="606"/>
                  </a:lnTo>
                  <a:lnTo>
                    <a:pt x="466" y="602"/>
                  </a:lnTo>
                  <a:lnTo>
                    <a:pt x="466" y="598"/>
                  </a:lnTo>
                  <a:lnTo>
                    <a:pt x="462" y="598"/>
                  </a:lnTo>
                  <a:lnTo>
                    <a:pt x="462" y="594"/>
                  </a:lnTo>
                  <a:lnTo>
                    <a:pt x="462" y="590"/>
                  </a:lnTo>
                  <a:lnTo>
                    <a:pt x="458" y="590"/>
                  </a:lnTo>
                  <a:lnTo>
                    <a:pt x="458" y="586"/>
                  </a:lnTo>
                  <a:lnTo>
                    <a:pt x="458" y="584"/>
                  </a:lnTo>
                  <a:lnTo>
                    <a:pt x="458" y="586"/>
                  </a:lnTo>
                  <a:lnTo>
                    <a:pt x="462" y="586"/>
                  </a:lnTo>
                  <a:lnTo>
                    <a:pt x="462" y="590"/>
                  </a:lnTo>
                  <a:lnTo>
                    <a:pt x="462" y="586"/>
                  </a:lnTo>
                  <a:lnTo>
                    <a:pt x="458" y="584"/>
                  </a:lnTo>
                  <a:lnTo>
                    <a:pt x="458" y="580"/>
                  </a:lnTo>
                  <a:lnTo>
                    <a:pt x="454" y="576"/>
                  </a:lnTo>
                  <a:lnTo>
                    <a:pt x="454" y="572"/>
                  </a:lnTo>
                  <a:lnTo>
                    <a:pt x="452" y="568"/>
                  </a:lnTo>
                  <a:lnTo>
                    <a:pt x="452" y="564"/>
                  </a:lnTo>
                  <a:lnTo>
                    <a:pt x="452" y="560"/>
                  </a:lnTo>
                  <a:lnTo>
                    <a:pt x="452" y="556"/>
                  </a:lnTo>
                  <a:lnTo>
                    <a:pt x="452" y="554"/>
                  </a:lnTo>
                  <a:lnTo>
                    <a:pt x="454" y="554"/>
                  </a:lnTo>
                  <a:lnTo>
                    <a:pt x="454" y="556"/>
                  </a:lnTo>
                  <a:lnTo>
                    <a:pt x="458" y="556"/>
                  </a:lnTo>
                  <a:lnTo>
                    <a:pt x="462" y="556"/>
                  </a:lnTo>
                  <a:lnTo>
                    <a:pt x="466" y="560"/>
                  </a:lnTo>
                  <a:lnTo>
                    <a:pt x="470" y="560"/>
                  </a:lnTo>
                  <a:lnTo>
                    <a:pt x="472" y="564"/>
                  </a:lnTo>
                  <a:lnTo>
                    <a:pt x="476" y="564"/>
                  </a:lnTo>
                  <a:lnTo>
                    <a:pt x="480" y="560"/>
                  </a:lnTo>
                  <a:lnTo>
                    <a:pt x="480" y="564"/>
                  </a:lnTo>
                  <a:lnTo>
                    <a:pt x="484" y="564"/>
                  </a:lnTo>
                  <a:lnTo>
                    <a:pt x="484" y="560"/>
                  </a:lnTo>
                  <a:lnTo>
                    <a:pt x="480" y="560"/>
                  </a:lnTo>
                  <a:lnTo>
                    <a:pt x="484" y="560"/>
                  </a:lnTo>
                  <a:lnTo>
                    <a:pt x="488" y="560"/>
                  </a:lnTo>
                  <a:lnTo>
                    <a:pt x="492" y="560"/>
                  </a:lnTo>
                  <a:lnTo>
                    <a:pt x="492" y="556"/>
                  </a:lnTo>
                  <a:lnTo>
                    <a:pt x="496" y="556"/>
                  </a:lnTo>
                  <a:lnTo>
                    <a:pt x="498" y="554"/>
                  </a:lnTo>
                  <a:lnTo>
                    <a:pt x="498" y="556"/>
                  </a:lnTo>
                  <a:lnTo>
                    <a:pt x="502" y="556"/>
                  </a:lnTo>
                  <a:lnTo>
                    <a:pt x="502" y="560"/>
                  </a:lnTo>
                  <a:lnTo>
                    <a:pt x="502" y="564"/>
                  </a:lnTo>
                  <a:lnTo>
                    <a:pt x="502" y="568"/>
                  </a:lnTo>
                  <a:lnTo>
                    <a:pt x="502" y="572"/>
                  </a:lnTo>
                  <a:lnTo>
                    <a:pt x="502" y="576"/>
                  </a:lnTo>
                  <a:lnTo>
                    <a:pt x="502" y="580"/>
                  </a:lnTo>
                  <a:lnTo>
                    <a:pt x="502" y="584"/>
                  </a:lnTo>
                  <a:lnTo>
                    <a:pt x="502" y="580"/>
                  </a:lnTo>
                  <a:lnTo>
                    <a:pt x="498" y="580"/>
                  </a:lnTo>
                  <a:lnTo>
                    <a:pt x="498" y="584"/>
                  </a:lnTo>
                  <a:lnTo>
                    <a:pt x="498" y="590"/>
                  </a:lnTo>
                  <a:lnTo>
                    <a:pt x="496" y="590"/>
                  </a:lnTo>
                  <a:lnTo>
                    <a:pt x="496" y="594"/>
                  </a:lnTo>
                  <a:lnTo>
                    <a:pt x="496" y="598"/>
                  </a:lnTo>
                  <a:lnTo>
                    <a:pt x="496" y="594"/>
                  </a:lnTo>
                  <a:lnTo>
                    <a:pt x="498" y="598"/>
                  </a:lnTo>
                  <a:lnTo>
                    <a:pt x="496" y="602"/>
                  </a:lnTo>
                  <a:lnTo>
                    <a:pt x="498" y="602"/>
                  </a:lnTo>
                  <a:lnTo>
                    <a:pt x="496" y="602"/>
                  </a:lnTo>
                  <a:lnTo>
                    <a:pt x="496" y="606"/>
                  </a:lnTo>
                  <a:lnTo>
                    <a:pt x="492" y="602"/>
                  </a:lnTo>
                  <a:lnTo>
                    <a:pt x="492" y="598"/>
                  </a:lnTo>
                  <a:lnTo>
                    <a:pt x="496" y="598"/>
                  </a:lnTo>
                  <a:lnTo>
                    <a:pt x="496" y="602"/>
                  </a:lnTo>
                  <a:lnTo>
                    <a:pt x="496" y="598"/>
                  </a:lnTo>
                  <a:lnTo>
                    <a:pt x="492" y="594"/>
                  </a:lnTo>
                  <a:lnTo>
                    <a:pt x="492" y="598"/>
                  </a:lnTo>
                  <a:lnTo>
                    <a:pt x="488" y="598"/>
                  </a:lnTo>
                  <a:lnTo>
                    <a:pt x="488" y="594"/>
                  </a:lnTo>
                  <a:lnTo>
                    <a:pt x="488" y="598"/>
                  </a:lnTo>
                  <a:lnTo>
                    <a:pt x="488" y="602"/>
                  </a:lnTo>
                  <a:lnTo>
                    <a:pt x="488" y="606"/>
                  </a:lnTo>
                  <a:lnTo>
                    <a:pt x="484" y="606"/>
                  </a:lnTo>
                  <a:lnTo>
                    <a:pt x="484" y="602"/>
                  </a:lnTo>
                  <a:lnTo>
                    <a:pt x="484" y="606"/>
                  </a:lnTo>
                  <a:lnTo>
                    <a:pt x="484" y="610"/>
                  </a:lnTo>
                  <a:lnTo>
                    <a:pt x="484" y="612"/>
                  </a:lnTo>
                  <a:lnTo>
                    <a:pt x="484" y="612"/>
                  </a:lnTo>
                  <a:lnTo>
                    <a:pt x="484" y="612"/>
                  </a:lnTo>
                  <a:close/>
                  <a:moveTo>
                    <a:pt x="488" y="606"/>
                  </a:moveTo>
                  <a:lnTo>
                    <a:pt x="488" y="602"/>
                  </a:lnTo>
                  <a:lnTo>
                    <a:pt x="488" y="606"/>
                  </a:lnTo>
                  <a:lnTo>
                    <a:pt x="488" y="606"/>
                  </a:lnTo>
                  <a:lnTo>
                    <a:pt x="488" y="606"/>
                  </a:lnTo>
                  <a:close/>
                  <a:moveTo>
                    <a:pt x="488" y="610"/>
                  </a:moveTo>
                  <a:lnTo>
                    <a:pt x="484" y="610"/>
                  </a:lnTo>
                  <a:lnTo>
                    <a:pt x="488" y="606"/>
                  </a:lnTo>
                  <a:lnTo>
                    <a:pt x="488" y="610"/>
                  </a:lnTo>
                  <a:lnTo>
                    <a:pt x="488" y="610"/>
                  </a:lnTo>
                  <a:lnTo>
                    <a:pt x="488" y="61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9" name="Freeform 191"/>
            <p:cNvSpPr/>
            <p:nvPr/>
          </p:nvSpPr>
          <p:spPr>
            <a:xfrm>
              <a:off x="2032920" y="5035680"/>
              <a:ext cx="964800" cy="1171080"/>
            </a:xfrm>
            <a:custGeom>
              <a:avLst/>
              <a:gdLst/>
              <a:ahLst/>
              <a:rect l="l" t="t" r="r" b="b"/>
              <a:pathLst>
                <a:path w="608" h="738">
                  <a:moveTo>
                    <a:pt x="514" y="486"/>
                  </a:moveTo>
                  <a:lnTo>
                    <a:pt x="514" y="482"/>
                  </a:lnTo>
                  <a:lnTo>
                    <a:pt x="514" y="478"/>
                  </a:lnTo>
                  <a:lnTo>
                    <a:pt x="514" y="474"/>
                  </a:lnTo>
                  <a:lnTo>
                    <a:pt x="514" y="470"/>
                  </a:lnTo>
                  <a:lnTo>
                    <a:pt x="518" y="470"/>
                  </a:lnTo>
                  <a:lnTo>
                    <a:pt x="518" y="474"/>
                  </a:lnTo>
                  <a:lnTo>
                    <a:pt x="518" y="470"/>
                  </a:lnTo>
                  <a:lnTo>
                    <a:pt x="518" y="466"/>
                  </a:lnTo>
                  <a:lnTo>
                    <a:pt x="518" y="464"/>
                  </a:lnTo>
                  <a:lnTo>
                    <a:pt x="522" y="464"/>
                  </a:lnTo>
                  <a:lnTo>
                    <a:pt x="518" y="464"/>
                  </a:lnTo>
                  <a:lnTo>
                    <a:pt x="518" y="460"/>
                  </a:lnTo>
                  <a:lnTo>
                    <a:pt x="518" y="456"/>
                  </a:lnTo>
                  <a:lnTo>
                    <a:pt x="522" y="456"/>
                  </a:lnTo>
                  <a:lnTo>
                    <a:pt x="522" y="460"/>
                  </a:lnTo>
                  <a:lnTo>
                    <a:pt x="522" y="456"/>
                  </a:lnTo>
                  <a:lnTo>
                    <a:pt x="522" y="452"/>
                  </a:lnTo>
                  <a:lnTo>
                    <a:pt x="518" y="452"/>
                  </a:lnTo>
                  <a:lnTo>
                    <a:pt x="514" y="452"/>
                  </a:lnTo>
                  <a:lnTo>
                    <a:pt x="518" y="452"/>
                  </a:lnTo>
                  <a:lnTo>
                    <a:pt x="518" y="448"/>
                  </a:lnTo>
                  <a:lnTo>
                    <a:pt x="522" y="448"/>
                  </a:lnTo>
                  <a:lnTo>
                    <a:pt x="522" y="444"/>
                  </a:lnTo>
                  <a:lnTo>
                    <a:pt x="526" y="444"/>
                  </a:lnTo>
                  <a:lnTo>
                    <a:pt x="526" y="440"/>
                  </a:lnTo>
                  <a:lnTo>
                    <a:pt x="522" y="440"/>
                  </a:lnTo>
                  <a:lnTo>
                    <a:pt x="522" y="444"/>
                  </a:lnTo>
                  <a:lnTo>
                    <a:pt x="518" y="444"/>
                  </a:lnTo>
                  <a:lnTo>
                    <a:pt x="518" y="440"/>
                  </a:lnTo>
                  <a:lnTo>
                    <a:pt x="514" y="440"/>
                  </a:lnTo>
                  <a:lnTo>
                    <a:pt x="514" y="444"/>
                  </a:lnTo>
                  <a:lnTo>
                    <a:pt x="510" y="448"/>
                  </a:lnTo>
                  <a:lnTo>
                    <a:pt x="506" y="448"/>
                  </a:lnTo>
                  <a:lnTo>
                    <a:pt x="504" y="448"/>
                  </a:lnTo>
                  <a:lnTo>
                    <a:pt x="504" y="444"/>
                  </a:lnTo>
                  <a:lnTo>
                    <a:pt x="506" y="444"/>
                  </a:lnTo>
                  <a:lnTo>
                    <a:pt x="506" y="440"/>
                  </a:lnTo>
                  <a:lnTo>
                    <a:pt x="506" y="444"/>
                  </a:lnTo>
                  <a:lnTo>
                    <a:pt x="504" y="444"/>
                  </a:lnTo>
                  <a:lnTo>
                    <a:pt x="504" y="440"/>
                  </a:lnTo>
                  <a:lnTo>
                    <a:pt x="504" y="438"/>
                  </a:lnTo>
                  <a:lnTo>
                    <a:pt x="500" y="438"/>
                  </a:lnTo>
                  <a:lnTo>
                    <a:pt x="500" y="434"/>
                  </a:lnTo>
                  <a:lnTo>
                    <a:pt x="500" y="430"/>
                  </a:lnTo>
                  <a:lnTo>
                    <a:pt x="504" y="426"/>
                  </a:lnTo>
                  <a:lnTo>
                    <a:pt x="504" y="422"/>
                  </a:lnTo>
                  <a:lnTo>
                    <a:pt x="504" y="414"/>
                  </a:lnTo>
                  <a:lnTo>
                    <a:pt x="504" y="410"/>
                  </a:lnTo>
                  <a:lnTo>
                    <a:pt x="506" y="410"/>
                  </a:lnTo>
                  <a:lnTo>
                    <a:pt x="510" y="410"/>
                  </a:lnTo>
                  <a:lnTo>
                    <a:pt x="510" y="408"/>
                  </a:lnTo>
                  <a:lnTo>
                    <a:pt x="510" y="404"/>
                  </a:lnTo>
                  <a:lnTo>
                    <a:pt x="510" y="400"/>
                  </a:lnTo>
                  <a:lnTo>
                    <a:pt x="510" y="396"/>
                  </a:lnTo>
                  <a:lnTo>
                    <a:pt x="510" y="392"/>
                  </a:lnTo>
                  <a:lnTo>
                    <a:pt x="506" y="388"/>
                  </a:lnTo>
                  <a:lnTo>
                    <a:pt x="506" y="384"/>
                  </a:lnTo>
                  <a:lnTo>
                    <a:pt x="506" y="380"/>
                  </a:lnTo>
                  <a:lnTo>
                    <a:pt x="506" y="378"/>
                  </a:lnTo>
                  <a:lnTo>
                    <a:pt x="506" y="374"/>
                  </a:lnTo>
                  <a:lnTo>
                    <a:pt x="506" y="370"/>
                  </a:lnTo>
                  <a:lnTo>
                    <a:pt x="504" y="370"/>
                  </a:lnTo>
                  <a:lnTo>
                    <a:pt x="504" y="366"/>
                  </a:lnTo>
                  <a:lnTo>
                    <a:pt x="506" y="366"/>
                  </a:lnTo>
                  <a:lnTo>
                    <a:pt x="506" y="362"/>
                  </a:lnTo>
                  <a:lnTo>
                    <a:pt x="504" y="362"/>
                  </a:lnTo>
                  <a:lnTo>
                    <a:pt x="506" y="358"/>
                  </a:lnTo>
                  <a:lnTo>
                    <a:pt x="510" y="358"/>
                  </a:lnTo>
                  <a:lnTo>
                    <a:pt x="510" y="354"/>
                  </a:lnTo>
                  <a:lnTo>
                    <a:pt x="510" y="352"/>
                  </a:lnTo>
                  <a:lnTo>
                    <a:pt x="514" y="352"/>
                  </a:lnTo>
                  <a:lnTo>
                    <a:pt x="514" y="348"/>
                  </a:lnTo>
                  <a:lnTo>
                    <a:pt x="514" y="344"/>
                  </a:lnTo>
                  <a:lnTo>
                    <a:pt x="518" y="344"/>
                  </a:lnTo>
                  <a:lnTo>
                    <a:pt x="518" y="340"/>
                  </a:lnTo>
                  <a:lnTo>
                    <a:pt x="518" y="336"/>
                  </a:lnTo>
                  <a:lnTo>
                    <a:pt x="518" y="332"/>
                  </a:lnTo>
                  <a:lnTo>
                    <a:pt x="522" y="332"/>
                  </a:lnTo>
                  <a:lnTo>
                    <a:pt x="518" y="328"/>
                  </a:lnTo>
                  <a:lnTo>
                    <a:pt x="522" y="328"/>
                  </a:lnTo>
                  <a:lnTo>
                    <a:pt x="522" y="324"/>
                  </a:lnTo>
                  <a:lnTo>
                    <a:pt x="522" y="322"/>
                  </a:lnTo>
                  <a:lnTo>
                    <a:pt x="526" y="322"/>
                  </a:lnTo>
                  <a:lnTo>
                    <a:pt x="526" y="318"/>
                  </a:lnTo>
                  <a:lnTo>
                    <a:pt x="526" y="314"/>
                  </a:lnTo>
                  <a:lnTo>
                    <a:pt x="530" y="310"/>
                  </a:lnTo>
                  <a:lnTo>
                    <a:pt x="530" y="306"/>
                  </a:lnTo>
                  <a:lnTo>
                    <a:pt x="530" y="302"/>
                  </a:lnTo>
                  <a:lnTo>
                    <a:pt x="530" y="298"/>
                  </a:lnTo>
                  <a:lnTo>
                    <a:pt x="530" y="296"/>
                  </a:lnTo>
                  <a:lnTo>
                    <a:pt x="532" y="296"/>
                  </a:lnTo>
                  <a:lnTo>
                    <a:pt x="532" y="292"/>
                  </a:lnTo>
                  <a:lnTo>
                    <a:pt x="532" y="288"/>
                  </a:lnTo>
                  <a:lnTo>
                    <a:pt x="532" y="284"/>
                  </a:lnTo>
                  <a:lnTo>
                    <a:pt x="532" y="280"/>
                  </a:lnTo>
                  <a:lnTo>
                    <a:pt x="536" y="276"/>
                  </a:lnTo>
                  <a:lnTo>
                    <a:pt x="536" y="272"/>
                  </a:lnTo>
                  <a:lnTo>
                    <a:pt x="536" y="268"/>
                  </a:lnTo>
                  <a:lnTo>
                    <a:pt x="536" y="266"/>
                  </a:lnTo>
                  <a:lnTo>
                    <a:pt x="536" y="262"/>
                  </a:lnTo>
                  <a:lnTo>
                    <a:pt x="536" y="258"/>
                  </a:lnTo>
                  <a:lnTo>
                    <a:pt x="532" y="254"/>
                  </a:lnTo>
                  <a:lnTo>
                    <a:pt x="532" y="250"/>
                  </a:lnTo>
                  <a:lnTo>
                    <a:pt x="532" y="246"/>
                  </a:lnTo>
                  <a:lnTo>
                    <a:pt x="532" y="242"/>
                  </a:lnTo>
                  <a:lnTo>
                    <a:pt x="532" y="238"/>
                  </a:lnTo>
                  <a:lnTo>
                    <a:pt x="532" y="236"/>
                  </a:lnTo>
                  <a:lnTo>
                    <a:pt x="532" y="232"/>
                  </a:lnTo>
                  <a:lnTo>
                    <a:pt x="532" y="228"/>
                  </a:lnTo>
                  <a:lnTo>
                    <a:pt x="532" y="232"/>
                  </a:lnTo>
                  <a:lnTo>
                    <a:pt x="536" y="232"/>
                  </a:lnTo>
                  <a:lnTo>
                    <a:pt x="536" y="228"/>
                  </a:lnTo>
                  <a:lnTo>
                    <a:pt x="536" y="224"/>
                  </a:lnTo>
                  <a:lnTo>
                    <a:pt x="536" y="220"/>
                  </a:lnTo>
                  <a:lnTo>
                    <a:pt x="536" y="216"/>
                  </a:lnTo>
                  <a:lnTo>
                    <a:pt x="536" y="212"/>
                  </a:lnTo>
                  <a:lnTo>
                    <a:pt x="536" y="210"/>
                  </a:lnTo>
                  <a:lnTo>
                    <a:pt x="536" y="206"/>
                  </a:lnTo>
                  <a:lnTo>
                    <a:pt x="536" y="202"/>
                  </a:lnTo>
                  <a:lnTo>
                    <a:pt x="536" y="198"/>
                  </a:lnTo>
                  <a:lnTo>
                    <a:pt x="540" y="198"/>
                  </a:lnTo>
                  <a:lnTo>
                    <a:pt x="540" y="194"/>
                  </a:lnTo>
                  <a:lnTo>
                    <a:pt x="540" y="190"/>
                  </a:lnTo>
                  <a:lnTo>
                    <a:pt x="540" y="186"/>
                  </a:lnTo>
                  <a:lnTo>
                    <a:pt x="540" y="182"/>
                  </a:lnTo>
                  <a:lnTo>
                    <a:pt x="544" y="182"/>
                  </a:lnTo>
                  <a:lnTo>
                    <a:pt x="544" y="180"/>
                  </a:lnTo>
                  <a:lnTo>
                    <a:pt x="544" y="176"/>
                  </a:lnTo>
                  <a:lnTo>
                    <a:pt x="544" y="172"/>
                  </a:lnTo>
                  <a:lnTo>
                    <a:pt x="544" y="168"/>
                  </a:lnTo>
                  <a:lnTo>
                    <a:pt x="544" y="164"/>
                  </a:lnTo>
                  <a:lnTo>
                    <a:pt x="548" y="164"/>
                  </a:lnTo>
                  <a:lnTo>
                    <a:pt x="548" y="160"/>
                  </a:lnTo>
                  <a:lnTo>
                    <a:pt x="548" y="158"/>
                  </a:lnTo>
                  <a:lnTo>
                    <a:pt x="548" y="154"/>
                  </a:lnTo>
                  <a:lnTo>
                    <a:pt x="548" y="150"/>
                  </a:lnTo>
                  <a:lnTo>
                    <a:pt x="548" y="146"/>
                  </a:lnTo>
                  <a:lnTo>
                    <a:pt x="548" y="142"/>
                  </a:lnTo>
                  <a:lnTo>
                    <a:pt x="552" y="142"/>
                  </a:lnTo>
                  <a:lnTo>
                    <a:pt x="552" y="138"/>
                  </a:lnTo>
                  <a:lnTo>
                    <a:pt x="548" y="136"/>
                  </a:lnTo>
                  <a:lnTo>
                    <a:pt x="548" y="132"/>
                  </a:lnTo>
                  <a:lnTo>
                    <a:pt x="548" y="128"/>
                  </a:lnTo>
                  <a:lnTo>
                    <a:pt x="548" y="124"/>
                  </a:lnTo>
                  <a:lnTo>
                    <a:pt x="548" y="120"/>
                  </a:lnTo>
                  <a:lnTo>
                    <a:pt x="548" y="116"/>
                  </a:lnTo>
                  <a:lnTo>
                    <a:pt x="548" y="112"/>
                  </a:lnTo>
                  <a:lnTo>
                    <a:pt x="552" y="112"/>
                  </a:lnTo>
                  <a:lnTo>
                    <a:pt x="552" y="110"/>
                  </a:lnTo>
                  <a:lnTo>
                    <a:pt x="552" y="106"/>
                  </a:lnTo>
                  <a:lnTo>
                    <a:pt x="548" y="106"/>
                  </a:lnTo>
                  <a:lnTo>
                    <a:pt x="548" y="110"/>
                  </a:lnTo>
                  <a:lnTo>
                    <a:pt x="548" y="106"/>
                  </a:lnTo>
                  <a:lnTo>
                    <a:pt x="548" y="102"/>
                  </a:lnTo>
                  <a:lnTo>
                    <a:pt x="548" y="98"/>
                  </a:lnTo>
                  <a:lnTo>
                    <a:pt x="548" y="102"/>
                  </a:lnTo>
                  <a:lnTo>
                    <a:pt x="552" y="102"/>
                  </a:lnTo>
                  <a:lnTo>
                    <a:pt x="552" y="98"/>
                  </a:lnTo>
                  <a:lnTo>
                    <a:pt x="552" y="94"/>
                  </a:lnTo>
                  <a:lnTo>
                    <a:pt x="552" y="90"/>
                  </a:lnTo>
                  <a:lnTo>
                    <a:pt x="552" y="86"/>
                  </a:lnTo>
                  <a:lnTo>
                    <a:pt x="556" y="82"/>
                  </a:lnTo>
                  <a:lnTo>
                    <a:pt x="556" y="76"/>
                  </a:lnTo>
                  <a:lnTo>
                    <a:pt x="556" y="72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0"/>
                  </a:lnTo>
                  <a:lnTo>
                    <a:pt x="556" y="52"/>
                  </a:lnTo>
                  <a:lnTo>
                    <a:pt x="556" y="50"/>
                  </a:lnTo>
                  <a:lnTo>
                    <a:pt x="556" y="46"/>
                  </a:lnTo>
                  <a:lnTo>
                    <a:pt x="556" y="42"/>
                  </a:lnTo>
                  <a:lnTo>
                    <a:pt x="556" y="38"/>
                  </a:lnTo>
                  <a:lnTo>
                    <a:pt x="552" y="34"/>
                  </a:lnTo>
                  <a:lnTo>
                    <a:pt x="552" y="30"/>
                  </a:lnTo>
                  <a:lnTo>
                    <a:pt x="552" y="26"/>
                  </a:lnTo>
                  <a:lnTo>
                    <a:pt x="552" y="24"/>
                  </a:lnTo>
                  <a:lnTo>
                    <a:pt x="552" y="20"/>
                  </a:lnTo>
                  <a:lnTo>
                    <a:pt x="552" y="16"/>
                  </a:lnTo>
                  <a:lnTo>
                    <a:pt x="556" y="16"/>
                  </a:lnTo>
                  <a:lnTo>
                    <a:pt x="560" y="16"/>
                  </a:lnTo>
                  <a:lnTo>
                    <a:pt x="560" y="12"/>
                  </a:lnTo>
                  <a:lnTo>
                    <a:pt x="560" y="8"/>
                  </a:lnTo>
                  <a:lnTo>
                    <a:pt x="560" y="4"/>
                  </a:lnTo>
                  <a:lnTo>
                    <a:pt x="562" y="4"/>
                  </a:lnTo>
                  <a:lnTo>
                    <a:pt x="562" y="0"/>
                  </a:lnTo>
                  <a:lnTo>
                    <a:pt x="562" y="4"/>
                  </a:lnTo>
                  <a:lnTo>
                    <a:pt x="566" y="4"/>
                  </a:lnTo>
                  <a:lnTo>
                    <a:pt x="566" y="8"/>
                  </a:lnTo>
                  <a:lnTo>
                    <a:pt x="566" y="12"/>
                  </a:lnTo>
                  <a:lnTo>
                    <a:pt x="570" y="12"/>
                  </a:lnTo>
                  <a:lnTo>
                    <a:pt x="570" y="16"/>
                  </a:lnTo>
                  <a:lnTo>
                    <a:pt x="570" y="20"/>
                  </a:lnTo>
                  <a:lnTo>
                    <a:pt x="570" y="24"/>
                  </a:lnTo>
                  <a:lnTo>
                    <a:pt x="570" y="26"/>
                  </a:lnTo>
                  <a:lnTo>
                    <a:pt x="574" y="30"/>
                  </a:lnTo>
                  <a:lnTo>
                    <a:pt x="574" y="34"/>
                  </a:lnTo>
                  <a:lnTo>
                    <a:pt x="578" y="34"/>
                  </a:lnTo>
                  <a:lnTo>
                    <a:pt x="578" y="38"/>
                  </a:lnTo>
                  <a:lnTo>
                    <a:pt x="574" y="42"/>
                  </a:lnTo>
                  <a:lnTo>
                    <a:pt x="578" y="42"/>
                  </a:lnTo>
                  <a:lnTo>
                    <a:pt x="578" y="46"/>
                  </a:lnTo>
                  <a:lnTo>
                    <a:pt x="574" y="46"/>
                  </a:lnTo>
                  <a:lnTo>
                    <a:pt x="574" y="50"/>
                  </a:lnTo>
                  <a:lnTo>
                    <a:pt x="574" y="52"/>
                  </a:lnTo>
                  <a:lnTo>
                    <a:pt x="574" y="56"/>
                  </a:lnTo>
                  <a:lnTo>
                    <a:pt x="578" y="56"/>
                  </a:lnTo>
                  <a:lnTo>
                    <a:pt x="578" y="60"/>
                  </a:lnTo>
                  <a:lnTo>
                    <a:pt x="578" y="64"/>
                  </a:lnTo>
                  <a:lnTo>
                    <a:pt x="578" y="60"/>
                  </a:lnTo>
                  <a:lnTo>
                    <a:pt x="582" y="68"/>
                  </a:lnTo>
                  <a:lnTo>
                    <a:pt x="582" y="76"/>
                  </a:lnTo>
                  <a:lnTo>
                    <a:pt x="586" y="76"/>
                  </a:lnTo>
                  <a:lnTo>
                    <a:pt x="586" y="80"/>
                  </a:lnTo>
                  <a:lnTo>
                    <a:pt x="586" y="82"/>
                  </a:lnTo>
                  <a:lnTo>
                    <a:pt x="586" y="86"/>
                  </a:lnTo>
                  <a:lnTo>
                    <a:pt x="586" y="90"/>
                  </a:lnTo>
                  <a:lnTo>
                    <a:pt x="590" y="90"/>
                  </a:lnTo>
                  <a:lnTo>
                    <a:pt x="586" y="94"/>
                  </a:lnTo>
                  <a:lnTo>
                    <a:pt x="590" y="98"/>
                  </a:lnTo>
                  <a:lnTo>
                    <a:pt x="592" y="98"/>
                  </a:lnTo>
                  <a:lnTo>
                    <a:pt x="596" y="94"/>
                  </a:lnTo>
                  <a:lnTo>
                    <a:pt x="596" y="98"/>
                  </a:lnTo>
                  <a:lnTo>
                    <a:pt x="600" y="98"/>
                  </a:lnTo>
                  <a:lnTo>
                    <a:pt x="600" y="102"/>
                  </a:lnTo>
                  <a:lnTo>
                    <a:pt x="596" y="102"/>
                  </a:lnTo>
                  <a:lnTo>
                    <a:pt x="596" y="106"/>
                  </a:lnTo>
                  <a:lnTo>
                    <a:pt x="596" y="110"/>
                  </a:lnTo>
                  <a:lnTo>
                    <a:pt x="596" y="112"/>
                  </a:lnTo>
                  <a:lnTo>
                    <a:pt x="592" y="116"/>
                  </a:lnTo>
                  <a:lnTo>
                    <a:pt x="592" y="120"/>
                  </a:lnTo>
                  <a:lnTo>
                    <a:pt x="590" y="120"/>
                  </a:lnTo>
                  <a:lnTo>
                    <a:pt x="586" y="120"/>
                  </a:lnTo>
                  <a:lnTo>
                    <a:pt x="582" y="124"/>
                  </a:lnTo>
                  <a:lnTo>
                    <a:pt x="578" y="124"/>
                  </a:lnTo>
                  <a:lnTo>
                    <a:pt x="578" y="128"/>
                  </a:lnTo>
                  <a:lnTo>
                    <a:pt x="578" y="132"/>
                  </a:lnTo>
                  <a:lnTo>
                    <a:pt x="582" y="136"/>
                  </a:lnTo>
                  <a:lnTo>
                    <a:pt x="578" y="138"/>
                  </a:lnTo>
                  <a:lnTo>
                    <a:pt x="578" y="142"/>
                  </a:lnTo>
                  <a:lnTo>
                    <a:pt x="578" y="146"/>
                  </a:lnTo>
                  <a:lnTo>
                    <a:pt x="578" y="150"/>
                  </a:lnTo>
                  <a:lnTo>
                    <a:pt x="578" y="154"/>
                  </a:lnTo>
                  <a:lnTo>
                    <a:pt x="578" y="158"/>
                  </a:lnTo>
                  <a:lnTo>
                    <a:pt x="578" y="160"/>
                  </a:lnTo>
                  <a:lnTo>
                    <a:pt x="578" y="164"/>
                  </a:lnTo>
                  <a:lnTo>
                    <a:pt x="582" y="168"/>
                  </a:lnTo>
                  <a:lnTo>
                    <a:pt x="582" y="172"/>
                  </a:lnTo>
                  <a:lnTo>
                    <a:pt x="578" y="172"/>
                  </a:lnTo>
                  <a:lnTo>
                    <a:pt x="574" y="172"/>
                  </a:lnTo>
                  <a:lnTo>
                    <a:pt x="574" y="176"/>
                  </a:lnTo>
                  <a:lnTo>
                    <a:pt x="570" y="180"/>
                  </a:lnTo>
                  <a:lnTo>
                    <a:pt x="570" y="182"/>
                  </a:lnTo>
                  <a:lnTo>
                    <a:pt x="570" y="186"/>
                  </a:lnTo>
                  <a:lnTo>
                    <a:pt x="566" y="186"/>
                  </a:lnTo>
                  <a:lnTo>
                    <a:pt x="566" y="190"/>
                  </a:lnTo>
                  <a:lnTo>
                    <a:pt x="562" y="194"/>
                  </a:lnTo>
                  <a:lnTo>
                    <a:pt x="562" y="198"/>
                  </a:lnTo>
                  <a:lnTo>
                    <a:pt x="560" y="198"/>
                  </a:lnTo>
                  <a:lnTo>
                    <a:pt x="560" y="202"/>
                  </a:lnTo>
                  <a:lnTo>
                    <a:pt x="560" y="206"/>
                  </a:lnTo>
                  <a:lnTo>
                    <a:pt x="560" y="210"/>
                  </a:lnTo>
                  <a:lnTo>
                    <a:pt x="556" y="212"/>
                  </a:lnTo>
                  <a:lnTo>
                    <a:pt x="556" y="216"/>
                  </a:lnTo>
                  <a:lnTo>
                    <a:pt x="560" y="216"/>
                  </a:lnTo>
                  <a:lnTo>
                    <a:pt x="556" y="216"/>
                  </a:lnTo>
                  <a:lnTo>
                    <a:pt x="560" y="220"/>
                  </a:lnTo>
                  <a:lnTo>
                    <a:pt x="560" y="224"/>
                  </a:lnTo>
                  <a:lnTo>
                    <a:pt x="560" y="228"/>
                  </a:lnTo>
                  <a:lnTo>
                    <a:pt x="560" y="232"/>
                  </a:lnTo>
                  <a:lnTo>
                    <a:pt x="556" y="232"/>
                  </a:lnTo>
                  <a:lnTo>
                    <a:pt x="556" y="236"/>
                  </a:lnTo>
                  <a:lnTo>
                    <a:pt x="552" y="236"/>
                  </a:lnTo>
                  <a:lnTo>
                    <a:pt x="552" y="238"/>
                  </a:lnTo>
                  <a:lnTo>
                    <a:pt x="552" y="242"/>
                  </a:lnTo>
                  <a:lnTo>
                    <a:pt x="552" y="246"/>
                  </a:lnTo>
                  <a:lnTo>
                    <a:pt x="548" y="246"/>
                  </a:lnTo>
                  <a:lnTo>
                    <a:pt x="548" y="250"/>
                  </a:lnTo>
                  <a:lnTo>
                    <a:pt x="548" y="254"/>
                  </a:lnTo>
                  <a:lnTo>
                    <a:pt x="552" y="258"/>
                  </a:lnTo>
                  <a:lnTo>
                    <a:pt x="552" y="262"/>
                  </a:lnTo>
                  <a:lnTo>
                    <a:pt x="552" y="266"/>
                  </a:lnTo>
                  <a:lnTo>
                    <a:pt x="552" y="268"/>
                  </a:lnTo>
                  <a:lnTo>
                    <a:pt x="556" y="268"/>
                  </a:lnTo>
                  <a:lnTo>
                    <a:pt x="556" y="272"/>
                  </a:lnTo>
                  <a:lnTo>
                    <a:pt x="556" y="276"/>
                  </a:lnTo>
                  <a:lnTo>
                    <a:pt x="556" y="280"/>
                  </a:lnTo>
                  <a:lnTo>
                    <a:pt x="556" y="284"/>
                  </a:lnTo>
                  <a:lnTo>
                    <a:pt x="560" y="284"/>
                  </a:lnTo>
                  <a:lnTo>
                    <a:pt x="560" y="288"/>
                  </a:lnTo>
                  <a:lnTo>
                    <a:pt x="560" y="292"/>
                  </a:lnTo>
                  <a:lnTo>
                    <a:pt x="560" y="296"/>
                  </a:lnTo>
                  <a:lnTo>
                    <a:pt x="560" y="298"/>
                  </a:lnTo>
                  <a:lnTo>
                    <a:pt x="560" y="302"/>
                  </a:lnTo>
                  <a:lnTo>
                    <a:pt x="556" y="302"/>
                  </a:lnTo>
                  <a:lnTo>
                    <a:pt x="556" y="306"/>
                  </a:lnTo>
                  <a:lnTo>
                    <a:pt x="556" y="310"/>
                  </a:lnTo>
                  <a:lnTo>
                    <a:pt x="552" y="310"/>
                  </a:lnTo>
                  <a:lnTo>
                    <a:pt x="552" y="314"/>
                  </a:lnTo>
                  <a:lnTo>
                    <a:pt x="552" y="318"/>
                  </a:lnTo>
                  <a:lnTo>
                    <a:pt x="552" y="322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52" y="324"/>
                  </a:lnTo>
                  <a:lnTo>
                    <a:pt x="552" y="328"/>
                  </a:lnTo>
                  <a:lnTo>
                    <a:pt x="552" y="332"/>
                  </a:lnTo>
                  <a:lnTo>
                    <a:pt x="552" y="336"/>
                  </a:lnTo>
                  <a:lnTo>
                    <a:pt x="552" y="340"/>
                  </a:lnTo>
                  <a:lnTo>
                    <a:pt x="548" y="340"/>
                  </a:lnTo>
                  <a:lnTo>
                    <a:pt x="548" y="344"/>
                  </a:lnTo>
                  <a:lnTo>
                    <a:pt x="544" y="348"/>
                  </a:lnTo>
                  <a:lnTo>
                    <a:pt x="544" y="344"/>
                  </a:lnTo>
                  <a:lnTo>
                    <a:pt x="540" y="348"/>
                  </a:lnTo>
                  <a:lnTo>
                    <a:pt x="540" y="352"/>
                  </a:lnTo>
                  <a:lnTo>
                    <a:pt x="540" y="354"/>
                  </a:lnTo>
                  <a:lnTo>
                    <a:pt x="540" y="358"/>
                  </a:lnTo>
                  <a:lnTo>
                    <a:pt x="540" y="362"/>
                  </a:lnTo>
                  <a:lnTo>
                    <a:pt x="540" y="366"/>
                  </a:lnTo>
                  <a:lnTo>
                    <a:pt x="540" y="370"/>
                  </a:lnTo>
                  <a:lnTo>
                    <a:pt x="540" y="374"/>
                  </a:lnTo>
                  <a:lnTo>
                    <a:pt x="544" y="378"/>
                  </a:lnTo>
                  <a:lnTo>
                    <a:pt x="544" y="380"/>
                  </a:lnTo>
                  <a:lnTo>
                    <a:pt x="544" y="384"/>
                  </a:lnTo>
                  <a:lnTo>
                    <a:pt x="544" y="388"/>
                  </a:lnTo>
                  <a:lnTo>
                    <a:pt x="540" y="388"/>
                  </a:lnTo>
                  <a:lnTo>
                    <a:pt x="540" y="392"/>
                  </a:lnTo>
                  <a:lnTo>
                    <a:pt x="536" y="392"/>
                  </a:lnTo>
                  <a:lnTo>
                    <a:pt x="536" y="396"/>
                  </a:lnTo>
                  <a:lnTo>
                    <a:pt x="536" y="400"/>
                  </a:lnTo>
                  <a:lnTo>
                    <a:pt x="536" y="404"/>
                  </a:lnTo>
                  <a:lnTo>
                    <a:pt x="536" y="408"/>
                  </a:lnTo>
                  <a:lnTo>
                    <a:pt x="532" y="408"/>
                  </a:lnTo>
                  <a:lnTo>
                    <a:pt x="532" y="404"/>
                  </a:lnTo>
                  <a:lnTo>
                    <a:pt x="532" y="408"/>
                  </a:lnTo>
                  <a:lnTo>
                    <a:pt x="532" y="410"/>
                  </a:lnTo>
                  <a:lnTo>
                    <a:pt x="532" y="414"/>
                  </a:lnTo>
                  <a:lnTo>
                    <a:pt x="530" y="418"/>
                  </a:lnTo>
                  <a:lnTo>
                    <a:pt x="532" y="418"/>
                  </a:lnTo>
                  <a:lnTo>
                    <a:pt x="532" y="422"/>
                  </a:lnTo>
                  <a:lnTo>
                    <a:pt x="530" y="422"/>
                  </a:lnTo>
                  <a:lnTo>
                    <a:pt x="530" y="426"/>
                  </a:lnTo>
                  <a:lnTo>
                    <a:pt x="530" y="430"/>
                  </a:lnTo>
                  <a:lnTo>
                    <a:pt x="530" y="434"/>
                  </a:lnTo>
                  <a:lnTo>
                    <a:pt x="530" y="438"/>
                  </a:lnTo>
                  <a:lnTo>
                    <a:pt x="530" y="440"/>
                  </a:lnTo>
                  <a:lnTo>
                    <a:pt x="530" y="444"/>
                  </a:lnTo>
                  <a:lnTo>
                    <a:pt x="530" y="448"/>
                  </a:lnTo>
                  <a:lnTo>
                    <a:pt x="532" y="448"/>
                  </a:lnTo>
                  <a:lnTo>
                    <a:pt x="532" y="452"/>
                  </a:lnTo>
                  <a:lnTo>
                    <a:pt x="532" y="456"/>
                  </a:lnTo>
                  <a:lnTo>
                    <a:pt x="530" y="456"/>
                  </a:lnTo>
                  <a:lnTo>
                    <a:pt x="526" y="460"/>
                  </a:lnTo>
                  <a:lnTo>
                    <a:pt x="530" y="460"/>
                  </a:lnTo>
                  <a:lnTo>
                    <a:pt x="526" y="464"/>
                  </a:lnTo>
                  <a:lnTo>
                    <a:pt x="526" y="466"/>
                  </a:lnTo>
                  <a:lnTo>
                    <a:pt x="526" y="470"/>
                  </a:lnTo>
                  <a:lnTo>
                    <a:pt x="526" y="474"/>
                  </a:lnTo>
                  <a:lnTo>
                    <a:pt x="530" y="474"/>
                  </a:lnTo>
                  <a:lnTo>
                    <a:pt x="532" y="474"/>
                  </a:lnTo>
                  <a:lnTo>
                    <a:pt x="532" y="478"/>
                  </a:lnTo>
                  <a:lnTo>
                    <a:pt x="530" y="478"/>
                  </a:lnTo>
                  <a:lnTo>
                    <a:pt x="530" y="482"/>
                  </a:lnTo>
                  <a:lnTo>
                    <a:pt x="532" y="482"/>
                  </a:lnTo>
                  <a:lnTo>
                    <a:pt x="532" y="486"/>
                  </a:lnTo>
                  <a:lnTo>
                    <a:pt x="532" y="490"/>
                  </a:lnTo>
                  <a:lnTo>
                    <a:pt x="532" y="494"/>
                  </a:lnTo>
                  <a:lnTo>
                    <a:pt x="530" y="494"/>
                  </a:lnTo>
                  <a:lnTo>
                    <a:pt x="532" y="496"/>
                  </a:lnTo>
                  <a:lnTo>
                    <a:pt x="530" y="496"/>
                  </a:lnTo>
                  <a:lnTo>
                    <a:pt x="530" y="500"/>
                  </a:lnTo>
                  <a:lnTo>
                    <a:pt x="532" y="500"/>
                  </a:lnTo>
                  <a:lnTo>
                    <a:pt x="536" y="500"/>
                  </a:lnTo>
                  <a:lnTo>
                    <a:pt x="540" y="500"/>
                  </a:lnTo>
                  <a:lnTo>
                    <a:pt x="540" y="504"/>
                  </a:lnTo>
                  <a:lnTo>
                    <a:pt x="540" y="508"/>
                  </a:lnTo>
                  <a:lnTo>
                    <a:pt x="536" y="508"/>
                  </a:lnTo>
                  <a:lnTo>
                    <a:pt x="532" y="508"/>
                  </a:lnTo>
                  <a:lnTo>
                    <a:pt x="530" y="508"/>
                  </a:lnTo>
                  <a:lnTo>
                    <a:pt x="526" y="508"/>
                  </a:lnTo>
                  <a:lnTo>
                    <a:pt x="530" y="508"/>
                  </a:lnTo>
                  <a:lnTo>
                    <a:pt x="530" y="512"/>
                  </a:lnTo>
                  <a:lnTo>
                    <a:pt x="532" y="512"/>
                  </a:lnTo>
                  <a:lnTo>
                    <a:pt x="536" y="512"/>
                  </a:lnTo>
                  <a:lnTo>
                    <a:pt x="536" y="516"/>
                  </a:lnTo>
                  <a:lnTo>
                    <a:pt x="536" y="520"/>
                  </a:lnTo>
                  <a:lnTo>
                    <a:pt x="532" y="524"/>
                  </a:lnTo>
                  <a:lnTo>
                    <a:pt x="532" y="526"/>
                  </a:lnTo>
                  <a:lnTo>
                    <a:pt x="532" y="530"/>
                  </a:lnTo>
                  <a:lnTo>
                    <a:pt x="532" y="534"/>
                  </a:lnTo>
                  <a:lnTo>
                    <a:pt x="530" y="534"/>
                  </a:lnTo>
                  <a:lnTo>
                    <a:pt x="532" y="534"/>
                  </a:lnTo>
                  <a:lnTo>
                    <a:pt x="532" y="538"/>
                  </a:lnTo>
                  <a:lnTo>
                    <a:pt x="532" y="542"/>
                  </a:lnTo>
                  <a:lnTo>
                    <a:pt x="532" y="546"/>
                  </a:lnTo>
                  <a:lnTo>
                    <a:pt x="530" y="550"/>
                  </a:lnTo>
                  <a:lnTo>
                    <a:pt x="530" y="552"/>
                  </a:lnTo>
                  <a:lnTo>
                    <a:pt x="530" y="556"/>
                  </a:lnTo>
                  <a:lnTo>
                    <a:pt x="526" y="560"/>
                  </a:lnTo>
                  <a:lnTo>
                    <a:pt x="522" y="560"/>
                  </a:lnTo>
                  <a:lnTo>
                    <a:pt x="526" y="564"/>
                  </a:lnTo>
                  <a:lnTo>
                    <a:pt x="522" y="564"/>
                  </a:lnTo>
                  <a:lnTo>
                    <a:pt x="522" y="566"/>
                  </a:lnTo>
                  <a:lnTo>
                    <a:pt x="522" y="570"/>
                  </a:lnTo>
                  <a:lnTo>
                    <a:pt x="526" y="574"/>
                  </a:lnTo>
                  <a:lnTo>
                    <a:pt x="526" y="578"/>
                  </a:lnTo>
                  <a:lnTo>
                    <a:pt x="522" y="578"/>
                  </a:lnTo>
                  <a:lnTo>
                    <a:pt x="522" y="582"/>
                  </a:lnTo>
                  <a:lnTo>
                    <a:pt x="518" y="582"/>
                  </a:lnTo>
                  <a:lnTo>
                    <a:pt x="522" y="582"/>
                  </a:lnTo>
                  <a:lnTo>
                    <a:pt x="522" y="586"/>
                  </a:lnTo>
                  <a:lnTo>
                    <a:pt x="522" y="590"/>
                  </a:lnTo>
                  <a:lnTo>
                    <a:pt x="518" y="590"/>
                  </a:lnTo>
                  <a:lnTo>
                    <a:pt x="514" y="590"/>
                  </a:lnTo>
                  <a:lnTo>
                    <a:pt x="514" y="594"/>
                  </a:lnTo>
                  <a:lnTo>
                    <a:pt x="510" y="596"/>
                  </a:lnTo>
                  <a:lnTo>
                    <a:pt x="514" y="596"/>
                  </a:lnTo>
                  <a:lnTo>
                    <a:pt x="510" y="596"/>
                  </a:lnTo>
                  <a:lnTo>
                    <a:pt x="506" y="596"/>
                  </a:lnTo>
                  <a:lnTo>
                    <a:pt x="506" y="600"/>
                  </a:lnTo>
                  <a:lnTo>
                    <a:pt x="506" y="604"/>
                  </a:lnTo>
                  <a:lnTo>
                    <a:pt x="506" y="608"/>
                  </a:lnTo>
                  <a:lnTo>
                    <a:pt x="506" y="612"/>
                  </a:lnTo>
                  <a:lnTo>
                    <a:pt x="506" y="616"/>
                  </a:lnTo>
                  <a:lnTo>
                    <a:pt x="510" y="620"/>
                  </a:lnTo>
                  <a:lnTo>
                    <a:pt x="510" y="624"/>
                  </a:lnTo>
                  <a:lnTo>
                    <a:pt x="510" y="626"/>
                  </a:lnTo>
                  <a:lnTo>
                    <a:pt x="510" y="630"/>
                  </a:lnTo>
                  <a:lnTo>
                    <a:pt x="514" y="630"/>
                  </a:lnTo>
                  <a:lnTo>
                    <a:pt x="514" y="626"/>
                  </a:lnTo>
                  <a:lnTo>
                    <a:pt x="518" y="626"/>
                  </a:lnTo>
                  <a:lnTo>
                    <a:pt x="522" y="626"/>
                  </a:lnTo>
                  <a:lnTo>
                    <a:pt x="526" y="626"/>
                  </a:lnTo>
                  <a:lnTo>
                    <a:pt x="522" y="626"/>
                  </a:lnTo>
                  <a:lnTo>
                    <a:pt x="526" y="630"/>
                  </a:lnTo>
                  <a:lnTo>
                    <a:pt x="526" y="634"/>
                  </a:lnTo>
                  <a:lnTo>
                    <a:pt x="522" y="634"/>
                  </a:lnTo>
                  <a:lnTo>
                    <a:pt x="522" y="638"/>
                  </a:lnTo>
                  <a:lnTo>
                    <a:pt x="526" y="638"/>
                  </a:lnTo>
                  <a:lnTo>
                    <a:pt x="526" y="642"/>
                  </a:lnTo>
                  <a:lnTo>
                    <a:pt x="522" y="646"/>
                  </a:lnTo>
                  <a:lnTo>
                    <a:pt x="526" y="650"/>
                  </a:lnTo>
                  <a:lnTo>
                    <a:pt x="530" y="652"/>
                  </a:lnTo>
                  <a:lnTo>
                    <a:pt x="532" y="656"/>
                  </a:lnTo>
                  <a:lnTo>
                    <a:pt x="540" y="656"/>
                  </a:lnTo>
                  <a:lnTo>
                    <a:pt x="548" y="656"/>
                  </a:lnTo>
                  <a:lnTo>
                    <a:pt x="552" y="656"/>
                  </a:lnTo>
                  <a:lnTo>
                    <a:pt x="556" y="656"/>
                  </a:lnTo>
                  <a:lnTo>
                    <a:pt x="560" y="656"/>
                  </a:lnTo>
                  <a:lnTo>
                    <a:pt x="562" y="656"/>
                  </a:lnTo>
                  <a:lnTo>
                    <a:pt x="566" y="656"/>
                  </a:lnTo>
                  <a:lnTo>
                    <a:pt x="570" y="660"/>
                  </a:lnTo>
                  <a:lnTo>
                    <a:pt x="574" y="660"/>
                  </a:lnTo>
                  <a:lnTo>
                    <a:pt x="578" y="660"/>
                  </a:lnTo>
                  <a:lnTo>
                    <a:pt x="578" y="664"/>
                  </a:lnTo>
                  <a:lnTo>
                    <a:pt x="578" y="660"/>
                  </a:lnTo>
                  <a:lnTo>
                    <a:pt x="574" y="660"/>
                  </a:lnTo>
                  <a:lnTo>
                    <a:pt x="570" y="660"/>
                  </a:lnTo>
                  <a:lnTo>
                    <a:pt x="566" y="660"/>
                  </a:lnTo>
                  <a:lnTo>
                    <a:pt x="562" y="660"/>
                  </a:lnTo>
                  <a:lnTo>
                    <a:pt x="562" y="664"/>
                  </a:lnTo>
                  <a:lnTo>
                    <a:pt x="562" y="668"/>
                  </a:lnTo>
                  <a:lnTo>
                    <a:pt x="560" y="664"/>
                  </a:lnTo>
                  <a:lnTo>
                    <a:pt x="556" y="668"/>
                  </a:lnTo>
                  <a:lnTo>
                    <a:pt x="548" y="672"/>
                  </a:lnTo>
                  <a:lnTo>
                    <a:pt x="544" y="672"/>
                  </a:lnTo>
                  <a:lnTo>
                    <a:pt x="544" y="676"/>
                  </a:lnTo>
                  <a:lnTo>
                    <a:pt x="544" y="680"/>
                  </a:lnTo>
                  <a:lnTo>
                    <a:pt x="544" y="682"/>
                  </a:lnTo>
                  <a:lnTo>
                    <a:pt x="544" y="686"/>
                  </a:lnTo>
                  <a:lnTo>
                    <a:pt x="544" y="690"/>
                  </a:lnTo>
                  <a:lnTo>
                    <a:pt x="544" y="694"/>
                  </a:lnTo>
                  <a:lnTo>
                    <a:pt x="540" y="694"/>
                  </a:lnTo>
                  <a:lnTo>
                    <a:pt x="536" y="694"/>
                  </a:lnTo>
                  <a:lnTo>
                    <a:pt x="532" y="694"/>
                  </a:lnTo>
                  <a:lnTo>
                    <a:pt x="530" y="690"/>
                  </a:lnTo>
                  <a:lnTo>
                    <a:pt x="526" y="690"/>
                  </a:lnTo>
                  <a:lnTo>
                    <a:pt x="522" y="686"/>
                  </a:lnTo>
                  <a:lnTo>
                    <a:pt x="522" y="682"/>
                  </a:lnTo>
                  <a:lnTo>
                    <a:pt x="526" y="682"/>
                  </a:lnTo>
                  <a:lnTo>
                    <a:pt x="526" y="686"/>
                  </a:lnTo>
                  <a:lnTo>
                    <a:pt x="530" y="686"/>
                  </a:lnTo>
                  <a:lnTo>
                    <a:pt x="530" y="682"/>
                  </a:lnTo>
                  <a:lnTo>
                    <a:pt x="530" y="680"/>
                  </a:lnTo>
                  <a:lnTo>
                    <a:pt x="530" y="682"/>
                  </a:lnTo>
                  <a:lnTo>
                    <a:pt x="532" y="686"/>
                  </a:lnTo>
                  <a:lnTo>
                    <a:pt x="530" y="686"/>
                  </a:lnTo>
                  <a:lnTo>
                    <a:pt x="532" y="686"/>
                  </a:lnTo>
                  <a:lnTo>
                    <a:pt x="532" y="682"/>
                  </a:lnTo>
                  <a:lnTo>
                    <a:pt x="532" y="680"/>
                  </a:lnTo>
                  <a:lnTo>
                    <a:pt x="536" y="680"/>
                  </a:lnTo>
                  <a:lnTo>
                    <a:pt x="540" y="676"/>
                  </a:lnTo>
                  <a:lnTo>
                    <a:pt x="540" y="672"/>
                  </a:lnTo>
                  <a:lnTo>
                    <a:pt x="536" y="672"/>
                  </a:lnTo>
                  <a:lnTo>
                    <a:pt x="532" y="676"/>
                  </a:lnTo>
                  <a:lnTo>
                    <a:pt x="530" y="676"/>
                  </a:lnTo>
                  <a:lnTo>
                    <a:pt x="530" y="680"/>
                  </a:lnTo>
                  <a:lnTo>
                    <a:pt x="526" y="680"/>
                  </a:lnTo>
                  <a:lnTo>
                    <a:pt x="526" y="676"/>
                  </a:lnTo>
                  <a:lnTo>
                    <a:pt x="522" y="680"/>
                  </a:lnTo>
                  <a:lnTo>
                    <a:pt x="526" y="680"/>
                  </a:lnTo>
                  <a:lnTo>
                    <a:pt x="522" y="682"/>
                  </a:lnTo>
                  <a:lnTo>
                    <a:pt x="522" y="680"/>
                  </a:lnTo>
                  <a:lnTo>
                    <a:pt x="522" y="682"/>
                  </a:lnTo>
                  <a:lnTo>
                    <a:pt x="518" y="682"/>
                  </a:lnTo>
                  <a:lnTo>
                    <a:pt x="522" y="686"/>
                  </a:lnTo>
                  <a:lnTo>
                    <a:pt x="518" y="686"/>
                  </a:lnTo>
                  <a:lnTo>
                    <a:pt x="514" y="682"/>
                  </a:lnTo>
                  <a:lnTo>
                    <a:pt x="510" y="682"/>
                  </a:lnTo>
                  <a:lnTo>
                    <a:pt x="510" y="680"/>
                  </a:lnTo>
                  <a:lnTo>
                    <a:pt x="514" y="680"/>
                  </a:lnTo>
                  <a:lnTo>
                    <a:pt x="518" y="680"/>
                  </a:lnTo>
                  <a:lnTo>
                    <a:pt x="518" y="682"/>
                  </a:lnTo>
                  <a:lnTo>
                    <a:pt x="518" y="680"/>
                  </a:lnTo>
                  <a:lnTo>
                    <a:pt x="514" y="680"/>
                  </a:lnTo>
                  <a:lnTo>
                    <a:pt x="514" y="676"/>
                  </a:lnTo>
                  <a:lnTo>
                    <a:pt x="514" y="672"/>
                  </a:lnTo>
                  <a:lnTo>
                    <a:pt x="518" y="672"/>
                  </a:lnTo>
                  <a:lnTo>
                    <a:pt x="522" y="672"/>
                  </a:lnTo>
                  <a:lnTo>
                    <a:pt x="526" y="672"/>
                  </a:lnTo>
                  <a:lnTo>
                    <a:pt x="526" y="668"/>
                  </a:lnTo>
                  <a:lnTo>
                    <a:pt x="530" y="668"/>
                  </a:lnTo>
                  <a:lnTo>
                    <a:pt x="532" y="668"/>
                  </a:lnTo>
                  <a:lnTo>
                    <a:pt x="536" y="668"/>
                  </a:lnTo>
                  <a:lnTo>
                    <a:pt x="532" y="668"/>
                  </a:lnTo>
                  <a:lnTo>
                    <a:pt x="530" y="668"/>
                  </a:lnTo>
                  <a:lnTo>
                    <a:pt x="526" y="664"/>
                  </a:lnTo>
                  <a:lnTo>
                    <a:pt x="522" y="668"/>
                  </a:lnTo>
                  <a:lnTo>
                    <a:pt x="522" y="664"/>
                  </a:lnTo>
                  <a:lnTo>
                    <a:pt x="522" y="668"/>
                  </a:lnTo>
                  <a:lnTo>
                    <a:pt x="518" y="668"/>
                  </a:lnTo>
                  <a:lnTo>
                    <a:pt x="514" y="668"/>
                  </a:lnTo>
                  <a:lnTo>
                    <a:pt x="518" y="668"/>
                  </a:lnTo>
                  <a:lnTo>
                    <a:pt x="518" y="672"/>
                  </a:lnTo>
                  <a:lnTo>
                    <a:pt x="514" y="672"/>
                  </a:lnTo>
                  <a:lnTo>
                    <a:pt x="514" y="676"/>
                  </a:lnTo>
                  <a:lnTo>
                    <a:pt x="514" y="680"/>
                  </a:lnTo>
                  <a:lnTo>
                    <a:pt x="510" y="680"/>
                  </a:lnTo>
                  <a:lnTo>
                    <a:pt x="506" y="676"/>
                  </a:lnTo>
                  <a:lnTo>
                    <a:pt x="510" y="676"/>
                  </a:lnTo>
                  <a:lnTo>
                    <a:pt x="506" y="672"/>
                  </a:lnTo>
                  <a:lnTo>
                    <a:pt x="510" y="672"/>
                  </a:lnTo>
                  <a:lnTo>
                    <a:pt x="514" y="664"/>
                  </a:lnTo>
                  <a:lnTo>
                    <a:pt x="510" y="664"/>
                  </a:lnTo>
                  <a:lnTo>
                    <a:pt x="510" y="668"/>
                  </a:lnTo>
                  <a:lnTo>
                    <a:pt x="506" y="668"/>
                  </a:lnTo>
                  <a:lnTo>
                    <a:pt x="506" y="672"/>
                  </a:lnTo>
                  <a:lnTo>
                    <a:pt x="504" y="672"/>
                  </a:lnTo>
                  <a:lnTo>
                    <a:pt x="504" y="668"/>
                  </a:lnTo>
                  <a:lnTo>
                    <a:pt x="506" y="668"/>
                  </a:lnTo>
                  <a:lnTo>
                    <a:pt x="506" y="664"/>
                  </a:lnTo>
                  <a:lnTo>
                    <a:pt x="504" y="664"/>
                  </a:lnTo>
                  <a:lnTo>
                    <a:pt x="506" y="664"/>
                  </a:lnTo>
                  <a:lnTo>
                    <a:pt x="506" y="660"/>
                  </a:lnTo>
                  <a:lnTo>
                    <a:pt x="506" y="656"/>
                  </a:lnTo>
                  <a:lnTo>
                    <a:pt x="504" y="656"/>
                  </a:lnTo>
                  <a:lnTo>
                    <a:pt x="506" y="660"/>
                  </a:lnTo>
                  <a:lnTo>
                    <a:pt x="510" y="660"/>
                  </a:lnTo>
                  <a:lnTo>
                    <a:pt x="510" y="656"/>
                  </a:lnTo>
                  <a:lnTo>
                    <a:pt x="514" y="656"/>
                  </a:lnTo>
                  <a:lnTo>
                    <a:pt x="514" y="660"/>
                  </a:lnTo>
                  <a:lnTo>
                    <a:pt x="518" y="660"/>
                  </a:lnTo>
                  <a:lnTo>
                    <a:pt x="518" y="656"/>
                  </a:lnTo>
                  <a:lnTo>
                    <a:pt x="514" y="660"/>
                  </a:lnTo>
                  <a:lnTo>
                    <a:pt x="514" y="656"/>
                  </a:lnTo>
                  <a:lnTo>
                    <a:pt x="518" y="652"/>
                  </a:lnTo>
                  <a:lnTo>
                    <a:pt x="518" y="656"/>
                  </a:lnTo>
                  <a:lnTo>
                    <a:pt x="522" y="656"/>
                  </a:lnTo>
                  <a:lnTo>
                    <a:pt x="522" y="660"/>
                  </a:lnTo>
                  <a:lnTo>
                    <a:pt x="518" y="660"/>
                  </a:lnTo>
                  <a:lnTo>
                    <a:pt x="518" y="664"/>
                  </a:lnTo>
                  <a:lnTo>
                    <a:pt x="514" y="664"/>
                  </a:lnTo>
                  <a:lnTo>
                    <a:pt x="518" y="664"/>
                  </a:lnTo>
                  <a:lnTo>
                    <a:pt x="522" y="664"/>
                  </a:lnTo>
                  <a:lnTo>
                    <a:pt x="522" y="660"/>
                  </a:lnTo>
                  <a:lnTo>
                    <a:pt x="522" y="656"/>
                  </a:lnTo>
                  <a:lnTo>
                    <a:pt x="518" y="656"/>
                  </a:lnTo>
                  <a:lnTo>
                    <a:pt x="518" y="652"/>
                  </a:lnTo>
                  <a:lnTo>
                    <a:pt x="522" y="652"/>
                  </a:lnTo>
                  <a:lnTo>
                    <a:pt x="522" y="650"/>
                  </a:lnTo>
                  <a:lnTo>
                    <a:pt x="518" y="646"/>
                  </a:lnTo>
                  <a:lnTo>
                    <a:pt x="514" y="646"/>
                  </a:lnTo>
                  <a:lnTo>
                    <a:pt x="514" y="642"/>
                  </a:lnTo>
                  <a:lnTo>
                    <a:pt x="510" y="642"/>
                  </a:lnTo>
                  <a:lnTo>
                    <a:pt x="510" y="646"/>
                  </a:lnTo>
                  <a:lnTo>
                    <a:pt x="514" y="646"/>
                  </a:lnTo>
                  <a:lnTo>
                    <a:pt x="518" y="646"/>
                  </a:lnTo>
                  <a:lnTo>
                    <a:pt x="518" y="650"/>
                  </a:lnTo>
                  <a:lnTo>
                    <a:pt x="522" y="650"/>
                  </a:lnTo>
                  <a:lnTo>
                    <a:pt x="518" y="652"/>
                  </a:lnTo>
                  <a:lnTo>
                    <a:pt x="518" y="650"/>
                  </a:lnTo>
                  <a:lnTo>
                    <a:pt x="514" y="650"/>
                  </a:lnTo>
                  <a:lnTo>
                    <a:pt x="510" y="646"/>
                  </a:lnTo>
                  <a:lnTo>
                    <a:pt x="510" y="650"/>
                  </a:lnTo>
                  <a:lnTo>
                    <a:pt x="514" y="650"/>
                  </a:lnTo>
                  <a:lnTo>
                    <a:pt x="514" y="652"/>
                  </a:lnTo>
                  <a:lnTo>
                    <a:pt x="510" y="652"/>
                  </a:lnTo>
                  <a:lnTo>
                    <a:pt x="514" y="652"/>
                  </a:lnTo>
                  <a:lnTo>
                    <a:pt x="510" y="652"/>
                  </a:lnTo>
                  <a:lnTo>
                    <a:pt x="510" y="656"/>
                  </a:lnTo>
                  <a:lnTo>
                    <a:pt x="510" y="652"/>
                  </a:lnTo>
                  <a:lnTo>
                    <a:pt x="510" y="650"/>
                  </a:lnTo>
                  <a:lnTo>
                    <a:pt x="510" y="656"/>
                  </a:lnTo>
                  <a:lnTo>
                    <a:pt x="506" y="656"/>
                  </a:lnTo>
                  <a:lnTo>
                    <a:pt x="506" y="652"/>
                  </a:lnTo>
                  <a:lnTo>
                    <a:pt x="506" y="650"/>
                  </a:lnTo>
                  <a:lnTo>
                    <a:pt x="506" y="652"/>
                  </a:lnTo>
                  <a:lnTo>
                    <a:pt x="506" y="656"/>
                  </a:lnTo>
                  <a:lnTo>
                    <a:pt x="506" y="652"/>
                  </a:lnTo>
                  <a:lnTo>
                    <a:pt x="506" y="650"/>
                  </a:lnTo>
                  <a:lnTo>
                    <a:pt x="504" y="650"/>
                  </a:lnTo>
                  <a:lnTo>
                    <a:pt x="504" y="646"/>
                  </a:lnTo>
                  <a:lnTo>
                    <a:pt x="500" y="642"/>
                  </a:lnTo>
                  <a:lnTo>
                    <a:pt x="504" y="642"/>
                  </a:lnTo>
                  <a:lnTo>
                    <a:pt x="504" y="646"/>
                  </a:lnTo>
                  <a:lnTo>
                    <a:pt x="506" y="646"/>
                  </a:lnTo>
                  <a:lnTo>
                    <a:pt x="504" y="642"/>
                  </a:lnTo>
                  <a:lnTo>
                    <a:pt x="504" y="638"/>
                  </a:lnTo>
                  <a:lnTo>
                    <a:pt x="500" y="638"/>
                  </a:lnTo>
                  <a:lnTo>
                    <a:pt x="500" y="634"/>
                  </a:lnTo>
                  <a:lnTo>
                    <a:pt x="496" y="634"/>
                  </a:lnTo>
                  <a:lnTo>
                    <a:pt x="496" y="630"/>
                  </a:lnTo>
                  <a:lnTo>
                    <a:pt x="500" y="630"/>
                  </a:lnTo>
                  <a:lnTo>
                    <a:pt x="504" y="630"/>
                  </a:lnTo>
                  <a:lnTo>
                    <a:pt x="504" y="626"/>
                  </a:lnTo>
                  <a:lnTo>
                    <a:pt x="506" y="626"/>
                  </a:lnTo>
                  <a:lnTo>
                    <a:pt x="504" y="626"/>
                  </a:lnTo>
                  <a:lnTo>
                    <a:pt x="504" y="624"/>
                  </a:lnTo>
                  <a:lnTo>
                    <a:pt x="506" y="624"/>
                  </a:lnTo>
                  <a:lnTo>
                    <a:pt x="504" y="624"/>
                  </a:lnTo>
                  <a:lnTo>
                    <a:pt x="504" y="626"/>
                  </a:lnTo>
                  <a:lnTo>
                    <a:pt x="504" y="630"/>
                  </a:lnTo>
                  <a:lnTo>
                    <a:pt x="500" y="630"/>
                  </a:lnTo>
                  <a:lnTo>
                    <a:pt x="500" y="626"/>
                  </a:lnTo>
                  <a:lnTo>
                    <a:pt x="496" y="626"/>
                  </a:lnTo>
                  <a:lnTo>
                    <a:pt x="496" y="624"/>
                  </a:lnTo>
                  <a:lnTo>
                    <a:pt x="500" y="624"/>
                  </a:lnTo>
                  <a:lnTo>
                    <a:pt x="504" y="624"/>
                  </a:lnTo>
                  <a:lnTo>
                    <a:pt x="500" y="624"/>
                  </a:lnTo>
                  <a:lnTo>
                    <a:pt x="496" y="624"/>
                  </a:lnTo>
                  <a:lnTo>
                    <a:pt x="492" y="620"/>
                  </a:lnTo>
                  <a:lnTo>
                    <a:pt x="492" y="616"/>
                  </a:lnTo>
                  <a:lnTo>
                    <a:pt x="496" y="616"/>
                  </a:lnTo>
                  <a:lnTo>
                    <a:pt x="500" y="620"/>
                  </a:lnTo>
                  <a:lnTo>
                    <a:pt x="504" y="620"/>
                  </a:lnTo>
                  <a:lnTo>
                    <a:pt x="500" y="616"/>
                  </a:lnTo>
                  <a:lnTo>
                    <a:pt x="496" y="616"/>
                  </a:lnTo>
                  <a:lnTo>
                    <a:pt x="496" y="612"/>
                  </a:lnTo>
                  <a:lnTo>
                    <a:pt x="500" y="612"/>
                  </a:lnTo>
                  <a:lnTo>
                    <a:pt x="504" y="616"/>
                  </a:lnTo>
                  <a:lnTo>
                    <a:pt x="504" y="612"/>
                  </a:lnTo>
                  <a:lnTo>
                    <a:pt x="500" y="612"/>
                  </a:lnTo>
                  <a:lnTo>
                    <a:pt x="496" y="612"/>
                  </a:lnTo>
                  <a:lnTo>
                    <a:pt x="496" y="608"/>
                  </a:lnTo>
                  <a:lnTo>
                    <a:pt x="500" y="608"/>
                  </a:lnTo>
                  <a:lnTo>
                    <a:pt x="496" y="608"/>
                  </a:lnTo>
                  <a:lnTo>
                    <a:pt x="496" y="604"/>
                  </a:lnTo>
                  <a:lnTo>
                    <a:pt x="500" y="604"/>
                  </a:lnTo>
                  <a:lnTo>
                    <a:pt x="504" y="604"/>
                  </a:lnTo>
                  <a:lnTo>
                    <a:pt x="504" y="608"/>
                  </a:lnTo>
                  <a:lnTo>
                    <a:pt x="504" y="604"/>
                  </a:lnTo>
                  <a:lnTo>
                    <a:pt x="500" y="604"/>
                  </a:lnTo>
                  <a:lnTo>
                    <a:pt x="500" y="600"/>
                  </a:lnTo>
                  <a:lnTo>
                    <a:pt x="500" y="596"/>
                  </a:lnTo>
                  <a:lnTo>
                    <a:pt x="500" y="600"/>
                  </a:lnTo>
                  <a:lnTo>
                    <a:pt x="504" y="600"/>
                  </a:lnTo>
                  <a:lnTo>
                    <a:pt x="500" y="600"/>
                  </a:lnTo>
                  <a:lnTo>
                    <a:pt x="500" y="596"/>
                  </a:lnTo>
                  <a:lnTo>
                    <a:pt x="500" y="594"/>
                  </a:lnTo>
                  <a:lnTo>
                    <a:pt x="504" y="594"/>
                  </a:lnTo>
                  <a:lnTo>
                    <a:pt x="500" y="594"/>
                  </a:lnTo>
                  <a:lnTo>
                    <a:pt x="500" y="596"/>
                  </a:lnTo>
                  <a:lnTo>
                    <a:pt x="500" y="600"/>
                  </a:lnTo>
                  <a:lnTo>
                    <a:pt x="496" y="604"/>
                  </a:lnTo>
                  <a:lnTo>
                    <a:pt x="496" y="600"/>
                  </a:lnTo>
                  <a:lnTo>
                    <a:pt x="496" y="596"/>
                  </a:lnTo>
                  <a:lnTo>
                    <a:pt x="496" y="594"/>
                  </a:lnTo>
                  <a:lnTo>
                    <a:pt x="496" y="590"/>
                  </a:lnTo>
                  <a:lnTo>
                    <a:pt x="492" y="590"/>
                  </a:lnTo>
                  <a:lnTo>
                    <a:pt x="496" y="590"/>
                  </a:lnTo>
                  <a:lnTo>
                    <a:pt x="496" y="586"/>
                  </a:lnTo>
                  <a:lnTo>
                    <a:pt x="500" y="586"/>
                  </a:lnTo>
                  <a:lnTo>
                    <a:pt x="496" y="586"/>
                  </a:lnTo>
                  <a:lnTo>
                    <a:pt x="496" y="582"/>
                  </a:lnTo>
                  <a:lnTo>
                    <a:pt x="500" y="582"/>
                  </a:lnTo>
                  <a:lnTo>
                    <a:pt x="500" y="578"/>
                  </a:lnTo>
                  <a:lnTo>
                    <a:pt x="496" y="578"/>
                  </a:lnTo>
                  <a:lnTo>
                    <a:pt x="500" y="578"/>
                  </a:lnTo>
                  <a:lnTo>
                    <a:pt x="496" y="578"/>
                  </a:lnTo>
                  <a:lnTo>
                    <a:pt x="496" y="574"/>
                  </a:lnTo>
                  <a:lnTo>
                    <a:pt x="492" y="574"/>
                  </a:lnTo>
                  <a:lnTo>
                    <a:pt x="492" y="570"/>
                  </a:lnTo>
                  <a:lnTo>
                    <a:pt x="496" y="570"/>
                  </a:lnTo>
                  <a:lnTo>
                    <a:pt x="496" y="574"/>
                  </a:lnTo>
                  <a:lnTo>
                    <a:pt x="496" y="570"/>
                  </a:lnTo>
                  <a:lnTo>
                    <a:pt x="500" y="570"/>
                  </a:lnTo>
                  <a:lnTo>
                    <a:pt x="504" y="570"/>
                  </a:lnTo>
                  <a:lnTo>
                    <a:pt x="506" y="574"/>
                  </a:lnTo>
                  <a:lnTo>
                    <a:pt x="506" y="578"/>
                  </a:lnTo>
                  <a:lnTo>
                    <a:pt x="506" y="574"/>
                  </a:lnTo>
                  <a:lnTo>
                    <a:pt x="510" y="574"/>
                  </a:lnTo>
                  <a:lnTo>
                    <a:pt x="506" y="574"/>
                  </a:lnTo>
                  <a:lnTo>
                    <a:pt x="506" y="570"/>
                  </a:lnTo>
                  <a:lnTo>
                    <a:pt x="504" y="570"/>
                  </a:lnTo>
                  <a:lnTo>
                    <a:pt x="506" y="570"/>
                  </a:lnTo>
                  <a:lnTo>
                    <a:pt x="510" y="570"/>
                  </a:lnTo>
                  <a:lnTo>
                    <a:pt x="506" y="570"/>
                  </a:lnTo>
                  <a:lnTo>
                    <a:pt x="504" y="566"/>
                  </a:lnTo>
                  <a:lnTo>
                    <a:pt x="504" y="564"/>
                  </a:lnTo>
                  <a:lnTo>
                    <a:pt x="504" y="566"/>
                  </a:lnTo>
                  <a:lnTo>
                    <a:pt x="500" y="566"/>
                  </a:lnTo>
                  <a:lnTo>
                    <a:pt x="496" y="566"/>
                  </a:lnTo>
                  <a:lnTo>
                    <a:pt x="492" y="566"/>
                  </a:lnTo>
                  <a:lnTo>
                    <a:pt x="488" y="566"/>
                  </a:lnTo>
                  <a:lnTo>
                    <a:pt x="492" y="564"/>
                  </a:lnTo>
                  <a:lnTo>
                    <a:pt x="496" y="564"/>
                  </a:lnTo>
                  <a:lnTo>
                    <a:pt x="496" y="566"/>
                  </a:lnTo>
                  <a:lnTo>
                    <a:pt x="500" y="566"/>
                  </a:lnTo>
                  <a:lnTo>
                    <a:pt x="496" y="566"/>
                  </a:lnTo>
                  <a:lnTo>
                    <a:pt x="496" y="564"/>
                  </a:lnTo>
                  <a:lnTo>
                    <a:pt x="500" y="564"/>
                  </a:lnTo>
                  <a:lnTo>
                    <a:pt x="496" y="564"/>
                  </a:lnTo>
                  <a:lnTo>
                    <a:pt x="492" y="560"/>
                  </a:lnTo>
                  <a:lnTo>
                    <a:pt x="496" y="556"/>
                  </a:lnTo>
                  <a:lnTo>
                    <a:pt x="500" y="556"/>
                  </a:lnTo>
                  <a:lnTo>
                    <a:pt x="500" y="560"/>
                  </a:lnTo>
                  <a:lnTo>
                    <a:pt x="500" y="556"/>
                  </a:lnTo>
                  <a:lnTo>
                    <a:pt x="500" y="552"/>
                  </a:lnTo>
                  <a:lnTo>
                    <a:pt x="496" y="550"/>
                  </a:lnTo>
                  <a:lnTo>
                    <a:pt x="496" y="546"/>
                  </a:lnTo>
                  <a:lnTo>
                    <a:pt x="492" y="550"/>
                  </a:lnTo>
                  <a:lnTo>
                    <a:pt x="496" y="550"/>
                  </a:lnTo>
                  <a:lnTo>
                    <a:pt x="492" y="550"/>
                  </a:lnTo>
                  <a:lnTo>
                    <a:pt x="488" y="550"/>
                  </a:lnTo>
                  <a:lnTo>
                    <a:pt x="484" y="546"/>
                  </a:lnTo>
                  <a:lnTo>
                    <a:pt x="484" y="542"/>
                  </a:lnTo>
                  <a:lnTo>
                    <a:pt x="488" y="542"/>
                  </a:lnTo>
                  <a:lnTo>
                    <a:pt x="484" y="542"/>
                  </a:lnTo>
                  <a:lnTo>
                    <a:pt x="484" y="546"/>
                  </a:lnTo>
                  <a:lnTo>
                    <a:pt x="480" y="546"/>
                  </a:lnTo>
                  <a:lnTo>
                    <a:pt x="476" y="546"/>
                  </a:lnTo>
                  <a:lnTo>
                    <a:pt x="476" y="550"/>
                  </a:lnTo>
                  <a:lnTo>
                    <a:pt x="476" y="546"/>
                  </a:lnTo>
                  <a:lnTo>
                    <a:pt x="480" y="546"/>
                  </a:lnTo>
                  <a:lnTo>
                    <a:pt x="480" y="550"/>
                  </a:lnTo>
                  <a:lnTo>
                    <a:pt x="480" y="552"/>
                  </a:lnTo>
                  <a:lnTo>
                    <a:pt x="476" y="552"/>
                  </a:lnTo>
                  <a:lnTo>
                    <a:pt x="476" y="550"/>
                  </a:lnTo>
                  <a:lnTo>
                    <a:pt x="476" y="546"/>
                  </a:lnTo>
                  <a:lnTo>
                    <a:pt x="476" y="542"/>
                  </a:lnTo>
                  <a:lnTo>
                    <a:pt x="480" y="542"/>
                  </a:lnTo>
                  <a:lnTo>
                    <a:pt x="480" y="538"/>
                  </a:lnTo>
                  <a:lnTo>
                    <a:pt x="484" y="538"/>
                  </a:lnTo>
                  <a:lnTo>
                    <a:pt x="484" y="542"/>
                  </a:lnTo>
                  <a:lnTo>
                    <a:pt x="484" y="538"/>
                  </a:lnTo>
                  <a:lnTo>
                    <a:pt x="484" y="534"/>
                  </a:lnTo>
                  <a:lnTo>
                    <a:pt x="488" y="534"/>
                  </a:lnTo>
                  <a:lnTo>
                    <a:pt x="488" y="530"/>
                  </a:lnTo>
                  <a:lnTo>
                    <a:pt x="492" y="526"/>
                  </a:lnTo>
                  <a:lnTo>
                    <a:pt x="496" y="526"/>
                  </a:lnTo>
                  <a:lnTo>
                    <a:pt x="500" y="526"/>
                  </a:lnTo>
                  <a:lnTo>
                    <a:pt x="500" y="530"/>
                  </a:lnTo>
                  <a:lnTo>
                    <a:pt x="500" y="534"/>
                  </a:lnTo>
                  <a:lnTo>
                    <a:pt x="500" y="530"/>
                  </a:lnTo>
                  <a:lnTo>
                    <a:pt x="500" y="534"/>
                  </a:lnTo>
                  <a:lnTo>
                    <a:pt x="496" y="538"/>
                  </a:lnTo>
                  <a:lnTo>
                    <a:pt x="496" y="534"/>
                  </a:lnTo>
                  <a:lnTo>
                    <a:pt x="492" y="534"/>
                  </a:lnTo>
                  <a:lnTo>
                    <a:pt x="496" y="538"/>
                  </a:lnTo>
                  <a:lnTo>
                    <a:pt x="500" y="538"/>
                  </a:lnTo>
                  <a:lnTo>
                    <a:pt x="500" y="534"/>
                  </a:lnTo>
                  <a:lnTo>
                    <a:pt x="500" y="538"/>
                  </a:lnTo>
                  <a:lnTo>
                    <a:pt x="504" y="538"/>
                  </a:lnTo>
                  <a:lnTo>
                    <a:pt x="500" y="538"/>
                  </a:lnTo>
                  <a:lnTo>
                    <a:pt x="500" y="534"/>
                  </a:lnTo>
                  <a:lnTo>
                    <a:pt x="504" y="534"/>
                  </a:lnTo>
                  <a:lnTo>
                    <a:pt x="504" y="538"/>
                  </a:lnTo>
                  <a:lnTo>
                    <a:pt x="504" y="542"/>
                  </a:lnTo>
                  <a:lnTo>
                    <a:pt x="500" y="542"/>
                  </a:lnTo>
                  <a:lnTo>
                    <a:pt x="504" y="546"/>
                  </a:lnTo>
                  <a:lnTo>
                    <a:pt x="504" y="542"/>
                  </a:lnTo>
                  <a:lnTo>
                    <a:pt x="504" y="538"/>
                  </a:lnTo>
                  <a:lnTo>
                    <a:pt x="506" y="538"/>
                  </a:lnTo>
                  <a:lnTo>
                    <a:pt x="506" y="534"/>
                  </a:lnTo>
                  <a:lnTo>
                    <a:pt x="506" y="538"/>
                  </a:lnTo>
                  <a:lnTo>
                    <a:pt x="504" y="538"/>
                  </a:lnTo>
                  <a:lnTo>
                    <a:pt x="506" y="534"/>
                  </a:lnTo>
                  <a:lnTo>
                    <a:pt x="506" y="530"/>
                  </a:lnTo>
                  <a:lnTo>
                    <a:pt x="504" y="530"/>
                  </a:lnTo>
                  <a:lnTo>
                    <a:pt x="506" y="526"/>
                  </a:lnTo>
                  <a:lnTo>
                    <a:pt x="510" y="526"/>
                  </a:lnTo>
                  <a:lnTo>
                    <a:pt x="510" y="524"/>
                  </a:lnTo>
                  <a:lnTo>
                    <a:pt x="506" y="524"/>
                  </a:lnTo>
                  <a:lnTo>
                    <a:pt x="506" y="526"/>
                  </a:lnTo>
                  <a:lnTo>
                    <a:pt x="506" y="520"/>
                  </a:lnTo>
                  <a:lnTo>
                    <a:pt x="510" y="520"/>
                  </a:lnTo>
                  <a:lnTo>
                    <a:pt x="514" y="520"/>
                  </a:lnTo>
                  <a:lnTo>
                    <a:pt x="518" y="520"/>
                  </a:lnTo>
                  <a:lnTo>
                    <a:pt x="514" y="520"/>
                  </a:lnTo>
                  <a:lnTo>
                    <a:pt x="510" y="520"/>
                  </a:lnTo>
                  <a:lnTo>
                    <a:pt x="510" y="516"/>
                  </a:lnTo>
                  <a:lnTo>
                    <a:pt x="510" y="520"/>
                  </a:lnTo>
                  <a:lnTo>
                    <a:pt x="506" y="516"/>
                  </a:lnTo>
                  <a:lnTo>
                    <a:pt x="510" y="516"/>
                  </a:lnTo>
                  <a:lnTo>
                    <a:pt x="510" y="512"/>
                  </a:lnTo>
                  <a:lnTo>
                    <a:pt x="506" y="512"/>
                  </a:lnTo>
                  <a:lnTo>
                    <a:pt x="510" y="512"/>
                  </a:lnTo>
                  <a:lnTo>
                    <a:pt x="514" y="508"/>
                  </a:lnTo>
                  <a:lnTo>
                    <a:pt x="518" y="508"/>
                  </a:lnTo>
                  <a:lnTo>
                    <a:pt x="518" y="504"/>
                  </a:lnTo>
                  <a:lnTo>
                    <a:pt x="518" y="500"/>
                  </a:lnTo>
                  <a:lnTo>
                    <a:pt x="514" y="496"/>
                  </a:lnTo>
                  <a:lnTo>
                    <a:pt x="510" y="496"/>
                  </a:lnTo>
                  <a:lnTo>
                    <a:pt x="510" y="494"/>
                  </a:lnTo>
                  <a:lnTo>
                    <a:pt x="514" y="490"/>
                  </a:lnTo>
                  <a:lnTo>
                    <a:pt x="518" y="486"/>
                  </a:lnTo>
                  <a:lnTo>
                    <a:pt x="514" y="486"/>
                  </a:lnTo>
                  <a:lnTo>
                    <a:pt x="514" y="486"/>
                  </a:lnTo>
                  <a:lnTo>
                    <a:pt x="514" y="486"/>
                  </a:lnTo>
                  <a:close/>
                  <a:moveTo>
                    <a:pt x="504" y="512"/>
                  </a:moveTo>
                  <a:lnTo>
                    <a:pt x="504" y="508"/>
                  </a:lnTo>
                  <a:lnTo>
                    <a:pt x="500" y="508"/>
                  </a:lnTo>
                  <a:lnTo>
                    <a:pt x="504" y="508"/>
                  </a:lnTo>
                  <a:lnTo>
                    <a:pt x="504" y="512"/>
                  </a:lnTo>
                  <a:lnTo>
                    <a:pt x="504" y="512"/>
                  </a:lnTo>
                  <a:lnTo>
                    <a:pt x="504" y="512"/>
                  </a:lnTo>
                  <a:close/>
                  <a:moveTo>
                    <a:pt x="476" y="590"/>
                  </a:moveTo>
                  <a:lnTo>
                    <a:pt x="476" y="586"/>
                  </a:lnTo>
                  <a:lnTo>
                    <a:pt x="480" y="586"/>
                  </a:lnTo>
                  <a:lnTo>
                    <a:pt x="480" y="590"/>
                  </a:lnTo>
                  <a:lnTo>
                    <a:pt x="476" y="590"/>
                  </a:lnTo>
                  <a:lnTo>
                    <a:pt x="476" y="590"/>
                  </a:lnTo>
                  <a:lnTo>
                    <a:pt x="476" y="590"/>
                  </a:lnTo>
                  <a:close/>
                  <a:moveTo>
                    <a:pt x="484" y="590"/>
                  </a:moveTo>
                  <a:lnTo>
                    <a:pt x="480" y="590"/>
                  </a:lnTo>
                  <a:lnTo>
                    <a:pt x="480" y="586"/>
                  </a:lnTo>
                  <a:lnTo>
                    <a:pt x="484" y="586"/>
                  </a:lnTo>
                  <a:lnTo>
                    <a:pt x="484" y="590"/>
                  </a:lnTo>
                  <a:lnTo>
                    <a:pt x="484" y="590"/>
                  </a:lnTo>
                  <a:lnTo>
                    <a:pt x="484" y="590"/>
                  </a:lnTo>
                  <a:close/>
                  <a:moveTo>
                    <a:pt x="500" y="672"/>
                  </a:moveTo>
                  <a:lnTo>
                    <a:pt x="500" y="668"/>
                  </a:lnTo>
                  <a:lnTo>
                    <a:pt x="500" y="664"/>
                  </a:lnTo>
                  <a:lnTo>
                    <a:pt x="504" y="664"/>
                  </a:lnTo>
                  <a:lnTo>
                    <a:pt x="504" y="668"/>
                  </a:lnTo>
                  <a:lnTo>
                    <a:pt x="504" y="672"/>
                  </a:lnTo>
                  <a:lnTo>
                    <a:pt x="500" y="672"/>
                  </a:lnTo>
                  <a:lnTo>
                    <a:pt x="500" y="672"/>
                  </a:lnTo>
                  <a:lnTo>
                    <a:pt x="500" y="672"/>
                  </a:lnTo>
                  <a:close/>
                  <a:moveTo>
                    <a:pt x="504" y="496"/>
                  </a:moveTo>
                  <a:lnTo>
                    <a:pt x="500" y="496"/>
                  </a:lnTo>
                  <a:lnTo>
                    <a:pt x="504" y="496"/>
                  </a:lnTo>
                  <a:lnTo>
                    <a:pt x="504" y="496"/>
                  </a:lnTo>
                  <a:lnTo>
                    <a:pt x="504" y="496"/>
                  </a:lnTo>
                  <a:close/>
                  <a:moveTo>
                    <a:pt x="484" y="534"/>
                  </a:moveTo>
                  <a:lnTo>
                    <a:pt x="484" y="530"/>
                  </a:lnTo>
                  <a:lnTo>
                    <a:pt x="488" y="530"/>
                  </a:lnTo>
                  <a:lnTo>
                    <a:pt x="484" y="530"/>
                  </a:lnTo>
                  <a:lnTo>
                    <a:pt x="488" y="530"/>
                  </a:lnTo>
                  <a:lnTo>
                    <a:pt x="488" y="526"/>
                  </a:lnTo>
                  <a:lnTo>
                    <a:pt x="488" y="530"/>
                  </a:lnTo>
                  <a:lnTo>
                    <a:pt x="488" y="534"/>
                  </a:lnTo>
                  <a:lnTo>
                    <a:pt x="484" y="534"/>
                  </a:lnTo>
                  <a:lnTo>
                    <a:pt x="484" y="534"/>
                  </a:lnTo>
                  <a:lnTo>
                    <a:pt x="484" y="534"/>
                  </a:lnTo>
                  <a:close/>
                  <a:moveTo>
                    <a:pt x="500" y="556"/>
                  </a:moveTo>
                  <a:lnTo>
                    <a:pt x="496" y="556"/>
                  </a:lnTo>
                  <a:lnTo>
                    <a:pt x="496" y="552"/>
                  </a:lnTo>
                  <a:lnTo>
                    <a:pt x="500" y="552"/>
                  </a:lnTo>
                  <a:lnTo>
                    <a:pt x="500" y="556"/>
                  </a:lnTo>
                  <a:lnTo>
                    <a:pt x="500" y="556"/>
                  </a:lnTo>
                  <a:lnTo>
                    <a:pt x="500" y="556"/>
                  </a:lnTo>
                  <a:close/>
                  <a:moveTo>
                    <a:pt x="496" y="582"/>
                  </a:moveTo>
                  <a:lnTo>
                    <a:pt x="492" y="582"/>
                  </a:lnTo>
                  <a:lnTo>
                    <a:pt x="492" y="578"/>
                  </a:lnTo>
                  <a:lnTo>
                    <a:pt x="496" y="582"/>
                  </a:lnTo>
                  <a:lnTo>
                    <a:pt x="496" y="582"/>
                  </a:lnTo>
                  <a:lnTo>
                    <a:pt x="496" y="582"/>
                  </a:lnTo>
                  <a:close/>
                  <a:moveTo>
                    <a:pt x="484" y="586"/>
                  </a:moveTo>
                  <a:lnTo>
                    <a:pt x="488" y="586"/>
                  </a:lnTo>
                  <a:lnTo>
                    <a:pt x="484" y="586"/>
                  </a:lnTo>
                  <a:lnTo>
                    <a:pt x="484" y="586"/>
                  </a:lnTo>
                  <a:lnTo>
                    <a:pt x="484" y="586"/>
                  </a:lnTo>
                  <a:close/>
                  <a:moveTo>
                    <a:pt x="476" y="596"/>
                  </a:moveTo>
                  <a:lnTo>
                    <a:pt x="476" y="594"/>
                  </a:lnTo>
                  <a:lnTo>
                    <a:pt x="480" y="594"/>
                  </a:lnTo>
                  <a:lnTo>
                    <a:pt x="480" y="596"/>
                  </a:lnTo>
                  <a:lnTo>
                    <a:pt x="476" y="596"/>
                  </a:lnTo>
                  <a:lnTo>
                    <a:pt x="476" y="596"/>
                  </a:lnTo>
                  <a:lnTo>
                    <a:pt x="476" y="596"/>
                  </a:lnTo>
                  <a:close/>
                  <a:moveTo>
                    <a:pt x="500" y="642"/>
                  </a:moveTo>
                  <a:lnTo>
                    <a:pt x="496" y="642"/>
                  </a:lnTo>
                  <a:lnTo>
                    <a:pt x="496" y="638"/>
                  </a:lnTo>
                  <a:lnTo>
                    <a:pt x="500" y="638"/>
                  </a:lnTo>
                  <a:lnTo>
                    <a:pt x="500" y="642"/>
                  </a:lnTo>
                  <a:lnTo>
                    <a:pt x="500" y="642"/>
                  </a:lnTo>
                  <a:lnTo>
                    <a:pt x="500" y="642"/>
                  </a:lnTo>
                  <a:close/>
                  <a:moveTo>
                    <a:pt x="488" y="660"/>
                  </a:moveTo>
                  <a:lnTo>
                    <a:pt x="488" y="656"/>
                  </a:lnTo>
                  <a:lnTo>
                    <a:pt x="492" y="656"/>
                  </a:lnTo>
                  <a:lnTo>
                    <a:pt x="488" y="660"/>
                  </a:lnTo>
                  <a:lnTo>
                    <a:pt x="488" y="660"/>
                  </a:lnTo>
                  <a:lnTo>
                    <a:pt x="488" y="660"/>
                  </a:lnTo>
                  <a:close/>
                  <a:moveTo>
                    <a:pt x="506" y="682"/>
                  </a:moveTo>
                  <a:lnTo>
                    <a:pt x="506" y="686"/>
                  </a:lnTo>
                  <a:lnTo>
                    <a:pt x="506" y="690"/>
                  </a:lnTo>
                  <a:lnTo>
                    <a:pt x="506" y="686"/>
                  </a:lnTo>
                  <a:lnTo>
                    <a:pt x="504" y="686"/>
                  </a:lnTo>
                  <a:lnTo>
                    <a:pt x="506" y="686"/>
                  </a:lnTo>
                  <a:lnTo>
                    <a:pt x="506" y="682"/>
                  </a:lnTo>
                  <a:lnTo>
                    <a:pt x="506" y="682"/>
                  </a:lnTo>
                  <a:lnTo>
                    <a:pt x="506" y="682"/>
                  </a:lnTo>
                  <a:close/>
                  <a:moveTo>
                    <a:pt x="552" y="706"/>
                  </a:moveTo>
                  <a:lnTo>
                    <a:pt x="552" y="702"/>
                  </a:lnTo>
                  <a:lnTo>
                    <a:pt x="548" y="702"/>
                  </a:lnTo>
                  <a:lnTo>
                    <a:pt x="552" y="702"/>
                  </a:lnTo>
                  <a:lnTo>
                    <a:pt x="556" y="702"/>
                  </a:lnTo>
                  <a:lnTo>
                    <a:pt x="552" y="702"/>
                  </a:lnTo>
                  <a:lnTo>
                    <a:pt x="552" y="706"/>
                  </a:lnTo>
                  <a:lnTo>
                    <a:pt x="552" y="706"/>
                  </a:lnTo>
                  <a:lnTo>
                    <a:pt x="552" y="706"/>
                  </a:lnTo>
                  <a:close/>
                  <a:moveTo>
                    <a:pt x="0" y="176"/>
                  </a:moveTo>
                  <a:lnTo>
                    <a:pt x="0" y="172"/>
                  </a:lnTo>
                  <a:lnTo>
                    <a:pt x="2" y="172"/>
                  </a:lnTo>
                  <a:lnTo>
                    <a:pt x="0" y="172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6"/>
                  </a:lnTo>
                  <a:close/>
                  <a:moveTo>
                    <a:pt x="506" y="470"/>
                  </a:moveTo>
                  <a:lnTo>
                    <a:pt x="506" y="474"/>
                  </a:lnTo>
                  <a:lnTo>
                    <a:pt x="504" y="474"/>
                  </a:lnTo>
                  <a:lnTo>
                    <a:pt x="504" y="478"/>
                  </a:lnTo>
                  <a:lnTo>
                    <a:pt x="500" y="478"/>
                  </a:lnTo>
                  <a:lnTo>
                    <a:pt x="496" y="478"/>
                  </a:lnTo>
                  <a:lnTo>
                    <a:pt x="496" y="474"/>
                  </a:lnTo>
                  <a:lnTo>
                    <a:pt x="496" y="470"/>
                  </a:lnTo>
                  <a:lnTo>
                    <a:pt x="500" y="470"/>
                  </a:lnTo>
                  <a:lnTo>
                    <a:pt x="500" y="464"/>
                  </a:lnTo>
                  <a:lnTo>
                    <a:pt x="496" y="464"/>
                  </a:lnTo>
                  <a:lnTo>
                    <a:pt x="496" y="460"/>
                  </a:lnTo>
                  <a:lnTo>
                    <a:pt x="500" y="456"/>
                  </a:lnTo>
                  <a:lnTo>
                    <a:pt x="500" y="452"/>
                  </a:lnTo>
                  <a:lnTo>
                    <a:pt x="500" y="448"/>
                  </a:lnTo>
                  <a:lnTo>
                    <a:pt x="504" y="448"/>
                  </a:lnTo>
                  <a:lnTo>
                    <a:pt x="500" y="448"/>
                  </a:lnTo>
                  <a:lnTo>
                    <a:pt x="504" y="448"/>
                  </a:lnTo>
                  <a:lnTo>
                    <a:pt x="506" y="448"/>
                  </a:lnTo>
                  <a:lnTo>
                    <a:pt x="506" y="452"/>
                  </a:lnTo>
                  <a:lnTo>
                    <a:pt x="506" y="456"/>
                  </a:lnTo>
                  <a:lnTo>
                    <a:pt x="510" y="456"/>
                  </a:lnTo>
                  <a:lnTo>
                    <a:pt x="506" y="460"/>
                  </a:lnTo>
                  <a:lnTo>
                    <a:pt x="504" y="460"/>
                  </a:lnTo>
                  <a:lnTo>
                    <a:pt x="504" y="464"/>
                  </a:lnTo>
                  <a:lnTo>
                    <a:pt x="506" y="464"/>
                  </a:lnTo>
                  <a:lnTo>
                    <a:pt x="504" y="464"/>
                  </a:lnTo>
                  <a:lnTo>
                    <a:pt x="504" y="460"/>
                  </a:lnTo>
                  <a:lnTo>
                    <a:pt x="504" y="464"/>
                  </a:lnTo>
                  <a:lnTo>
                    <a:pt x="506" y="466"/>
                  </a:lnTo>
                  <a:lnTo>
                    <a:pt x="506" y="470"/>
                  </a:lnTo>
                  <a:lnTo>
                    <a:pt x="506" y="470"/>
                  </a:lnTo>
                  <a:lnTo>
                    <a:pt x="506" y="470"/>
                  </a:lnTo>
                  <a:close/>
                  <a:moveTo>
                    <a:pt x="506" y="464"/>
                  </a:moveTo>
                  <a:lnTo>
                    <a:pt x="506" y="460"/>
                  </a:lnTo>
                  <a:lnTo>
                    <a:pt x="504" y="460"/>
                  </a:lnTo>
                  <a:lnTo>
                    <a:pt x="506" y="460"/>
                  </a:lnTo>
                  <a:lnTo>
                    <a:pt x="506" y="464"/>
                  </a:lnTo>
                  <a:lnTo>
                    <a:pt x="506" y="464"/>
                  </a:lnTo>
                  <a:lnTo>
                    <a:pt x="506" y="464"/>
                  </a:lnTo>
                  <a:close/>
                  <a:moveTo>
                    <a:pt x="488" y="486"/>
                  </a:moveTo>
                  <a:lnTo>
                    <a:pt x="488" y="482"/>
                  </a:lnTo>
                  <a:lnTo>
                    <a:pt x="492" y="482"/>
                  </a:lnTo>
                  <a:lnTo>
                    <a:pt x="492" y="486"/>
                  </a:lnTo>
                  <a:lnTo>
                    <a:pt x="488" y="486"/>
                  </a:lnTo>
                  <a:lnTo>
                    <a:pt x="488" y="486"/>
                  </a:lnTo>
                  <a:lnTo>
                    <a:pt x="488" y="486"/>
                  </a:lnTo>
                  <a:close/>
                  <a:moveTo>
                    <a:pt x="500" y="490"/>
                  </a:moveTo>
                  <a:lnTo>
                    <a:pt x="504" y="490"/>
                  </a:lnTo>
                  <a:lnTo>
                    <a:pt x="504" y="486"/>
                  </a:lnTo>
                  <a:lnTo>
                    <a:pt x="504" y="490"/>
                  </a:lnTo>
                  <a:lnTo>
                    <a:pt x="500" y="490"/>
                  </a:lnTo>
                  <a:lnTo>
                    <a:pt x="500" y="490"/>
                  </a:lnTo>
                  <a:lnTo>
                    <a:pt x="500" y="490"/>
                  </a:lnTo>
                  <a:close/>
                  <a:moveTo>
                    <a:pt x="510" y="494"/>
                  </a:moveTo>
                  <a:lnTo>
                    <a:pt x="510" y="490"/>
                  </a:lnTo>
                  <a:lnTo>
                    <a:pt x="510" y="494"/>
                  </a:lnTo>
                  <a:lnTo>
                    <a:pt x="510" y="494"/>
                  </a:lnTo>
                  <a:lnTo>
                    <a:pt x="510" y="494"/>
                  </a:lnTo>
                  <a:close/>
                  <a:moveTo>
                    <a:pt x="504" y="494"/>
                  </a:moveTo>
                  <a:lnTo>
                    <a:pt x="504" y="490"/>
                  </a:lnTo>
                  <a:lnTo>
                    <a:pt x="506" y="494"/>
                  </a:lnTo>
                  <a:lnTo>
                    <a:pt x="504" y="494"/>
                  </a:lnTo>
                  <a:lnTo>
                    <a:pt x="504" y="494"/>
                  </a:lnTo>
                  <a:lnTo>
                    <a:pt x="504" y="494"/>
                  </a:lnTo>
                  <a:close/>
                  <a:moveTo>
                    <a:pt x="504" y="496"/>
                  </a:moveTo>
                  <a:lnTo>
                    <a:pt x="500" y="496"/>
                  </a:lnTo>
                  <a:lnTo>
                    <a:pt x="500" y="494"/>
                  </a:lnTo>
                  <a:lnTo>
                    <a:pt x="504" y="494"/>
                  </a:lnTo>
                  <a:lnTo>
                    <a:pt x="504" y="496"/>
                  </a:lnTo>
                  <a:lnTo>
                    <a:pt x="504" y="496"/>
                  </a:lnTo>
                  <a:lnTo>
                    <a:pt x="504" y="496"/>
                  </a:lnTo>
                  <a:close/>
                  <a:moveTo>
                    <a:pt x="500" y="496"/>
                  </a:moveTo>
                  <a:lnTo>
                    <a:pt x="500" y="494"/>
                  </a:lnTo>
                  <a:lnTo>
                    <a:pt x="500" y="496"/>
                  </a:lnTo>
                  <a:lnTo>
                    <a:pt x="500" y="496"/>
                  </a:lnTo>
                  <a:lnTo>
                    <a:pt x="500" y="496"/>
                  </a:lnTo>
                  <a:close/>
                  <a:moveTo>
                    <a:pt x="500" y="500"/>
                  </a:moveTo>
                  <a:lnTo>
                    <a:pt x="500" y="496"/>
                  </a:lnTo>
                  <a:lnTo>
                    <a:pt x="500" y="500"/>
                  </a:lnTo>
                  <a:lnTo>
                    <a:pt x="500" y="500"/>
                  </a:lnTo>
                  <a:lnTo>
                    <a:pt x="500" y="500"/>
                  </a:lnTo>
                  <a:close/>
                  <a:moveTo>
                    <a:pt x="514" y="508"/>
                  </a:moveTo>
                  <a:lnTo>
                    <a:pt x="510" y="508"/>
                  </a:lnTo>
                  <a:lnTo>
                    <a:pt x="510" y="512"/>
                  </a:lnTo>
                  <a:lnTo>
                    <a:pt x="506" y="508"/>
                  </a:lnTo>
                  <a:lnTo>
                    <a:pt x="510" y="508"/>
                  </a:lnTo>
                  <a:lnTo>
                    <a:pt x="506" y="508"/>
                  </a:lnTo>
                  <a:lnTo>
                    <a:pt x="506" y="504"/>
                  </a:lnTo>
                  <a:lnTo>
                    <a:pt x="510" y="504"/>
                  </a:lnTo>
                  <a:lnTo>
                    <a:pt x="510" y="500"/>
                  </a:lnTo>
                  <a:lnTo>
                    <a:pt x="514" y="500"/>
                  </a:lnTo>
                  <a:lnTo>
                    <a:pt x="518" y="500"/>
                  </a:lnTo>
                  <a:lnTo>
                    <a:pt x="518" y="504"/>
                  </a:lnTo>
                  <a:lnTo>
                    <a:pt x="514" y="504"/>
                  </a:lnTo>
                  <a:lnTo>
                    <a:pt x="518" y="504"/>
                  </a:lnTo>
                  <a:lnTo>
                    <a:pt x="514" y="508"/>
                  </a:lnTo>
                  <a:lnTo>
                    <a:pt x="514" y="508"/>
                  </a:lnTo>
                  <a:lnTo>
                    <a:pt x="514" y="508"/>
                  </a:lnTo>
                  <a:close/>
                  <a:moveTo>
                    <a:pt x="496" y="504"/>
                  </a:moveTo>
                  <a:lnTo>
                    <a:pt x="492" y="500"/>
                  </a:lnTo>
                  <a:lnTo>
                    <a:pt x="496" y="500"/>
                  </a:lnTo>
                  <a:lnTo>
                    <a:pt x="496" y="504"/>
                  </a:lnTo>
                  <a:lnTo>
                    <a:pt x="496" y="504"/>
                  </a:lnTo>
                  <a:lnTo>
                    <a:pt x="496" y="504"/>
                  </a:lnTo>
                  <a:close/>
                  <a:moveTo>
                    <a:pt x="500" y="504"/>
                  </a:moveTo>
                  <a:lnTo>
                    <a:pt x="500" y="500"/>
                  </a:lnTo>
                  <a:lnTo>
                    <a:pt x="500" y="504"/>
                  </a:lnTo>
                  <a:lnTo>
                    <a:pt x="500" y="504"/>
                  </a:lnTo>
                  <a:lnTo>
                    <a:pt x="500" y="504"/>
                  </a:lnTo>
                  <a:close/>
                  <a:moveTo>
                    <a:pt x="496" y="504"/>
                  </a:moveTo>
                  <a:lnTo>
                    <a:pt x="496" y="500"/>
                  </a:lnTo>
                  <a:lnTo>
                    <a:pt x="500" y="504"/>
                  </a:lnTo>
                  <a:lnTo>
                    <a:pt x="496" y="504"/>
                  </a:lnTo>
                  <a:lnTo>
                    <a:pt x="496" y="504"/>
                  </a:lnTo>
                  <a:lnTo>
                    <a:pt x="496" y="504"/>
                  </a:lnTo>
                  <a:close/>
                  <a:moveTo>
                    <a:pt x="504" y="508"/>
                  </a:moveTo>
                  <a:lnTo>
                    <a:pt x="504" y="504"/>
                  </a:lnTo>
                  <a:lnTo>
                    <a:pt x="504" y="500"/>
                  </a:lnTo>
                  <a:lnTo>
                    <a:pt x="504" y="504"/>
                  </a:lnTo>
                  <a:lnTo>
                    <a:pt x="506" y="504"/>
                  </a:lnTo>
                  <a:lnTo>
                    <a:pt x="504" y="508"/>
                  </a:lnTo>
                  <a:lnTo>
                    <a:pt x="504" y="508"/>
                  </a:lnTo>
                  <a:lnTo>
                    <a:pt x="504" y="508"/>
                  </a:lnTo>
                  <a:close/>
                  <a:moveTo>
                    <a:pt x="496" y="508"/>
                  </a:moveTo>
                  <a:lnTo>
                    <a:pt x="496" y="504"/>
                  </a:lnTo>
                  <a:lnTo>
                    <a:pt x="500" y="504"/>
                  </a:lnTo>
                  <a:lnTo>
                    <a:pt x="504" y="504"/>
                  </a:lnTo>
                  <a:lnTo>
                    <a:pt x="500" y="504"/>
                  </a:lnTo>
                  <a:lnTo>
                    <a:pt x="496" y="508"/>
                  </a:lnTo>
                  <a:lnTo>
                    <a:pt x="496" y="508"/>
                  </a:lnTo>
                  <a:lnTo>
                    <a:pt x="496" y="508"/>
                  </a:lnTo>
                  <a:close/>
                  <a:moveTo>
                    <a:pt x="496" y="508"/>
                  </a:moveTo>
                  <a:lnTo>
                    <a:pt x="492" y="508"/>
                  </a:lnTo>
                  <a:lnTo>
                    <a:pt x="492" y="504"/>
                  </a:lnTo>
                  <a:lnTo>
                    <a:pt x="496" y="504"/>
                  </a:lnTo>
                  <a:lnTo>
                    <a:pt x="496" y="508"/>
                  </a:lnTo>
                  <a:lnTo>
                    <a:pt x="496" y="508"/>
                  </a:lnTo>
                  <a:lnTo>
                    <a:pt x="496" y="508"/>
                  </a:lnTo>
                  <a:close/>
                  <a:moveTo>
                    <a:pt x="504" y="508"/>
                  </a:moveTo>
                  <a:lnTo>
                    <a:pt x="506" y="508"/>
                  </a:lnTo>
                  <a:lnTo>
                    <a:pt x="504" y="508"/>
                  </a:lnTo>
                  <a:lnTo>
                    <a:pt x="504" y="508"/>
                  </a:lnTo>
                  <a:lnTo>
                    <a:pt x="504" y="508"/>
                  </a:lnTo>
                  <a:close/>
                  <a:moveTo>
                    <a:pt x="500" y="508"/>
                  </a:moveTo>
                  <a:lnTo>
                    <a:pt x="496" y="508"/>
                  </a:lnTo>
                  <a:lnTo>
                    <a:pt x="500" y="508"/>
                  </a:lnTo>
                  <a:lnTo>
                    <a:pt x="500" y="508"/>
                  </a:lnTo>
                  <a:lnTo>
                    <a:pt x="500" y="508"/>
                  </a:lnTo>
                  <a:close/>
                  <a:moveTo>
                    <a:pt x="484" y="512"/>
                  </a:moveTo>
                  <a:lnTo>
                    <a:pt x="484" y="508"/>
                  </a:lnTo>
                  <a:lnTo>
                    <a:pt x="484" y="512"/>
                  </a:lnTo>
                  <a:lnTo>
                    <a:pt x="484" y="512"/>
                  </a:lnTo>
                  <a:lnTo>
                    <a:pt x="484" y="512"/>
                  </a:lnTo>
                  <a:close/>
                  <a:moveTo>
                    <a:pt x="496" y="512"/>
                  </a:moveTo>
                  <a:lnTo>
                    <a:pt x="496" y="508"/>
                  </a:lnTo>
                  <a:lnTo>
                    <a:pt x="500" y="508"/>
                  </a:lnTo>
                  <a:lnTo>
                    <a:pt x="500" y="512"/>
                  </a:lnTo>
                  <a:lnTo>
                    <a:pt x="504" y="512"/>
                  </a:lnTo>
                  <a:lnTo>
                    <a:pt x="500" y="512"/>
                  </a:lnTo>
                  <a:lnTo>
                    <a:pt x="496" y="512"/>
                  </a:lnTo>
                  <a:lnTo>
                    <a:pt x="496" y="512"/>
                  </a:lnTo>
                  <a:lnTo>
                    <a:pt x="496" y="512"/>
                  </a:lnTo>
                  <a:close/>
                  <a:moveTo>
                    <a:pt x="504" y="516"/>
                  </a:moveTo>
                  <a:lnTo>
                    <a:pt x="500" y="516"/>
                  </a:lnTo>
                  <a:lnTo>
                    <a:pt x="496" y="516"/>
                  </a:lnTo>
                  <a:lnTo>
                    <a:pt x="496" y="512"/>
                  </a:lnTo>
                  <a:lnTo>
                    <a:pt x="500" y="512"/>
                  </a:lnTo>
                  <a:lnTo>
                    <a:pt x="504" y="512"/>
                  </a:lnTo>
                  <a:lnTo>
                    <a:pt x="504" y="516"/>
                  </a:lnTo>
                  <a:lnTo>
                    <a:pt x="504" y="516"/>
                  </a:lnTo>
                  <a:lnTo>
                    <a:pt x="504" y="516"/>
                  </a:lnTo>
                  <a:close/>
                  <a:moveTo>
                    <a:pt x="496" y="520"/>
                  </a:moveTo>
                  <a:lnTo>
                    <a:pt x="496" y="516"/>
                  </a:lnTo>
                  <a:lnTo>
                    <a:pt x="496" y="520"/>
                  </a:lnTo>
                  <a:lnTo>
                    <a:pt x="496" y="520"/>
                  </a:lnTo>
                  <a:lnTo>
                    <a:pt x="496" y="520"/>
                  </a:lnTo>
                  <a:close/>
                  <a:moveTo>
                    <a:pt x="500" y="520"/>
                  </a:moveTo>
                  <a:lnTo>
                    <a:pt x="500" y="516"/>
                  </a:lnTo>
                  <a:lnTo>
                    <a:pt x="504" y="516"/>
                  </a:lnTo>
                  <a:lnTo>
                    <a:pt x="504" y="520"/>
                  </a:lnTo>
                  <a:lnTo>
                    <a:pt x="500" y="520"/>
                  </a:lnTo>
                  <a:lnTo>
                    <a:pt x="500" y="520"/>
                  </a:lnTo>
                  <a:lnTo>
                    <a:pt x="500" y="520"/>
                  </a:lnTo>
                  <a:close/>
                  <a:moveTo>
                    <a:pt x="496" y="520"/>
                  </a:moveTo>
                  <a:lnTo>
                    <a:pt x="492" y="520"/>
                  </a:lnTo>
                  <a:lnTo>
                    <a:pt x="492" y="516"/>
                  </a:lnTo>
                  <a:lnTo>
                    <a:pt x="496" y="516"/>
                  </a:lnTo>
                  <a:lnTo>
                    <a:pt x="496" y="520"/>
                  </a:lnTo>
                  <a:lnTo>
                    <a:pt x="496" y="520"/>
                  </a:lnTo>
                  <a:lnTo>
                    <a:pt x="496" y="520"/>
                  </a:lnTo>
                  <a:close/>
                  <a:moveTo>
                    <a:pt x="500" y="520"/>
                  </a:moveTo>
                  <a:lnTo>
                    <a:pt x="504" y="520"/>
                  </a:lnTo>
                  <a:lnTo>
                    <a:pt x="500" y="520"/>
                  </a:lnTo>
                  <a:lnTo>
                    <a:pt x="500" y="520"/>
                  </a:lnTo>
                  <a:lnTo>
                    <a:pt x="500" y="520"/>
                  </a:lnTo>
                  <a:close/>
                  <a:moveTo>
                    <a:pt x="500" y="524"/>
                  </a:moveTo>
                  <a:lnTo>
                    <a:pt x="500" y="520"/>
                  </a:lnTo>
                  <a:lnTo>
                    <a:pt x="504" y="520"/>
                  </a:lnTo>
                  <a:lnTo>
                    <a:pt x="504" y="524"/>
                  </a:lnTo>
                  <a:lnTo>
                    <a:pt x="500" y="524"/>
                  </a:lnTo>
                  <a:lnTo>
                    <a:pt x="500" y="524"/>
                  </a:lnTo>
                  <a:lnTo>
                    <a:pt x="500" y="524"/>
                  </a:lnTo>
                  <a:close/>
                  <a:moveTo>
                    <a:pt x="506" y="526"/>
                  </a:moveTo>
                  <a:lnTo>
                    <a:pt x="504" y="526"/>
                  </a:lnTo>
                  <a:lnTo>
                    <a:pt x="504" y="524"/>
                  </a:lnTo>
                  <a:lnTo>
                    <a:pt x="504" y="520"/>
                  </a:lnTo>
                  <a:lnTo>
                    <a:pt x="506" y="520"/>
                  </a:lnTo>
                  <a:lnTo>
                    <a:pt x="506" y="524"/>
                  </a:lnTo>
                  <a:lnTo>
                    <a:pt x="506" y="526"/>
                  </a:lnTo>
                  <a:lnTo>
                    <a:pt x="506" y="526"/>
                  </a:lnTo>
                  <a:lnTo>
                    <a:pt x="506" y="526"/>
                  </a:lnTo>
                  <a:close/>
                  <a:moveTo>
                    <a:pt x="492" y="526"/>
                  </a:moveTo>
                  <a:lnTo>
                    <a:pt x="492" y="524"/>
                  </a:lnTo>
                  <a:lnTo>
                    <a:pt x="496" y="520"/>
                  </a:lnTo>
                  <a:lnTo>
                    <a:pt x="496" y="524"/>
                  </a:lnTo>
                  <a:lnTo>
                    <a:pt x="496" y="526"/>
                  </a:lnTo>
                  <a:lnTo>
                    <a:pt x="492" y="526"/>
                  </a:lnTo>
                  <a:lnTo>
                    <a:pt x="492" y="526"/>
                  </a:lnTo>
                  <a:lnTo>
                    <a:pt x="492" y="526"/>
                  </a:lnTo>
                  <a:close/>
                  <a:moveTo>
                    <a:pt x="500" y="526"/>
                  </a:moveTo>
                  <a:lnTo>
                    <a:pt x="500" y="524"/>
                  </a:lnTo>
                  <a:lnTo>
                    <a:pt x="504" y="524"/>
                  </a:lnTo>
                  <a:lnTo>
                    <a:pt x="504" y="526"/>
                  </a:lnTo>
                  <a:lnTo>
                    <a:pt x="500" y="526"/>
                  </a:lnTo>
                  <a:lnTo>
                    <a:pt x="500" y="526"/>
                  </a:lnTo>
                  <a:lnTo>
                    <a:pt x="500" y="526"/>
                  </a:lnTo>
                  <a:close/>
                  <a:moveTo>
                    <a:pt x="492" y="526"/>
                  </a:moveTo>
                  <a:lnTo>
                    <a:pt x="492" y="524"/>
                  </a:lnTo>
                  <a:lnTo>
                    <a:pt x="492" y="526"/>
                  </a:lnTo>
                  <a:lnTo>
                    <a:pt x="492" y="526"/>
                  </a:lnTo>
                  <a:lnTo>
                    <a:pt x="492" y="526"/>
                  </a:lnTo>
                  <a:close/>
                  <a:moveTo>
                    <a:pt x="500" y="530"/>
                  </a:moveTo>
                  <a:lnTo>
                    <a:pt x="500" y="526"/>
                  </a:lnTo>
                  <a:lnTo>
                    <a:pt x="500" y="530"/>
                  </a:lnTo>
                  <a:lnTo>
                    <a:pt x="500" y="530"/>
                  </a:lnTo>
                  <a:lnTo>
                    <a:pt x="500" y="530"/>
                  </a:lnTo>
                  <a:close/>
                  <a:moveTo>
                    <a:pt x="504" y="530"/>
                  </a:moveTo>
                  <a:lnTo>
                    <a:pt x="500" y="530"/>
                  </a:lnTo>
                  <a:lnTo>
                    <a:pt x="504" y="530"/>
                  </a:lnTo>
                  <a:lnTo>
                    <a:pt x="504" y="526"/>
                  </a:lnTo>
                  <a:lnTo>
                    <a:pt x="504" y="530"/>
                  </a:lnTo>
                  <a:lnTo>
                    <a:pt x="504" y="530"/>
                  </a:lnTo>
                  <a:lnTo>
                    <a:pt x="504" y="530"/>
                  </a:lnTo>
                  <a:close/>
                  <a:moveTo>
                    <a:pt x="504" y="534"/>
                  </a:moveTo>
                  <a:lnTo>
                    <a:pt x="500" y="534"/>
                  </a:lnTo>
                  <a:lnTo>
                    <a:pt x="500" y="530"/>
                  </a:lnTo>
                  <a:lnTo>
                    <a:pt x="504" y="530"/>
                  </a:lnTo>
                  <a:lnTo>
                    <a:pt x="504" y="534"/>
                  </a:lnTo>
                  <a:lnTo>
                    <a:pt x="504" y="534"/>
                  </a:lnTo>
                  <a:lnTo>
                    <a:pt x="504" y="534"/>
                  </a:lnTo>
                  <a:close/>
                  <a:moveTo>
                    <a:pt x="492" y="556"/>
                  </a:moveTo>
                  <a:lnTo>
                    <a:pt x="492" y="552"/>
                  </a:lnTo>
                  <a:lnTo>
                    <a:pt x="496" y="552"/>
                  </a:lnTo>
                  <a:lnTo>
                    <a:pt x="496" y="556"/>
                  </a:lnTo>
                  <a:lnTo>
                    <a:pt x="492" y="556"/>
                  </a:lnTo>
                  <a:lnTo>
                    <a:pt x="492" y="556"/>
                  </a:lnTo>
                  <a:lnTo>
                    <a:pt x="492" y="556"/>
                  </a:lnTo>
                  <a:close/>
                  <a:moveTo>
                    <a:pt x="484" y="566"/>
                  </a:moveTo>
                  <a:lnTo>
                    <a:pt x="488" y="566"/>
                  </a:lnTo>
                  <a:lnTo>
                    <a:pt x="484" y="566"/>
                  </a:lnTo>
                  <a:lnTo>
                    <a:pt x="484" y="566"/>
                  </a:lnTo>
                  <a:lnTo>
                    <a:pt x="484" y="566"/>
                  </a:lnTo>
                  <a:close/>
                  <a:moveTo>
                    <a:pt x="484" y="566"/>
                  </a:moveTo>
                  <a:lnTo>
                    <a:pt x="480" y="566"/>
                  </a:lnTo>
                  <a:lnTo>
                    <a:pt x="484" y="566"/>
                  </a:lnTo>
                  <a:lnTo>
                    <a:pt x="484" y="566"/>
                  </a:lnTo>
                  <a:lnTo>
                    <a:pt x="484" y="566"/>
                  </a:lnTo>
                  <a:close/>
                  <a:moveTo>
                    <a:pt x="496" y="570"/>
                  </a:moveTo>
                  <a:lnTo>
                    <a:pt x="492" y="570"/>
                  </a:lnTo>
                  <a:lnTo>
                    <a:pt x="496" y="566"/>
                  </a:lnTo>
                  <a:lnTo>
                    <a:pt x="500" y="566"/>
                  </a:lnTo>
                  <a:lnTo>
                    <a:pt x="500" y="570"/>
                  </a:lnTo>
                  <a:lnTo>
                    <a:pt x="504" y="570"/>
                  </a:lnTo>
                  <a:lnTo>
                    <a:pt x="504" y="566"/>
                  </a:lnTo>
                  <a:lnTo>
                    <a:pt x="504" y="570"/>
                  </a:lnTo>
                  <a:lnTo>
                    <a:pt x="500" y="570"/>
                  </a:lnTo>
                  <a:lnTo>
                    <a:pt x="496" y="570"/>
                  </a:lnTo>
                  <a:lnTo>
                    <a:pt x="496" y="570"/>
                  </a:lnTo>
                  <a:lnTo>
                    <a:pt x="496" y="570"/>
                  </a:lnTo>
                  <a:close/>
                  <a:moveTo>
                    <a:pt x="488" y="574"/>
                  </a:moveTo>
                  <a:lnTo>
                    <a:pt x="484" y="570"/>
                  </a:lnTo>
                  <a:lnTo>
                    <a:pt x="480" y="570"/>
                  </a:lnTo>
                  <a:lnTo>
                    <a:pt x="484" y="570"/>
                  </a:lnTo>
                  <a:lnTo>
                    <a:pt x="488" y="570"/>
                  </a:lnTo>
                  <a:lnTo>
                    <a:pt x="488" y="566"/>
                  </a:lnTo>
                  <a:lnTo>
                    <a:pt x="488" y="570"/>
                  </a:lnTo>
                  <a:lnTo>
                    <a:pt x="488" y="574"/>
                  </a:lnTo>
                  <a:lnTo>
                    <a:pt x="488" y="574"/>
                  </a:lnTo>
                  <a:lnTo>
                    <a:pt x="488" y="574"/>
                  </a:lnTo>
                  <a:close/>
                  <a:moveTo>
                    <a:pt x="484" y="586"/>
                  </a:moveTo>
                  <a:lnTo>
                    <a:pt x="480" y="586"/>
                  </a:lnTo>
                  <a:lnTo>
                    <a:pt x="480" y="582"/>
                  </a:lnTo>
                  <a:lnTo>
                    <a:pt x="480" y="578"/>
                  </a:lnTo>
                  <a:lnTo>
                    <a:pt x="480" y="582"/>
                  </a:lnTo>
                  <a:lnTo>
                    <a:pt x="476" y="582"/>
                  </a:lnTo>
                  <a:lnTo>
                    <a:pt x="476" y="578"/>
                  </a:lnTo>
                  <a:lnTo>
                    <a:pt x="480" y="578"/>
                  </a:lnTo>
                  <a:lnTo>
                    <a:pt x="476" y="578"/>
                  </a:lnTo>
                  <a:lnTo>
                    <a:pt x="476" y="574"/>
                  </a:lnTo>
                  <a:lnTo>
                    <a:pt x="476" y="570"/>
                  </a:lnTo>
                  <a:lnTo>
                    <a:pt x="480" y="570"/>
                  </a:lnTo>
                  <a:lnTo>
                    <a:pt x="480" y="574"/>
                  </a:lnTo>
                  <a:lnTo>
                    <a:pt x="480" y="578"/>
                  </a:lnTo>
                  <a:lnTo>
                    <a:pt x="484" y="578"/>
                  </a:lnTo>
                  <a:lnTo>
                    <a:pt x="484" y="582"/>
                  </a:lnTo>
                  <a:lnTo>
                    <a:pt x="484" y="586"/>
                  </a:lnTo>
                  <a:lnTo>
                    <a:pt x="484" y="586"/>
                  </a:lnTo>
                  <a:lnTo>
                    <a:pt x="484" y="586"/>
                  </a:lnTo>
                  <a:close/>
                  <a:moveTo>
                    <a:pt x="484" y="582"/>
                  </a:moveTo>
                  <a:lnTo>
                    <a:pt x="484" y="574"/>
                  </a:lnTo>
                  <a:lnTo>
                    <a:pt x="480" y="574"/>
                  </a:lnTo>
                  <a:lnTo>
                    <a:pt x="484" y="574"/>
                  </a:lnTo>
                  <a:lnTo>
                    <a:pt x="488" y="574"/>
                  </a:lnTo>
                  <a:lnTo>
                    <a:pt x="488" y="578"/>
                  </a:lnTo>
                  <a:lnTo>
                    <a:pt x="484" y="582"/>
                  </a:lnTo>
                  <a:lnTo>
                    <a:pt x="484" y="582"/>
                  </a:lnTo>
                  <a:lnTo>
                    <a:pt x="484" y="582"/>
                  </a:lnTo>
                  <a:close/>
                  <a:moveTo>
                    <a:pt x="492" y="578"/>
                  </a:moveTo>
                  <a:lnTo>
                    <a:pt x="492" y="574"/>
                  </a:lnTo>
                  <a:lnTo>
                    <a:pt x="496" y="574"/>
                  </a:lnTo>
                  <a:lnTo>
                    <a:pt x="496" y="578"/>
                  </a:lnTo>
                  <a:lnTo>
                    <a:pt x="492" y="578"/>
                  </a:lnTo>
                  <a:lnTo>
                    <a:pt x="492" y="578"/>
                  </a:lnTo>
                  <a:lnTo>
                    <a:pt x="492" y="578"/>
                  </a:lnTo>
                  <a:close/>
                  <a:moveTo>
                    <a:pt x="492" y="586"/>
                  </a:moveTo>
                  <a:lnTo>
                    <a:pt x="488" y="586"/>
                  </a:lnTo>
                  <a:lnTo>
                    <a:pt x="484" y="586"/>
                  </a:lnTo>
                  <a:lnTo>
                    <a:pt x="484" y="582"/>
                  </a:lnTo>
                  <a:lnTo>
                    <a:pt x="488" y="582"/>
                  </a:lnTo>
                  <a:lnTo>
                    <a:pt x="488" y="578"/>
                  </a:lnTo>
                  <a:lnTo>
                    <a:pt x="488" y="582"/>
                  </a:lnTo>
                  <a:lnTo>
                    <a:pt x="488" y="578"/>
                  </a:lnTo>
                  <a:lnTo>
                    <a:pt x="488" y="574"/>
                  </a:lnTo>
                  <a:lnTo>
                    <a:pt x="492" y="574"/>
                  </a:lnTo>
                  <a:lnTo>
                    <a:pt x="492" y="578"/>
                  </a:lnTo>
                  <a:lnTo>
                    <a:pt x="492" y="582"/>
                  </a:lnTo>
                  <a:lnTo>
                    <a:pt x="492" y="586"/>
                  </a:lnTo>
                  <a:lnTo>
                    <a:pt x="492" y="582"/>
                  </a:lnTo>
                  <a:lnTo>
                    <a:pt x="492" y="586"/>
                  </a:lnTo>
                  <a:lnTo>
                    <a:pt x="492" y="586"/>
                  </a:lnTo>
                  <a:lnTo>
                    <a:pt x="492" y="586"/>
                  </a:lnTo>
                  <a:close/>
                  <a:moveTo>
                    <a:pt x="496" y="582"/>
                  </a:moveTo>
                  <a:lnTo>
                    <a:pt x="496" y="578"/>
                  </a:lnTo>
                  <a:lnTo>
                    <a:pt x="492" y="578"/>
                  </a:lnTo>
                  <a:lnTo>
                    <a:pt x="496" y="578"/>
                  </a:lnTo>
                  <a:lnTo>
                    <a:pt x="496" y="582"/>
                  </a:lnTo>
                  <a:lnTo>
                    <a:pt x="496" y="582"/>
                  </a:lnTo>
                  <a:lnTo>
                    <a:pt x="496" y="582"/>
                  </a:lnTo>
                  <a:close/>
                  <a:moveTo>
                    <a:pt x="500" y="582"/>
                  </a:moveTo>
                  <a:lnTo>
                    <a:pt x="496" y="582"/>
                  </a:lnTo>
                  <a:lnTo>
                    <a:pt x="496" y="578"/>
                  </a:lnTo>
                  <a:lnTo>
                    <a:pt x="500" y="578"/>
                  </a:lnTo>
                  <a:lnTo>
                    <a:pt x="500" y="582"/>
                  </a:lnTo>
                  <a:lnTo>
                    <a:pt x="500" y="582"/>
                  </a:lnTo>
                  <a:lnTo>
                    <a:pt x="500" y="582"/>
                  </a:lnTo>
                  <a:close/>
                  <a:moveTo>
                    <a:pt x="476" y="586"/>
                  </a:moveTo>
                  <a:lnTo>
                    <a:pt x="480" y="586"/>
                  </a:lnTo>
                  <a:lnTo>
                    <a:pt x="476" y="586"/>
                  </a:lnTo>
                  <a:lnTo>
                    <a:pt x="476" y="582"/>
                  </a:lnTo>
                  <a:lnTo>
                    <a:pt x="480" y="582"/>
                  </a:lnTo>
                  <a:lnTo>
                    <a:pt x="480" y="586"/>
                  </a:lnTo>
                  <a:lnTo>
                    <a:pt x="476" y="586"/>
                  </a:lnTo>
                  <a:lnTo>
                    <a:pt x="476" y="586"/>
                  </a:lnTo>
                  <a:lnTo>
                    <a:pt x="476" y="586"/>
                  </a:lnTo>
                  <a:close/>
                  <a:moveTo>
                    <a:pt x="492" y="604"/>
                  </a:moveTo>
                  <a:lnTo>
                    <a:pt x="492" y="608"/>
                  </a:lnTo>
                  <a:lnTo>
                    <a:pt x="492" y="604"/>
                  </a:lnTo>
                  <a:lnTo>
                    <a:pt x="496" y="604"/>
                  </a:lnTo>
                  <a:lnTo>
                    <a:pt x="496" y="608"/>
                  </a:lnTo>
                  <a:lnTo>
                    <a:pt x="492" y="612"/>
                  </a:lnTo>
                  <a:lnTo>
                    <a:pt x="492" y="616"/>
                  </a:lnTo>
                  <a:lnTo>
                    <a:pt x="488" y="616"/>
                  </a:lnTo>
                  <a:lnTo>
                    <a:pt x="488" y="612"/>
                  </a:lnTo>
                  <a:lnTo>
                    <a:pt x="492" y="612"/>
                  </a:lnTo>
                  <a:lnTo>
                    <a:pt x="488" y="612"/>
                  </a:lnTo>
                  <a:lnTo>
                    <a:pt x="488" y="608"/>
                  </a:lnTo>
                  <a:lnTo>
                    <a:pt x="488" y="604"/>
                  </a:lnTo>
                  <a:lnTo>
                    <a:pt x="488" y="600"/>
                  </a:lnTo>
                  <a:lnTo>
                    <a:pt x="492" y="600"/>
                  </a:lnTo>
                  <a:lnTo>
                    <a:pt x="488" y="600"/>
                  </a:lnTo>
                  <a:lnTo>
                    <a:pt x="488" y="604"/>
                  </a:lnTo>
                  <a:lnTo>
                    <a:pt x="488" y="600"/>
                  </a:lnTo>
                  <a:lnTo>
                    <a:pt x="484" y="604"/>
                  </a:lnTo>
                  <a:lnTo>
                    <a:pt x="488" y="604"/>
                  </a:lnTo>
                  <a:lnTo>
                    <a:pt x="484" y="608"/>
                  </a:lnTo>
                  <a:lnTo>
                    <a:pt x="484" y="612"/>
                  </a:lnTo>
                  <a:lnTo>
                    <a:pt x="484" y="608"/>
                  </a:lnTo>
                  <a:lnTo>
                    <a:pt x="480" y="604"/>
                  </a:lnTo>
                  <a:lnTo>
                    <a:pt x="480" y="600"/>
                  </a:lnTo>
                  <a:lnTo>
                    <a:pt x="480" y="596"/>
                  </a:lnTo>
                  <a:lnTo>
                    <a:pt x="480" y="600"/>
                  </a:lnTo>
                  <a:lnTo>
                    <a:pt x="484" y="600"/>
                  </a:lnTo>
                  <a:lnTo>
                    <a:pt x="484" y="604"/>
                  </a:lnTo>
                  <a:lnTo>
                    <a:pt x="484" y="600"/>
                  </a:lnTo>
                  <a:lnTo>
                    <a:pt x="480" y="600"/>
                  </a:lnTo>
                  <a:lnTo>
                    <a:pt x="480" y="596"/>
                  </a:lnTo>
                  <a:lnTo>
                    <a:pt x="484" y="600"/>
                  </a:lnTo>
                  <a:lnTo>
                    <a:pt x="484" y="596"/>
                  </a:lnTo>
                  <a:lnTo>
                    <a:pt x="488" y="600"/>
                  </a:lnTo>
                  <a:lnTo>
                    <a:pt x="488" y="596"/>
                  </a:lnTo>
                  <a:lnTo>
                    <a:pt x="488" y="594"/>
                  </a:lnTo>
                  <a:lnTo>
                    <a:pt x="484" y="590"/>
                  </a:lnTo>
                  <a:lnTo>
                    <a:pt x="484" y="586"/>
                  </a:lnTo>
                  <a:lnTo>
                    <a:pt x="488" y="586"/>
                  </a:lnTo>
                  <a:lnTo>
                    <a:pt x="492" y="586"/>
                  </a:lnTo>
                  <a:lnTo>
                    <a:pt x="492" y="590"/>
                  </a:lnTo>
                  <a:lnTo>
                    <a:pt x="492" y="594"/>
                  </a:lnTo>
                  <a:lnTo>
                    <a:pt x="492" y="596"/>
                  </a:lnTo>
                  <a:lnTo>
                    <a:pt x="496" y="596"/>
                  </a:lnTo>
                  <a:lnTo>
                    <a:pt x="492" y="600"/>
                  </a:lnTo>
                  <a:lnTo>
                    <a:pt x="492" y="604"/>
                  </a:lnTo>
                  <a:lnTo>
                    <a:pt x="492" y="604"/>
                  </a:lnTo>
                  <a:lnTo>
                    <a:pt x="492" y="604"/>
                  </a:lnTo>
                  <a:close/>
                  <a:moveTo>
                    <a:pt x="484" y="594"/>
                  </a:moveTo>
                  <a:lnTo>
                    <a:pt x="480" y="590"/>
                  </a:lnTo>
                  <a:lnTo>
                    <a:pt x="484" y="590"/>
                  </a:lnTo>
                  <a:lnTo>
                    <a:pt x="484" y="594"/>
                  </a:lnTo>
                  <a:lnTo>
                    <a:pt x="484" y="594"/>
                  </a:lnTo>
                  <a:lnTo>
                    <a:pt x="484" y="594"/>
                  </a:lnTo>
                  <a:close/>
                  <a:moveTo>
                    <a:pt x="480" y="594"/>
                  </a:moveTo>
                  <a:lnTo>
                    <a:pt x="480" y="590"/>
                  </a:lnTo>
                  <a:lnTo>
                    <a:pt x="480" y="594"/>
                  </a:lnTo>
                  <a:lnTo>
                    <a:pt x="476" y="594"/>
                  </a:lnTo>
                  <a:lnTo>
                    <a:pt x="476" y="590"/>
                  </a:lnTo>
                  <a:lnTo>
                    <a:pt x="480" y="590"/>
                  </a:lnTo>
                  <a:lnTo>
                    <a:pt x="484" y="594"/>
                  </a:lnTo>
                  <a:lnTo>
                    <a:pt x="480" y="594"/>
                  </a:lnTo>
                  <a:lnTo>
                    <a:pt x="480" y="594"/>
                  </a:lnTo>
                  <a:lnTo>
                    <a:pt x="480" y="594"/>
                  </a:lnTo>
                  <a:close/>
                  <a:moveTo>
                    <a:pt x="488" y="596"/>
                  </a:moveTo>
                  <a:lnTo>
                    <a:pt x="484" y="596"/>
                  </a:lnTo>
                  <a:lnTo>
                    <a:pt x="480" y="596"/>
                  </a:lnTo>
                  <a:lnTo>
                    <a:pt x="480" y="594"/>
                  </a:lnTo>
                  <a:lnTo>
                    <a:pt x="484" y="594"/>
                  </a:lnTo>
                  <a:lnTo>
                    <a:pt x="488" y="594"/>
                  </a:lnTo>
                  <a:lnTo>
                    <a:pt x="488" y="596"/>
                  </a:lnTo>
                  <a:lnTo>
                    <a:pt x="488" y="596"/>
                  </a:lnTo>
                  <a:lnTo>
                    <a:pt x="488" y="596"/>
                  </a:lnTo>
                  <a:close/>
                  <a:moveTo>
                    <a:pt x="496" y="604"/>
                  </a:moveTo>
                  <a:lnTo>
                    <a:pt x="492" y="600"/>
                  </a:lnTo>
                  <a:lnTo>
                    <a:pt x="496" y="600"/>
                  </a:lnTo>
                  <a:lnTo>
                    <a:pt x="496" y="604"/>
                  </a:lnTo>
                  <a:lnTo>
                    <a:pt x="496" y="604"/>
                  </a:lnTo>
                  <a:lnTo>
                    <a:pt x="496" y="604"/>
                  </a:lnTo>
                  <a:close/>
                  <a:moveTo>
                    <a:pt x="484" y="612"/>
                  </a:moveTo>
                  <a:lnTo>
                    <a:pt x="480" y="608"/>
                  </a:lnTo>
                  <a:lnTo>
                    <a:pt x="480" y="612"/>
                  </a:lnTo>
                  <a:lnTo>
                    <a:pt x="480" y="608"/>
                  </a:lnTo>
                  <a:lnTo>
                    <a:pt x="476" y="608"/>
                  </a:lnTo>
                  <a:lnTo>
                    <a:pt x="476" y="604"/>
                  </a:lnTo>
                  <a:lnTo>
                    <a:pt x="480" y="604"/>
                  </a:lnTo>
                  <a:lnTo>
                    <a:pt x="484" y="608"/>
                  </a:lnTo>
                  <a:lnTo>
                    <a:pt x="484" y="612"/>
                  </a:lnTo>
                  <a:lnTo>
                    <a:pt x="484" y="612"/>
                  </a:lnTo>
                  <a:lnTo>
                    <a:pt x="484" y="612"/>
                  </a:lnTo>
                  <a:close/>
                  <a:moveTo>
                    <a:pt x="484" y="620"/>
                  </a:moveTo>
                  <a:lnTo>
                    <a:pt x="484" y="624"/>
                  </a:lnTo>
                  <a:lnTo>
                    <a:pt x="480" y="624"/>
                  </a:lnTo>
                  <a:lnTo>
                    <a:pt x="480" y="620"/>
                  </a:lnTo>
                  <a:lnTo>
                    <a:pt x="484" y="620"/>
                  </a:lnTo>
                  <a:lnTo>
                    <a:pt x="480" y="620"/>
                  </a:lnTo>
                  <a:lnTo>
                    <a:pt x="480" y="616"/>
                  </a:lnTo>
                  <a:lnTo>
                    <a:pt x="480" y="620"/>
                  </a:lnTo>
                  <a:lnTo>
                    <a:pt x="484" y="620"/>
                  </a:lnTo>
                  <a:lnTo>
                    <a:pt x="484" y="616"/>
                  </a:lnTo>
                  <a:lnTo>
                    <a:pt x="480" y="616"/>
                  </a:lnTo>
                  <a:lnTo>
                    <a:pt x="480" y="612"/>
                  </a:lnTo>
                  <a:lnTo>
                    <a:pt x="484" y="612"/>
                  </a:lnTo>
                  <a:lnTo>
                    <a:pt x="484" y="616"/>
                  </a:lnTo>
                  <a:lnTo>
                    <a:pt x="488" y="616"/>
                  </a:lnTo>
                  <a:lnTo>
                    <a:pt x="484" y="620"/>
                  </a:lnTo>
                  <a:lnTo>
                    <a:pt x="484" y="620"/>
                  </a:lnTo>
                  <a:lnTo>
                    <a:pt x="484" y="620"/>
                  </a:lnTo>
                  <a:close/>
                  <a:moveTo>
                    <a:pt x="488" y="624"/>
                  </a:moveTo>
                  <a:lnTo>
                    <a:pt x="488" y="620"/>
                  </a:lnTo>
                  <a:lnTo>
                    <a:pt x="492" y="620"/>
                  </a:lnTo>
                  <a:lnTo>
                    <a:pt x="492" y="624"/>
                  </a:lnTo>
                  <a:lnTo>
                    <a:pt x="488" y="624"/>
                  </a:lnTo>
                  <a:lnTo>
                    <a:pt x="488" y="624"/>
                  </a:lnTo>
                  <a:lnTo>
                    <a:pt x="488" y="624"/>
                  </a:lnTo>
                  <a:close/>
                  <a:moveTo>
                    <a:pt x="496" y="630"/>
                  </a:moveTo>
                  <a:lnTo>
                    <a:pt x="492" y="626"/>
                  </a:lnTo>
                  <a:lnTo>
                    <a:pt x="492" y="624"/>
                  </a:lnTo>
                  <a:lnTo>
                    <a:pt x="496" y="624"/>
                  </a:lnTo>
                  <a:lnTo>
                    <a:pt x="492" y="624"/>
                  </a:lnTo>
                  <a:lnTo>
                    <a:pt x="496" y="624"/>
                  </a:lnTo>
                  <a:lnTo>
                    <a:pt x="496" y="626"/>
                  </a:lnTo>
                  <a:lnTo>
                    <a:pt x="496" y="630"/>
                  </a:lnTo>
                  <a:lnTo>
                    <a:pt x="500" y="630"/>
                  </a:lnTo>
                  <a:lnTo>
                    <a:pt x="496" y="630"/>
                  </a:lnTo>
                  <a:lnTo>
                    <a:pt x="496" y="630"/>
                  </a:lnTo>
                  <a:lnTo>
                    <a:pt x="496" y="630"/>
                  </a:lnTo>
                  <a:close/>
                  <a:moveTo>
                    <a:pt x="480" y="630"/>
                  </a:moveTo>
                  <a:lnTo>
                    <a:pt x="476" y="626"/>
                  </a:lnTo>
                  <a:lnTo>
                    <a:pt x="480" y="626"/>
                  </a:lnTo>
                  <a:lnTo>
                    <a:pt x="480" y="624"/>
                  </a:lnTo>
                  <a:lnTo>
                    <a:pt x="484" y="624"/>
                  </a:lnTo>
                  <a:lnTo>
                    <a:pt x="484" y="626"/>
                  </a:lnTo>
                  <a:lnTo>
                    <a:pt x="480" y="626"/>
                  </a:lnTo>
                  <a:lnTo>
                    <a:pt x="480" y="630"/>
                  </a:lnTo>
                  <a:lnTo>
                    <a:pt x="480" y="630"/>
                  </a:lnTo>
                  <a:lnTo>
                    <a:pt x="480" y="630"/>
                  </a:lnTo>
                  <a:close/>
                  <a:moveTo>
                    <a:pt x="484" y="630"/>
                  </a:moveTo>
                  <a:lnTo>
                    <a:pt x="484" y="626"/>
                  </a:lnTo>
                  <a:lnTo>
                    <a:pt x="484" y="630"/>
                  </a:lnTo>
                  <a:lnTo>
                    <a:pt x="484" y="630"/>
                  </a:lnTo>
                  <a:lnTo>
                    <a:pt x="484" y="630"/>
                  </a:lnTo>
                  <a:close/>
                  <a:moveTo>
                    <a:pt x="492" y="630"/>
                  </a:moveTo>
                  <a:lnTo>
                    <a:pt x="488" y="630"/>
                  </a:lnTo>
                  <a:lnTo>
                    <a:pt x="488" y="626"/>
                  </a:lnTo>
                  <a:lnTo>
                    <a:pt x="492" y="630"/>
                  </a:lnTo>
                  <a:lnTo>
                    <a:pt x="492" y="630"/>
                  </a:lnTo>
                  <a:lnTo>
                    <a:pt x="492" y="630"/>
                  </a:lnTo>
                  <a:close/>
                  <a:moveTo>
                    <a:pt x="488" y="638"/>
                  </a:moveTo>
                  <a:lnTo>
                    <a:pt x="488" y="634"/>
                  </a:lnTo>
                  <a:lnTo>
                    <a:pt x="488" y="630"/>
                  </a:lnTo>
                  <a:lnTo>
                    <a:pt x="492" y="630"/>
                  </a:lnTo>
                  <a:lnTo>
                    <a:pt x="492" y="626"/>
                  </a:lnTo>
                  <a:lnTo>
                    <a:pt x="492" y="630"/>
                  </a:lnTo>
                  <a:lnTo>
                    <a:pt x="496" y="630"/>
                  </a:lnTo>
                  <a:lnTo>
                    <a:pt x="496" y="634"/>
                  </a:lnTo>
                  <a:lnTo>
                    <a:pt x="492" y="634"/>
                  </a:lnTo>
                  <a:lnTo>
                    <a:pt x="488" y="638"/>
                  </a:lnTo>
                  <a:lnTo>
                    <a:pt x="488" y="638"/>
                  </a:lnTo>
                  <a:lnTo>
                    <a:pt x="488" y="638"/>
                  </a:lnTo>
                  <a:close/>
                  <a:moveTo>
                    <a:pt x="496" y="638"/>
                  </a:moveTo>
                  <a:lnTo>
                    <a:pt x="496" y="634"/>
                  </a:lnTo>
                  <a:lnTo>
                    <a:pt x="496" y="630"/>
                  </a:lnTo>
                  <a:lnTo>
                    <a:pt x="496" y="634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6" y="638"/>
                  </a:lnTo>
                  <a:close/>
                  <a:moveTo>
                    <a:pt x="496" y="638"/>
                  </a:moveTo>
                  <a:lnTo>
                    <a:pt x="492" y="638"/>
                  </a:lnTo>
                  <a:lnTo>
                    <a:pt x="492" y="634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6" y="638"/>
                  </a:lnTo>
                  <a:close/>
                  <a:moveTo>
                    <a:pt x="484" y="646"/>
                  </a:moveTo>
                  <a:lnTo>
                    <a:pt x="484" y="642"/>
                  </a:lnTo>
                  <a:lnTo>
                    <a:pt x="488" y="642"/>
                  </a:lnTo>
                  <a:lnTo>
                    <a:pt x="488" y="638"/>
                  </a:lnTo>
                  <a:lnTo>
                    <a:pt x="492" y="638"/>
                  </a:lnTo>
                  <a:lnTo>
                    <a:pt x="492" y="642"/>
                  </a:lnTo>
                  <a:lnTo>
                    <a:pt x="488" y="642"/>
                  </a:lnTo>
                  <a:lnTo>
                    <a:pt x="484" y="646"/>
                  </a:lnTo>
                  <a:lnTo>
                    <a:pt x="484" y="646"/>
                  </a:lnTo>
                  <a:lnTo>
                    <a:pt x="484" y="646"/>
                  </a:lnTo>
                  <a:close/>
                  <a:moveTo>
                    <a:pt x="500" y="642"/>
                  </a:moveTo>
                  <a:lnTo>
                    <a:pt x="500" y="638"/>
                  </a:lnTo>
                  <a:lnTo>
                    <a:pt x="500" y="642"/>
                  </a:lnTo>
                  <a:lnTo>
                    <a:pt x="500" y="642"/>
                  </a:lnTo>
                  <a:lnTo>
                    <a:pt x="500" y="642"/>
                  </a:lnTo>
                  <a:close/>
                  <a:moveTo>
                    <a:pt x="504" y="642"/>
                  </a:moveTo>
                  <a:lnTo>
                    <a:pt x="504" y="638"/>
                  </a:lnTo>
                  <a:lnTo>
                    <a:pt x="504" y="642"/>
                  </a:lnTo>
                  <a:lnTo>
                    <a:pt x="504" y="642"/>
                  </a:lnTo>
                  <a:lnTo>
                    <a:pt x="504" y="642"/>
                  </a:lnTo>
                  <a:close/>
                  <a:moveTo>
                    <a:pt x="480" y="646"/>
                  </a:moveTo>
                  <a:lnTo>
                    <a:pt x="484" y="646"/>
                  </a:lnTo>
                  <a:lnTo>
                    <a:pt x="484" y="642"/>
                  </a:lnTo>
                  <a:lnTo>
                    <a:pt x="484" y="638"/>
                  </a:lnTo>
                  <a:lnTo>
                    <a:pt x="484" y="642"/>
                  </a:lnTo>
                  <a:lnTo>
                    <a:pt x="484" y="646"/>
                  </a:lnTo>
                  <a:lnTo>
                    <a:pt x="480" y="646"/>
                  </a:lnTo>
                  <a:lnTo>
                    <a:pt x="480" y="646"/>
                  </a:lnTo>
                  <a:lnTo>
                    <a:pt x="480" y="646"/>
                  </a:lnTo>
                  <a:close/>
                  <a:moveTo>
                    <a:pt x="500" y="650"/>
                  </a:moveTo>
                  <a:lnTo>
                    <a:pt x="496" y="650"/>
                  </a:lnTo>
                  <a:lnTo>
                    <a:pt x="500" y="650"/>
                  </a:lnTo>
                  <a:lnTo>
                    <a:pt x="500" y="646"/>
                  </a:lnTo>
                  <a:lnTo>
                    <a:pt x="500" y="650"/>
                  </a:lnTo>
                  <a:lnTo>
                    <a:pt x="500" y="650"/>
                  </a:lnTo>
                  <a:lnTo>
                    <a:pt x="500" y="650"/>
                  </a:lnTo>
                  <a:close/>
                  <a:moveTo>
                    <a:pt x="488" y="656"/>
                  </a:moveTo>
                  <a:lnTo>
                    <a:pt x="484" y="656"/>
                  </a:lnTo>
                  <a:lnTo>
                    <a:pt x="484" y="652"/>
                  </a:lnTo>
                  <a:lnTo>
                    <a:pt x="488" y="650"/>
                  </a:lnTo>
                  <a:lnTo>
                    <a:pt x="488" y="652"/>
                  </a:lnTo>
                  <a:lnTo>
                    <a:pt x="488" y="650"/>
                  </a:lnTo>
                  <a:lnTo>
                    <a:pt x="488" y="646"/>
                  </a:lnTo>
                  <a:lnTo>
                    <a:pt x="488" y="650"/>
                  </a:lnTo>
                  <a:lnTo>
                    <a:pt x="488" y="652"/>
                  </a:lnTo>
                  <a:lnTo>
                    <a:pt x="488" y="656"/>
                  </a:lnTo>
                  <a:lnTo>
                    <a:pt x="488" y="656"/>
                  </a:lnTo>
                  <a:lnTo>
                    <a:pt x="488" y="656"/>
                  </a:lnTo>
                  <a:close/>
                  <a:moveTo>
                    <a:pt x="504" y="650"/>
                  </a:moveTo>
                  <a:lnTo>
                    <a:pt x="500" y="650"/>
                  </a:lnTo>
                  <a:lnTo>
                    <a:pt x="504" y="650"/>
                  </a:lnTo>
                  <a:lnTo>
                    <a:pt x="504" y="650"/>
                  </a:lnTo>
                  <a:lnTo>
                    <a:pt x="504" y="650"/>
                  </a:lnTo>
                  <a:close/>
                  <a:moveTo>
                    <a:pt x="500" y="652"/>
                  </a:moveTo>
                  <a:lnTo>
                    <a:pt x="496" y="652"/>
                  </a:lnTo>
                  <a:lnTo>
                    <a:pt x="492" y="650"/>
                  </a:lnTo>
                  <a:lnTo>
                    <a:pt x="496" y="650"/>
                  </a:lnTo>
                  <a:lnTo>
                    <a:pt x="500" y="652"/>
                  </a:lnTo>
                  <a:lnTo>
                    <a:pt x="500" y="652"/>
                  </a:lnTo>
                  <a:lnTo>
                    <a:pt x="500" y="652"/>
                  </a:lnTo>
                  <a:close/>
                  <a:moveTo>
                    <a:pt x="484" y="652"/>
                  </a:moveTo>
                  <a:lnTo>
                    <a:pt x="484" y="650"/>
                  </a:lnTo>
                  <a:lnTo>
                    <a:pt x="488" y="650"/>
                  </a:lnTo>
                  <a:lnTo>
                    <a:pt x="484" y="650"/>
                  </a:lnTo>
                  <a:lnTo>
                    <a:pt x="484" y="652"/>
                  </a:lnTo>
                  <a:lnTo>
                    <a:pt x="484" y="652"/>
                  </a:lnTo>
                  <a:lnTo>
                    <a:pt x="484" y="652"/>
                  </a:lnTo>
                  <a:close/>
                  <a:moveTo>
                    <a:pt x="504" y="652"/>
                  </a:moveTo>
                  <a:lnTo>
                    <a:pt x="500" y="652"/>
                  </a:lnTo>
                  <a:lnTo>
                    <a:pt x="500" y="650"/>
                  </a:lnTo>
                  <a:lnTo>
                    <a:pt x="504" y="650"/>
                  </a:lnTo>
                  <a:lnTo>
                    <a:pt x="504" y="652"/>
                  </a:lnTo>
                  <a:lnTo>
                    <a:pt x="504" y="652"/>
                  </a:lnTo>
                  <a:lnTo>
                    <a:pt x="504" y="652"/>
                  </a:lnTo>
                  <a:close/>
                  <a:moveTo>
                    <a:pt x="488" y="656"/>
                  </a:moveTo>
                  <a:lnTo>
                    <a:pt x="488" y="652"/>
                  </a:lnTo>
                  <a:lnTo>
                    <a:pt x="492" y="652"/>
                  </a:lnTo>
                  <a:lnTo>
                    <a:pt x="488" y="656"/>
                  </a:lnTo>
                  <a:lnTo>
                    <a:pt x="488" y="656"/>
                  </a:lnTo>
                  <a:lnTo>
                    <a:pt x="488" y="656"/>
                  </a:lnTo>
                  <a:close/>
                  <a:moveTo>
                    <a:pt x="514" y="656"/>
                  </a:moveTo>
                  <a:lnTo>
                    <a:pt x="514" y="652"/>
                  </a:lnTo>
                  <a:lnTo>
                    <a:pt x="514" y="656"/>
                  </a:lnTo>
                  <a:lnTo>
                    <a:pt x="514" y="656"/>
                  </a:lnTo>
                  <a:lnTo>
                    <a:pt x="514" y="656"/>
                  </a:lnTo>
                  <a:close/>
                  <a:moveTo>
                    <a:pt x="504" y="660"/>
                  </a:moveTo>
                  <a:lnTo>
                    <a:pt x="504" y="656"/>
                  </a:lnTo>
                  <a:lnTo>
                    <a:pt x="500" y="656"/>
                  </a:lnTo>
                  <a:lnTo>
                    <a:pt x="500" y="652"/>
                  </a:lnTo>
                  <a:lnTo>
                    <a:pt x="504" y="656"/>
                  </a:lnTo>
                  <a:lnTo>
                    <a:pt x="504" y="660"/>
                  </a:lnTo>
                  <a:lnTo>
                    <a:pt x="504" y="660"/>
                  </a:lnTo>
                  <a:lnTo>
                    <a:pt x="504" y="660"/>
                  </a:lnTo>
                  <a:close/>
                  <a:moveTo>
                    <a:pt x="488" y="656"/>
                  </a:moveTo>
                  <a:lnTo>
                    <a:pt x="492" y="656"/>
                  </a:lnTo>
                  <a:lnTo>
                    <a:pt x="492" y="652"/>
                  </a:lnTo>
                  <a:lnTo>
                    <a:pt x="492" y="656"/>
                  </a:lnTo>
                  <a:lnTo>
                    <a:pt x="488" y="656"/>
                  </a:lnTo>
                  <a:lnTo>
                    <a:pt x="488" y="656"/>
                  </a:lnTo>
                  <a:lnTo>
                    <a:pt x="488" y="656"/>
                  </a:lnTo>
                  <a:close/>
                  <a:moveTo>
                    <a:pt x="500" y="664"/>
                  </a:moveTo>
                  <a:lnTo>
                    <a:pt x="496" y="664"/>
                  </a:lnTo>
                  <a:lnTo>
                    <a:pt x="496" y="660"/>
                  </a:lnTo>
                  <a:lnTo>
                    <a:pt x="500" y="660"/>
                  </a:lnTo>
                  <a:lnTo>
                    <a:pt x="496" y="660"/>
                  </a:lnTo>
                  <a:lnTo>
                    <a:pt x="496" y="656"/>
                  </a:lnTo>
                  <a:lnTo>
                    <a:pt x="500" y="660"/>
                  </a:lnTo>
                  <a:lnTo>
                    <a:pt x="500" y="664"/>
                  </a:lnTo>
                  <a:lnTo>
                    <a:pt x="500" y="664"/>
                  </a:lnTo>
                  <a:lnTo>
                    <a:pt x="500" y="664"/>
                  </a:lnTo>
                  <a:close/>
                  <a:moveTo>
                    <a:pt x="504" y="664"/>
                  </a:moveTo>
                  <a:lnTo>
                    <a:pt x="504" y="660"/>
                  </a:lnTo>
                  <a:lnTo>
                    <a:pt x="500" y="660"/>
                  </a:lnTo>
                  <a:lnTo>
                    <a:pt x="500" y="656"/>
                  </a:lnTo>
                  <a:lnTo>
                    <a:pt x="500" y="660"/>
                  </a:lnTo>
                  <a:lnTo>
                    <a:pt x="504" y="660"/>
                  </a:lnTo>
                  <a:lnTo>
                    <a:pt x="504" y="664"/>
                  </a:lnTo>
                  <a:lnTo>
                    <a:pt x="504" y="664"/>
                  </a:lnTo>
                  <a:lnTo>
                    <a:pt x="504" y="664"/>
                  </a:lnTo>
                  <a:close/>
                  <a:moveTo>
                    <a:pt x="488" y="660"/>
                  </a:moveTo>
                  <a:lnTo>
                    <a:pt x="492" y="660"/>
                  </a:lnTo>
                  <a:lnTo>
                    <a:pt x="488" y="660"/>
                  </a:lnTo>
                  <a:lnTo>
                    <a:pt x="488" y="660"/>
                  </a:lnTo>
                  <a:lnTo>
                    <a:pt x="488" y="660"/>
                  </a:lnTo>
                  <a:close/>
                  <a:moveTo>
                    <a:pt x="578" y="716"/>
                  </a:moveTo>
                  <a:lnTo>
                    <a:pt x="574" y="716"/>
                  </a:lnTo>
                  <a:lnTo>
                    <a:pt x="570" y="716"/>
                  </a:lnTo>
                  <a:lnTo>
                    <a:pt x="562" y="716"/>
                  </a:lnTo>
                  <a:lnTo>
                    <a:pt x="562" y="712"/>
                  </a:lnTo>
                  <a:lnTo>
                    <a:pt x="560" y="712"/>
                  </a:lnTo>
                  <a:lnTo>
                    <a:pt x="560" y="716"/>
                  </a:lnTo>
                  <a:lnTo>
                    <a:pt x="556" y="716"/>
                  </a:lnTo>
                  <a:lnTo>
                    <a:pt x="552" y="716"/>
                  </a:lnTo>
                  <a:lnTo>
                    <a:pt x="552" y="712"/>
                  </a:lnTo>
                  <a:lnTo>
                    <a:pt x="552" y="716"/>
                  </a:lnTo>
                  <a:lnTo>
                    <a:pt x="548" y="716"/>
                  </a:lnTo>
                  <a:lnTo>
                    <a:pt x="544" y="716"/>
                  </a:lnTo>
                  <a:lnTo>
                    <a:pt x="544" y="712"/>
                  </a:lnTo>
                  <a:lnTo>
                    <a:pt x="548" y="712"/>
                  </a:lnTo>
                  <a:lnTo>
                    <a:pt x="552" y="712"/>
                  </a:lnTo>
                  <a:lnTo>
                    <a:pt x="548" y="712"/>
                  </a:lnTo>
                  <a:lnTo>
                    <a:pt x="544" y="712"/>
                  </a:lnTo>
                  <a:lnTo>
                    <a:pt x="540" y="712"/>
                  </a:lnTo>
                  <a:lnTo>
                    <a:pt x="544" y="712"/>
                  </a:lnTo>
                  <a:lnTo>
                    <a:pt x="540" y="712"/>
                  </a:lnTo>
                  <a:lnTo>
                    <a:pt x="536" y="712"/>
                  </a:lnTo>
                  <a:lnTo>
                    <a:pt x="540" y="712"/>
                  </a:lnTo>
                  <a:lnTo>
                    <a:pt x="540" y="708"/>
                  </a:lnTo>
                  <a:lnTo>
                    <a:pt x="536" y="708"/>
                  </a:lnTo>
                  <a:lnTo>
                    <a:pt x="536" y="712"/>
                  </a:lnTo>
                  <a:lnTo>
                    <a:pt x="532" y="712"/>
                  </a:lnTo>
                  <a:lnTo>
                    <a:pt x="532" y="708"/>
                  </a:lnTo>
                  <a:lnTo>
                    <a:pt x="532" y="712"/>
                  </a:lnTo>
                  <a:lnTo>
                    <a:pt x="530" y="712"/>
                  </a:lnTo>
                  <a:lnTo>
                    <a:pt x="530" y="708"/>
                  </a:lnTo>
                  <a:lnTo>
                    <a:pt x="532" y="708"/>
                  </a:lnTo>
                  <a:lnTo>
                    <a:pt x="530" y="708"/>
                  </a:lnTo>
                  <a:lnTo>
                    <a:pt x="530" y="706"/>
                  </a:lnTo>
                  <a:lnTo>
                    <a:pt x="532" y="706"/>
                  </a:lnTo>
                  <a:lnTo>
                    <a:pt x="532" y="708"/>
                  </a:lnTo>
                  <a:lnTo>
                    <a:pt x="536" y="708"/>
                  </a:lnTo>
                  <a:lnTo>
                    <a:pt x="532" y="708"/>
                  </a:lnTo>
                  <a:lnTo>
                    <a:pt x="532" y="706"/>
                  </a:lnTo>
                  <a:lnTo>
                    <a:pt x="536" y="708"/>
                  </a:lnTo>
                  <a:lnTo>
                    <a:pt x="536" y="706"/>
                  </a:lnTo>
                  <a:lnTo>
                    <a:pt x="540" y="706"/>
                  </a:lnTo>
                  <a:lnTo>
                    <a:pt x="544" y="708"/>
                  </a:lnTo>
                  <a:lnTo>
                    <a:pt x="544" y="706"/>
                  </a:lnTo>
                  <a:lnTo>
                    <a:pt x="548" y="706"/>
                  </a:lnTo>
                  <a:lnTo>
                    <a:pt x="548" y="708"/>
                  </a:lnTo>
                  <a:lnTo>
                    <a:pt x="548" y="706"/>
                  </a:lnTo>
                  <a:lnTo>
                    <a:pt x="552" y="708"/>
                  </a:lnTo>
                  <a:lnTo>
                    <a:pt x="556" y="708"/>
                  </a:lnTo>
                  <a:lnTo>
                    <a:pt x="552" y="708"/>
                  </a:lnTo>
                  <a:lnTo>
                    <a:pt x="552" y="706"/>
                  </a:lnTo>
                  <a:lnTo>
                    <a:pt x="548" y="706"/>
                  </a:lnTo>
                  <a:lnTo>
                    <a:pt x="544" y="706"/>
                  </a:lnTo>
                  <a:lnTo>
                    <a:pt x="544" y="702"/>
                  </a:lnTo>
                  <a:lnTo>
                    <a:pt x="548" y="702"/>
                  </a:lnTo>
                  <a:lnTo>
                    <a:pt x="552" y="706"/>
                  </a:lnTo>
                  <a:lnTo>
                    <a:pt x="556" y="706"/>
                  </a:lnTo>
                  <a:lnTo>
                    <a:pt x="556" y="702"/>
                  </a:lnTo>
                  <a:lnTo>
                    <a:pt x="556" y="706"/>
                  </a:lnTo>
                  <a:lnTo>
                    <a:pt x="560" y="706"/>
                  </a:lnTo>
                  <a:lnTo>
                    <a:pt x="560" y="708"/>
                  </a:lnTo>
                  <a:lnTo>
                    <a:pt x="560" y="706"/>
                  </a:lnTo>
                  <a:lnTo>
                    <a:pt x="562" y="706"/>
                  </a:lnTo>
                  <a:lnTo>
                    <a:pt x="566" y="706"/>
                  </a:lnTo>
                  <a:lnTo>
                    <a:pt x="566" y="708"/>
                  </a:lnTo>
                  <a:lnTo>
                    <a:pt x="566" y="712"/>
                  </a:lnTo>
                  <a:lnTo>
                    <a:pt x="566" y="708"/>
                  </a:lnTo>
                  <a:lnTo>
                    <a:pt x="570" y="708"/>
                  </a:lnTo>
                  <a:lnTo>
                    <a:pt x="566" y="708"/>
                  </a:lnTo>
                  <a:lnTo>
                    <a:pt x="570" y="708"/>
                  </a:lnTo>
                  <a:lnTo>
                    <a:pt x="570" y="706"/>
                  </a:lnTo>
                  <a:lnTo>
                    <a:pt x="566" y="706"/>
                  </a:lnTo>
                  <a:lnTo>
                    <a:pt x="562" y="706"/>
                  </a:lnTo>
                  <a:lnTo>
                    <a:pt x="562" y="702"/>
                  </a:lnTo>
                  <a:lnTo>
                    <a:pt x="560" y="702"/>
                  </a:lnTo>
                  <a:lnTo>
                    <a:pt x="556" y="702"/>
                  </a:lnTo>
                  <a:lnTo>
                    <a:pt x="556" y="698"/>
                  </a:lnTo>
                  <a:lnTo>
                    <a:pt x="556" y="694"/>
                  </a:lnTo>
                  <a:lnTo>
                    <a:pt x="556" y="690"/>
                  </a:lnTo>
                  <a:lnTo>
                    <a:pt x="560" y="690"/>
                  </a:lnTo>
                  <a:lnTo>
                    <a:pt x="566" y="686"/>
                  </a:lnTo>
                  <a:lnTo>
                    <a:pt x="566" y="682"/>
                  </a:lnTo>
                  <a:lnTo>
                    <a:pt x="562" y="682"/>
                  </a:lnTo>
                  <a:lnTo>
                    <a:pt x="560" y="682"/>
                  </a:lnTo>
                  <a:lnTo>
                    <a:pt x="556" y="682"/>
                  </a:lnTo>
                  <a:lnTo>
                    <a:pt x="556" y="686"/>
                  </a:lnTo>
                  <a:lnTo>
                    <a:pt x="552" y="686"/>
                  </a:lnTo>
                  <a:lnTo>
                    <a:pt x="552" y="682"/>
                  </a:lnTo>
                  <a:lnTo>
                    <a:pt x="552" y="680"/>
                  </a:lnTo>
                  <a:lnTo>
                    <a:pt x="552" y="676"/>
                  </a:lnTo>
                  <a:lnTo>
                    <a:pt x="556" y="676"/>
                  </a:lnTo>
                  <a:lnTo>
                    <a:pt x="556" y="672"/>
                  </a:lnTo>
                  <a:lnTo>
                    <a:pt x="552" y="672"/>
                  </a:lnTo>
                  <a:lnTo>
                    <a:pt x="556" y="672"/>
                  </a:lnTo>
                  <a:lnTo>
                    <a:pt x="560" y="672"/>
                  </a:lnTo>
                  <a:lnTo>
                    <a:pt x="562" y="668"/>
                  </a:lnTo>
                  <a:lnTo>
                    <a:pt x="562" y="664"/>
                  </a:lnTo>
                  <a:lnTo>
                    <a:pt x="566" y="664"/>
                  </a:lnTo>
                  <a:lnTo>
                    <a:pt x="566" y="668"/>
                  </a:lnTo>
                  <a:lnTo>
                    <a:pt x="570" y="668"/>
                  </a:lnTo>
                  <a:lnTo>
                    <a:pt x="574" y="668"/>
                  </a:lnTo>
                  <a:lnTo>
                    <a:pt x="578" y="668"/>
                  </a:lnTo>
                  <a:lnTo>
                    <a:pt x="578" y="672"/>
                  </a:lnTo>
                  <a:lnTo>
                    <a:pt x="578" y="680"/>
                  </a:lnTo>
                  <a:lnTo>
                    <a:pt x="578" y="682"/>
                  </a:lnTo>
                  <a:lnTo>
                    <a:pt x="578" y="686"/>
                  </a:lnTo>
                  <a:lnTo>
                    <a:pt x="578" y="694"/>
                  </a:lnTo>
                  <a:lnTo>
                    <a:pt x="578" y="698"/>
                  </a:lnTo>
                  <a:lnTo>
                    <a:pt x="578" y="706"/>
                  </a:lnTo>
                  <a:lnTo>
                    <a:pt x="578" y="708"/>
                  </a:lnTo>
                  <a:lnTo>
                    <a:pt x="578" y="716"/>
                  </a:lnTo>
                  <a:lnTo>
                    <a:pt x="578" y="716"/>
                  </a:lnTo>
                  <a:lnTo>
                    <a:pt x="578" y="716"/>
                  </a:lnTo>
                  <a:close/>
                  <a:moveTo>
                    <a:pt x="510" y="682"/>
                  </a:moveTo>
                  <a:lnTo>
                    <a:pt x="514" y="682"/>
                  </a:lnTo>
                  <a:lnTo>
                    <a:pt x="510" y="682"/>
                  </a:lnTo>
                  <a:lnTo>
                    <a:pt x="506" y="682"/>
                  </a:lnTo>
                  <a:lnTo>
                    <a:pt x="504" y="680"/>
                  </a:lnTo>
                  <a:lnTo>
                    <a:pt x="500" y="680"/>
                  </a:lnTo>
                  <a:lnTo>
                    <a:pt x="496" y="680"/>
                  </a:lnTo>
                  <a:lnTo>
                    <a:pt x="496" y="676"/>
                  </a:lnTo>
                  <a:lnTo>
                    <a:pt x="492" y="676"/>
                  </a:lnTo>
                  <a:lnTo>
                    <a:pt x="492" y="672"/>
                  </a:lnTo>
                  <a:lnTo>
                    <a:pt x="488" y="672"/>
                  </a:lnTo>
                  <a:lnTo>
                    <a:pt x="492" y="672"/>
                  </a:lnTo>
                  <a:lnTo>
                    <a:pt x="496" y="672"/>
                  </a:lnTo>
                  <a:lnTo>
                    <a:pt x="496" y="676"/>
                  </a:lnTo>
                  <a:lnTo>
                    <a:pt x="500" y="676"/>
                  </a:lnTo>
                  <a:lnTo>
                    <a:pt x="504" y="676"/>
                  </a:lnTo>
                  <a:lnTo>
                    <a:pt x="504" y="680"/>
                  </a:lnTo>
                  <a:lnTo>
                    <a:pt x="506" y="680"/>
                  </a:lnTo>
                  <a:lnTo>
                    <a:pt x="506" y="682"/>
                  </a:lnTo>
                  <a:lnTo>
                    <a:pt x="506" y="680"/>
                  </a:lnTo>
                  <a:lnTo>
                    <a:pt x="510" y="682"/>
                  </a:lnTo>
                  <a:lnTo>
                    <a:pt x="510" y="682"/>
                  </a:lnTo>
                  <a:lnTo>
                    <a:pt x="510" y="682"/>
                  </a:lnTo>
                  <a:close/>
                  <a:moveTo>
                    <a:pt x="506" y="676"/>
                  </a:moveTo>
                  <a:lnTo>
                    <a:pt x="504" y="676"/>
                  </a:lnTo>
                  <a:lnTo>
                    <a:pt x="504" y="672"/>
                  </a:lnTo>
                  <a:lnTo>
                    <a:pt x="506" y="672"/>
                  </a:lnTo>
                  <a:lnTo>
                    <a:pt x="506" y="676"/>
                  </a:lnTo>
                  <a:lnTo>
                    <a:pt x="510" y="676"/>
                  </a:lnTo>
                  <a:lnTo>
                    <a:pt x="506" y="676"/>
                  </a:lnTo>
                  <a:lnTo>
                    <a:pt x="506" y="676"/>
                  </a:lnTo>
                  <a:lnTo>
                    <a:pt x="506" y="676"/>
                  </a:lnTo>
                  <a:close/>
                  <a:moveTo>
                    <a:pt x="500" y="682"/>
                  </a:moveTo>
                  <a:lnTo>
                    <a:pt x="496" y="682"/>
                  </a:lnTo>
                  <a:lnTo>
                    <a:pt x="500" y="682"/>
                  </a:lnTo>
                  <a:lnTo>
                    <a:pt x="500" y="682"/>
                  </a:lnTo>
                  <a:lnTo>
                    <a:pt x="500" y="682"/>
                  </a:lnTo>
                  <a:close/>
                  <a:moveTo>
                    <a:pt x="510" y="694"/>
                  </a:moveTo>
                  <a:lnTo>
                    <a:pt x="510" y="690"/>
                  </a:lnTo>
                  <a:lnTo>
                    <a:pt x="506" y="690"/>
                  </a:lnTo>
                  <a:lnTo>
                    <a:pt x="506" y="694"/>
                  </a:lnTo>
                  <a:lnTo>
                    <a:pt x="506" y="690"/>
                  </a:lnTo>
                  <a:lnTo>
                    <a:pt x="506" y="686"/>
                  </a:lnTo>
                  <a:lnTo>
                    <a:pt x="510" y="690"/>
                  </a:lnTo>
                  <a:lnTo>
                    <a:pt x="514" y="690"/>
                  </a:lnTo>
                  <a:lnTo>
                    <a:pt x="510" y="690"/>
                  </a:lnTo>
                  <a:lnTo>
                    <a:pt x="506" y="686"/>
                  </a:lnTo>
                  <a:lnTo>
                    <a:pt x="510" y="686"/>
                  </a:lnTo>
                  <a:lnTo>
                    <a:pt x="514" y="686"/>
                  </a:lnTo>
                  <a:lnTo>
                    <a:pt x="510" y="686"/>
                  </a:lnTo>
                  <a:lnTo>
                    <a:pt x="514" y="686"/>
                  </a:lnTo>
                  <a:lnTo>
                    <a:pt x="514" y="690"/>
                  </a:lnTo>
                  <a:lnTo>
                    <a:pt x="518" y="690"/>
                  </a:lnTo>
                  <a:lnTo>
                    <a:pt x="518" y="686"/>
                  </a:lnTo>
                  <a:lnTo>
                    <a:pt x="518" y="690"/>
                  </a:lnTo>
                  <a:lnTo>
                    <a:pt x="522" y="686"/>
                  </a:lnTo>
                  <a:lnTo>
                    <a:pt x="522" y="690"/>
                  </a:lnTo>
                  <a:lnTo>
                    <a:pt x="522" y="694"/>
                  </a:lnTo>
                  <a:lnTo>
                    <a:pt x="522" y="690"/>
                  </a:lnTo>
                  <a:lnTo>
                    <a:pt x="526" y="690"/>
                  </a:lnTo>
                  <a:lnTo>
                    <a:pt x="526" y="694"/>
                  </a:lnTo>
                  <a:lnTo>
                    <a:pt x="522" y="694"/>
                  </a:lnTo>
                  <a:lnTo>
                    <a:pt x="522" y="698"/>
                  </a:lnTo>
                  <a:lnTo>
                    <a:pt x="526" y="698"/>
                  </a:lnTo>
                  <a:lnTo>
                    <a:pt x="522" y="698"/>
                  </a:lnTo>
                  <a:lnTo>
                    <a:pt x="522" y="702"/>
                  </a:lnTo>
                  <a:lnTo>
                    <a:pt x="518" y="698"/>
                  </a:lnTo>
                  <a:lnTo>
                    <a:pt x="518" y="702"/>
                  </a:lnTo>
                  <a:lnTo>
                    <a:pt x="514" y="702"/>
                  </a:lnTo>
                  <a:lnTo>
                    <a:pt x="514" y="698"/>
                  </a:lnTo>
                  <a:lnTo>
                    <a:pt x="518" y="698"/>
                  </a:lnTo>
                  <a:lnTo>
                    <a:pt x="518" y="694"/>
                  </a:lnTo>
                  <a:lnTo>
                    <a:pt x="514" y="694"/>
                  </a:lnTo>
                  <a:lnTo>
                    <a:pt x="514" y="698"/>
                  </a:lnTo>
                  <a:lnTo>
                    <a:pt x="510" y="698"/>
                  </a:lnTo>
                  <a:lnTo>
                    <a:pt x="510" y="694"/>
                  </a:lnTo>
                  <a:lnTo>
                    <a:pt x="510" y="694"/>
                  </a:lnTo>
                  <a:lnTo>
                    <a:pt x="510" y="694"/>
                  </a:lnTo>
                  <a:close/>
                  <a:moveTo>
                    <a:pt x="504" y="690"/>
                  </a:moveTo>
                  <a:lnTo>
                    <a:pt x="504" y="686"/>
                  </a:lnTo>
                  <a:lnTo>
                    <a:pt x="504" y="690"/>
                  </a:lnTo>
                  <a:lnTo>
                    <a:pt x="504" y="690"/>
                  </a:lnTo>
                  <a:lnTo>
                    <a:pt x="504" y="690"/>
                  </a:lnTo>
                  <a:close/>
                  <a:moveTo>
                    <a:pt x="548" y="702"/>
                  </a:moveTo>
                  <a:lnTo>
                    <a:pt x="544" y="702"/>
                  </a:lnTo>
                  <a:lnTo>
                    <a:pt x="544" y="698"/>
                  </a:lnTo>
                  <a:lnTo>
                    <a:pt x="544" y="694"/>
                  </a:lnTo>
                  <a:lnTo>
                    <a:pt x="548" y="694"/>
                  </a:lnTo>
                  <a:lnTo>
                    <a:pt x="548" y="690"/>
                  </a:lnTo>
                  <a:lnTo>
                    <a:pt x="548" y="686"/>
                  </a:lnTo>
                  <a:lnTo>
                    <a:pt x="552" y="686"/>
                  </a:lnTo>
                  <a:lnTo>
                    <a:pt x="552" y="690"/>
                  </a:lnTo>
                  <a:lnTo>
                    <a:pt x="548" y="690"/>
                  </a:lnTo>
                  <a:lnTo>
                    <a:pt x="552" y="694"/>
                  </a:lnTo>
                  <a:lnTo>
                    <a:pt x="552" y="698"/>
                  </a:lnTo>
                  <a:lnTo>
                    <a:pt x="548" y="698"/>
                  </a:lnTo>
                  <a:lnTo>
                    <a:pt x="548" y="694"/>
                  </a:lnTo>
                  <a:lnTo>
                    <a:pt x="548" y="698"/>
                  </a:lnTo>
                  <a:lnTo>
                    <a:pt x="548" y="702"/>
                  </a:lnTo>
                  <a:lnTo>
                    <a:pt x="548" y="702"/>
                  </a:lnTo>
                  <a:lnTo>
                    <a:pt x="548" y="702"/>
                  </a:lnTo>
                  <a:close/>
                  <a:moveTo>
                    <a:pt x="532" y="698"/>
                  </a:moveTo>
                  <a:lnTo>
                    <a:pt x="532" y="702"/>
                  </a:lnTo>
                  <a:lnTo>
                    <a:pt x="530" y="702"/>
                  </a:lnTo>
                  <a:lnTo>
                    <a:pt x="530" y="698"/>
                  </a:lnTo>
                  <a:lnTo>
                    <a:pt x="530" y="702"/>
                  </a:lnTo>
                  <a:lnTo>
                    <a:pt x="532" y="702"/>
                  </a:lnTo>
                  <a:lnTo>
                    <a:pt x="530" y="706"/>
                  </a:lnTo>
                  <a:lnTo>
                    <a:pt x="530" y="702"/>
                  </a:lnTo>
                  <a:lnTo>
                    <a:pt x="526" y="702"/>
                  </a:lnTo>
                  <a:lnTo>
                    <a:pt x="526" y="698"/>
                  </a:lnTo>
                  <a:lnTo>
                    <a:pt x="530" y="698"/>
                  </a:lnTo>
                  <a:lnTo>
                    <a:pt x="530" y="694"/>
                  </a:lnTo>
                  <a:lnTo>
                    <a:pt x="532" y="694"/>
                  </a:lnTo>
                  <a:lnTo>
                    <a:pt x="532" y="698"/>
                  </a:lnTo>
                  <a:lnTo>
                    <a:pt x="532" y="698"/>
                  </a:lnTo>
                  <a:lnTo>
                    <a:pt x="532" y="698"/>
                  </a:lnTo>
                  <a:close/>
                  <a:moveTo>
                    <a:pt x="536" y="698"/>
                  </a:moveTo>
                  <a:lnTo>
                    <a:pt x="540" y="698"/>
                  </a:lnTo>
                  <a:lnTo>
                    <a:pt x="544" y="702"/>
                  </a:lnTo>
                  <a:lnTo>
                    <a:pt x="544" y="706"/>
                  </a:lnTo>
                  <a:lnTo>
                    <a:pt x="540" y="706"/>
                  </a:lnTo>
                  <a:lnTo>
                    <a:pt x="536" y="706"/>
                  </a:lnTo>
                  <a:lnTo>
                    <a:pt x="536" y="702"/>
                  </a:lnTo>
                  <a:lnTo>
                    <a:pt x="532" y="702"/>
                  </a:lnTo>
                  <a:lnTo>
                    <a:pt x="532" y="698"/>
                  </a:lnTo>
                  <a:lnTo>
                    <a:pt x="536" y="698"/>
                  </a:lnTo>
                  <a:lnTo>
                    <a:pt x="536" y="698"/>
                  </a:lnTo>
                  <a:lnTo>
                    <a:pt x="536" y="698"/>
                  </a:lnTo>
                  <a:close/>
                  <a:moveTo>
                    <a:pt x="510" y="702"/>
                  </a:moveTo>
                  <a:lnTo>
                    <a:pt x="506" y="698"/>
                  </a:lnTo>
                  <a:lnTo>
                    <a:pt x="510" y="698"/>
                  </a:lnTo>
                  <a:lnTo>
                    <a:pt x="510" y="702"/>
                  </a:lnTo>
                  <a:lnTo>
                    <a:pt x="510" y="702"/>
                  </a:lnTo>
                  <a:lnTo>
                    <a:pt x="510" y="702"/>
                  </a:lnTo>
                  <a:close/>
                  <a:moveTo>
                    <a:pt x="552" y="702"/>
                  </a:moveTo>
                  <a:lnTo>
                    <a:pt x="548" y="698"/>
                  </a:lnTo>
                  <a:lnTo>
                    <a:pt x="552" y="698"/>
                  </a:lnTo>
                  <a:lnTo>
                    <a:pt x="552" y="702"/>
                  </a:lnTo>
                  <a:lnTo>
                    <a:pt x="552" y="702"/>
                  </a:lnTo>
                  <a:lnTo>
                    <a:pt x="552" y="702"/>
                  </a:lnTo>
                  <a:close/>
                  <a:moveTo>
                    <a:pt x="526" y="698"/>
                  </a:moveTo>
                  <a:lnTo>
                    <a:pt x="526" y="702"/>
                  </a:lnTo>
                  <a:lnTo>
                    <a:pt x="522" y="702"/>
                  </a:lnTo>
                  <a:lnTo>
                    <a:pt x="522" y="698"/>
                  </a:lnTo>
                  <a:lnTo>
                    <a:pt x="526" y="698"/>
                  </a:lnTo>
                  <a:lnTo>
                    <a:pt x="526" y="698"/>
                  </a:lnTo>
                  <a:lnTo>
                    <a:pt x="526" y="698"/>
                  </a:lnTo>
                  <a:close/>
                  <a:moveTo>
                    <a:pt x="522" y="706"/>
                  </a:moveTo>
                  <a:lnTo>
                    <a:pt x="526" y="706"/>
                  </a:lnTo>
                  <a:lnTo>
                    <a:pt x="522" y="706"/>
                  </a:lnTo>
                  <a:lnTo>
                    <a:pt x="522" y="706"/>
                  </a:lnTo>
                  <a:lnTo>
                    <a:pt x="522" y="706"/>
                  </a:lnTo>
                  <a:close/>
                  <a:moveTo>
                    <a:pt x="540" y="716"/>
                  </a:moveTo>
                  <a:lnTo>
                    <a:pt x="536" y="716"/>
                  </a:lnTo>
                  <a:lnTo>
                    <a:pt x="540" y="716"/>
                  </a:lnTo>
                  <a:lnTo>
                    <a:pt x="544" y="716"/>
                  </a:lnTo>
                  <a:lnTo>
                    <a:pt x="540" y="716"/>
                  </a:lnTo>
                  <a:lnTo>
                    <a:pt x="540" y="716"/>
                  </a:lnTo>
                  <a:lnTo>
                    <a:pt x="540" y="716"/>
                  </a:lnTo>
                  <a:close/>
                  <a:moveTo>
                    <a:pt x="552" y="716"/>
                  </a:moveTo>
                  <a:lnTo>
                    <a:pt x="548" y="716"/>
                  </a:lnTo>
                  <a:lnTo>
                    <a:pt x="552" y="716"/>
                  </a:lnTo>
                  <a:lnTo>
                    <a:pt x="552" y="716"/>
                  </a:lnTo>
                  <a:lnTo>
                    <a:pt x="552" y="716"/>
                  </a:lnTo>
                  <a:close/>
                  <a:moveTo>
                    <a:pt x="560" y="720"/>
                  </a:moveTo>
                  <a:lnTo>
                    <a:pt x="560" y="716"/>
                  </a:lnTo>
                  <a:lnTo>
                    <a:pt x="562" y="716"/>
                  </a:lnTo>
                  <a:lnTo>
                    <a:pt x="566" y="716"/>
                  </a:lnTo>
                  <a:lnTo>
                    <a:pt x="570" y="720"/>
                  </a:lnTo>
                  <a:lnTo>
                    <a:pt x="566" y="720"/>
                  </a:lnTo>
                  <a:lnTo>
                    <a:pt x="562" y="720"/>
                  </a:lnTo>
                  <a:lnTo>
                    <a:pt x="560" y="720"/>
                  </a:lnTo>
                  <a:lnTo>
                    <a:pt x="560" y="720"/>
                  </a:lnTo>
                  <a:lnTo>
                    <a:pt x="560" y="720"/>
                  </a:lnTo>
                  <a:close/>
                  <a:moveTo>
                    <a:pt x="552" y="716"/>
                  </a:moveTo>
                  <a:lnTo>
                    <a:pt x="548" y="716"/>
                  </a:lnTo>
                  <a:lnTo>
                    <a:pt x="548" y="720"/>
                  </a:lnTo>
                  <a:lnTo>
                    <a:pt x="552" y="720"/>
                  </a:lnTo>
                  <a:lnTo>
                    <a:pt x="552" y="724"/>
                  </a:lnTo>
                  <a:lnTo>
                    <a:pt x="552" y="720"/>
                  </a:lnTo>
                  <a:lnTo>
                    <a:pt x="552" y="724"/>
                  </a:lnTo>
                  <a:lnTo>
                    <a:pt x="548" y="724"/>
                  </a:lnTo>
                  <a:lnTo>
                    <a:pt x="548" y="720"/>
                  </a:lnTo>
                  <a:lnTo>
                    <a:pt x="548" y="724"/>
                  </a:lnTo>
                  <a:lnTo>
                    <a:pt x="548" y="720"/>
                  </a:lnTo>
                  <a:lnTo>
                    <a:pt x="544" y="720"/>
                  </a:lnTo>
                  <a:lnTo>
                    <a:pt x="544" y="716"/>
                  </a:lnTo>
                  <a:lnTo>
                    <a:pt x="548" y="720"/>
                  </a:lnTo>
                  <a:lnTo>
                    <a:pt x="548" y="716"/>
                  </a:lnTo>
                  <a:lnTo>
                    <a:pt x="552" y="716"/>
                  </a:lnTo>
                  <a:lnTo>
                    <a:pt x="552" y="716"/>
                  </a:lnTo>
                  <a:lnTo>
                    <a:pt x="552" y="716"/>
                  </a:lnTo>
                  <a:close/>
                  <a:moveTo>
                    <a:pt x="586" y="716"/>
                  </a:moveTo>
                  <a:lnTo>
                    <a:pt x="590" y="716"/>
                  </a:lnTo>
                  <a:lnTo>
                    <a:pt x="592" y="716"/>
                  </a:lnTo>
                  <a:lnTo>
                    <a:pt x="596" y="716"/>
                  </a:lnTo>
                  <a:lnTo>
                    <a:pt x="596" y="720"/>
                  </a:lnTo>
                  <a:lnTo>
                    <a:pt x="600" y="720"/>
                  </a:lnTo>
                  <a:lnTo>
                    <a:pt x="600" y="724"/>
                  </a:lnTo>
                  <a:lnTo>
                    <a:pt x="596" y="724"/>
                  </a:lnTo>
                  <a:lnTo>
                    <a:pt x="596" y="728"/>
                  </a:lnTo>
                  <a:lnTo>
                    <a:pt x="592" y="724"/>
                  </a:lnTo>
                  <a:lnTo>
                    <a:pt x="590" y="724"/>
                  </a:lnTo>
                  <a:lnTo>
                    <a:pt x="586" y="724"/>
                  </a:lnTo>
                  <a:lnTo>
                    <a:pt x="590" y="724"/>
                  </a:lnTo>
                  <a:lnTo>
                    <a:pt x="586" y="724"/>
                  </a:lnTo>
                  <a:lnTo>
                    <a:pt x="582" y="724"/>
                  </a:lnTo>
                  <a:lnTo>
                    <a:pt x="582" y="720"/>
                  </a:lnTo>
                  <a:lnTo>
                    <a:pt x="582" y="716"/>
                  </a:lnTo>
                  <a:lnTo>
                    <a:pt x="586" y="716"/>
                  </a:lnTo>
                  <a:lnTo>
                    <a:pt x="586" y="716"/>
                  </a:lnTo>
                  <a:lnTo>
                    <a:pt x="586" y="716"/>
                  </a:lnTo>
                  <a:close/>
                  <a:moveTo>
                    <a:pt x="556" y="720"/>
                  </a:moveTo>
                  <a:lnTo>
                    <a:pt x="556" y="716"/>
                  </a:lnTo>
                  <a:lnTo>
                    <a:pt x="556" y="720"/>
                  </a:lnTo>
                  <a:lnTo>
                    <a:pt x="556" y="720"/>
                  </a:lnTo>
                  <a:lnTo>
                    <a:pt x="556" y="720"/>
                  </a:lnTo>
                  <a:close/>
                  <a:moveTo>
                    <a:pt x="586" y="736"/>
                  </a:moveTo>
                  <a:lnTo>
                    <a:pt x="582" y="736"/>
                  </a:lnTo>
                  <a:lnTo>
                    <a:pt x="582" y="732"/>
                  </a:lnTo>
                  <a:lnTo>
                    <a:pt x="578" y="732"/>
                  </a:lnTo>
                  <a:lnTo>
                    <a:pt x="578" y="728"/>
                  </a:lnTo>
                  <a:lnTo>
                    <a:pt x="574" y="728"/>
                  </a:lnTo>
                  <a:lnTo>
                    <a:pt x="574" y="732"/>
                  </a:lnTo>
                  <a:lnTo>
                    <a:pt x="570" y="728"/>
                  </a:lnTo>
                  <a:lnTo>
                    <a:pt x="574" y="728"/>
                  </a:lnTo>
                  <a:lnTo>
                    <a:pt x="570" y="728"/>
                  </a:lnTo>
                  <a:lnTo>
                    <a:pt x="574" y="724"/>
                  </a:lnTo>
                  <a:lnTo>
                    <a:pt x="570" y="724"/>
                  </a:lnTo>
                  <a:lnTo>
                    <a:pt x="566" y="724"/>
                  </a:lnTo>
                  <a:lnTo>
                    <a:pt x="566" y="728"/>
                  </a:lnTo>
                  <a:lnTo>
                    <a:pt x="570" y="728"/>
                  </a:lnTo>
                  <a:lnTo>
                    <a:pt x="570" y="732"/>
                  </a:lnTo>
                  <a:lnTo>
                    <a:pt x="566" y="732"/>
                  </a:lnTo>
                  <a:lnTo>
                    <a:pt x="562" y="728"/>
                  </a:lnTo>
                  <a:lnTo>
                    <a:pt x="566" y="728"/>
                  </a:lnTo>
                  <a:lnTo>
                    <a:pt x="562" y="728"/>
                  </a:lnTo>
                  <a:lnTo>
                    <a:pt x="560" y="728"/>
                  </a:lnTo>
                  <a:lnTo>
                    <a:pt x="562" y="724"/>
                  </a:lnTo>
                  <a:lnTo>
                    <a:pt x="560" y="724"/>
                  </a:lnTo>
                  <a:lnTo>
                    <a:pt x="556" y="724"/>
                  </a:lnTo>
                  <a:lnTo>
                    <a:pt x="560" y="720"/>
                  </a:lnTo>
                  <a:lnTo>
                    <a:pt x="562" y="720"/>
                  </a:lnTo>
                  <a:lnTo>
                    <a:pt x="566" y="720"/>
                  </a:lnTo>
                  <a:lnTo>
                    <a:pt x="570" y="720"/>
                  </a:lnTo>
                  <a:lnTo>
                    <a:pt x="574" y="720"/>
                  </a:lnTo>
                  <a:lnTo>
                    <a:pt x="574" y="716"/>
                  </a:lnTo>
                  <a:lnTo>
                    <a:pt x="578" y="716"/>
                  </a:lnTo>
                  <a:lnTo>
                    <a:pt x="582" y="720"/>
                  </a:lnTo>
                  <a:lnTo>
                    <a:pt x="578" y="724"/>
                  </a:lnTo>
                  <a:lnTo>
                    <a:pt x="574" y="724"/>
                  </a:lnTo>
                  <a:lnTo>
                    <a:pt x="574" y="720"/>
                  </a:lnTo>
                  <a:lnTo>
                    <a:pt x="570" y="720"/>
                  </a:lnTo>
                  <a:lnTo>
                    <a:pt x="574" y="724"/>
                  </a:lnTo>
                  <a:lnTo>
                    <a:pt x="578" y="724"/>
                  </a:lnTo>
                  <a:lnTo>
                    <a:pt x="582" y="724"/>
                  </a:lnTo>
                  <a:lnTo>
                    <a:pt x="578" y="728"/>
                  </a:lnTo>
                  <a:lnTo>
                    <a:pt x="578" y="724"/>
                  </a:lnTo>
                  <a:lnTo>
                    <a:pt x="574" y="724"/>
                  </a:lnTo>
                  <a:lnTo>
                    <a:pt x="578" y="728"/>
                  </a:lnTo>
                  <a:lnTo>
                    <a:pt x="582" y="728"/>
                  </a:lnTo>
                  <a:lnTo>
                    <a:pt x="582" y="732"/>
                  </a:lnTo>
                  <a:lnTo>
                    <a:pt x="586" y="728"/>
                  </a:lnTo>
                  <a:lnTo>
                    <a:pt x="586" y="732"/>
                  </a:lnTo>
                  <a:lnTo>
                    <a:pt x="586" y="736"/>
                  </a:lnTo>
                  <a:lnTo>
                    <a:pt x="586" y="736"/>
                  </a:lnTo>
                  <a:lnTo>
                    <a:pt x="586" y="736"/>
                  </a:lnTo>
                  <a:close/>
                  <a:moveTo>
                    <a:pt x="600" y="720"/>
                  </a:moveTo>
                  <a:lnTo>
                    <a:pt x="596" y="720"/>
                  </a:lnTo>
                  <a:lnTo>
                    <a:pt x="600" y="720"/>
                  </a:lnTo>
                  <a:lnTo>
                    <a:pt x="600" y="720"/>
                  </a:lnTo>
                  <a:lnTo>
                    <a:pt x="600" y="720"/>
                  </a:lnTo>
                  <a:close/>
                  <a:moveTo>
                    <a:pt x="604" y="724"/>
                  </a:moveTo>
                  <a:lnTo>
                    <a:pt x="608" y="724"/>
                  </a:lnTo>
                  <a:lnTo>
                    <a:pt x="604" y="724"/>
                  </a:lnTo>
                  <a:lnTo>
                    <a:pt x="604" y="724"/>
                  </a:lnTo>
                  <a:lnTo>
                    <a:pt x="604" y="724"/>
                  </a:lnTo>
                  <a:close/>
                  <a:moveTo>
                    <a:pt x="600" y="724"/>
                  </a:moveTo>
                  <a:lnTo>
                    <a:pt x="600" y="728"/>
                  </a:lnTo>
                  <a:lnTo>
                    <a:pt x="596" y="724"/>
                  </a:lnTo>
                  <a:lnTo>
                    <a:pt x="600" y="724"/>
                  </a:lnTo>
                  <a:lnTo>
                    <a:pt x="600" y="724"/>
                  </a:lnTo>
                  <a:lnTo>
                    <a:pt x="600" y="724"/>
                  </a:lnTo>
                  <a:close/>
                  <a:moveTo>
                    <a:pt x="590" y="732"/>
                  </a:moveTo>
                  <a:lnTo>
                    <a:pt x="592" y="732"/>
                  </a:lnTo>
                  <a:lnTo>
                    <a:pt x="590" y="732"/>
                  </a:lnTo>
                  <a:lnTo>
                    <a:pt x="590" y="732"/>
                  </a:lnTo>
                  <a:lnTo>
                    <a:pt x="590" y="732"/>
                  </a:lnTo>
                  <a:close/>
                  <a:moveTo>
                    <a:pt x="592" y="736"/>
                  </a:moveTo>
                  <a:lnTo>
                    <a:pt x="592" y="732"/>
                  </a:lnTo>
                  <a:lnTo>
                    <a:pt x="596" y="736"/>
                  </a:lnTo>
                  <a:lnTo>
                    <a:pt x="592" y="736"/>
                  </a:lnTo>
                  <a:lnTo>
                    <a:pt x="592" y="736"/>
                  </a:lnTo>
                  <a:lnTo>
                    <a:pt x="592" y="736"/>
                  </a:lnTo>
                  <a:close/>
                  <a:moveTo>
                    <a:pt x="590" y="738"/>
                  </a:moveTo>
                  <a:lnTo>
                    <a:pt x="592" y="738"/>
                  </a:lnTo>
                  <a:lnTo>
                    <a:pt x="592" y="736"/>
                  </a:lnTo>
                  <a:lnTo>
                    <a:pt x="592" y="738"/>
                  </a:lnTo>
                  <a:lnTo>
                    <a:pt x="590" y="738"/>
                  </a:lnTo>
                  <a:lnTo>
                    <a:pt x="590" y="738"/>
                  </a:lnTo>
                  <a:lnTo>
                    <a:pt x="590" y="738"/>
                  </a:lnTo>
                  <a:close/>
                  <a:moveTo>
                    <a:pt x="596" y="738"/>
                  </a:moveTo>
                  <a:lnTo>
                    <a:pt x="592" y="738"/>
                  </a:lnTo>
                  <a:lnTo>
                    <a:pt x="596" y="738"/>
                  </a:lnTo>
                  <a:lnTo>
                    <a:pt x="596" y="738"/>
                  </a:lnTo>
                  <a:lnTo>
                    <a:pt x="596" y="73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0" name="Freeform 192"/>
            <p:cNvSpPr/>
            <p:nvPr/>
          </p:nvSpPr>
          <p:spPr>
            <a:xfrm>
              <a:off x="7652880" y="4600800"/>
              <a:ext cx="336240" cy="275760"/>
            </a:xfrm>
            <a:custGeom>
              <a:avLst/>
              <a:gdLst/>
              <a:ahLst/>
              <a:rect l="l" t="t" r="r" b="b"/>
              <a:pathLst>
                <a:path w="212" h="174">
                  <a:moveTo>
                    <a:pt x="122" y="2"/>
                  </a:moveTo>
                  <a:lnTo>
                    <a:pt x="122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2" y="2"/>
                  </a:lnTo>
                  <a:lnTo>
                    <a:pt x="122" y="2"/>
                  </a:lnTo>
                  <a:lnTo>
                    <a:pt x="122" y="2"/>
                  </a:lnTo>
                  <a:close/>
                  <a:moveTo>
                    <a:pt x="88" y="6"/>
                  </a:moveTo>
                  <a:lnTo>
                    <a:pt x="88" y="10"/>
                  </a:lnTo>
                  <a:lnTo>
                    <a:pt x="92" y="10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4" y="14"/>
                  </a:lnTo>
                  <a:lnTo>
                    <a:pt x="80" y="14"/>
                  </a:lnTo>
                  <a:lnTo>
                    <a:pt x="80" y="10"/>
                  </a:lnTo>
                  <a:lnTo>
                    <a:pt x="78" y="14"/>
                  </a:lnTo>
                  <a:lnTo>
                    <a:pt x="78" y="10"/>
                  </a:lnTo>
                  <a:lnTo>
                    <a:pt x="80" y="6"/>
                  </a:lnTo>
                  <a:lnTo>
                    <a:pt x="84" y="10"/>
                  </a:lnTo>
                  <a:lnTo>
                    <a:pt x="88" y="10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88" y="6"/>
                  </a:lnTo>
                  <a:close/>
                  <a:moveTo>
                    <a:pt x="134" y="22"/>
                  </a:moveTo>
                  <a:lnTo>
                    <a:pt x="130" y="22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4"/>
                  </a:lnTo>
                  <a:lnTo>
                    <a:pt x="134" y="18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34" y="22"/>
                  </a:lnTo>
                  <a:close/>
                  <a:moveTo>
                    <a:pt x="164" y="40"/>
                  </a:moveTo>
                  <a:lnTo>
                    <a:pt x="166" y="40"/>
                  </a:lnTo>
                  <a:lnTo>
                    <a:pt x="166" y="44"/>
                  </a:lnTo>
                  <a:lnTo>
                    <a:pt x="170" y="44"/>
                  </a:lnTo>
                  <a:lnTo>
                    <a:pt x="170" y="46"/>
                  </a:lnTo>
                  <a:lnTo>
                    <a:pt x="170" y="50"/>
                  </a:lnTo>
                  <a:lnTo>
                    <a:pt x="170" y="54"/>
                  </a:lnTo>
                  <a:lnTo>
                    <a:pt x="166" y="58"/>
                  </a:lnTo>
                  <a:lnTo>
                    <a:pt x="166" y="54"/>
                  </a:lnTo>
                  <a:lnTo>
                    <a:pt x="164" y="50"/>
                  </a:lnTo>
                  <a:lnTo>
                    <a:pt x="164" y="46"/>
                  </a:lnTo>
                  <a:lnTo>
                    <a:pt x="164" y="44"/>
                  </a:lnTo>
                  <a:lnTo>
                    <a:pt x="164" y="40"/>
                  </a:lnTo>
                  <a:lnTo>
                    <a:pt x="160" y="40"/>
                  </a:lnTo>
                  <a:lnTo>
                    <a:pt x="160" y="36"/>
                  </a:lnTo>
                  <a:lnTo>
                    <a:pt x="156" y="32"/>
                  </a:lnTo>
                  <a:lnTo>
                    <a:pt x="152" y="32"/>
                  </a:lnTo>
                  <a:lnTo>
                    <a:pt x="152" y="28"/>
                  </a:lnTo>
                  <a:lnTo>
                    <a:pt x="148" y="28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40" y="22"/>
                  </a:lnTo>
                  <a:lnTo>
                    <a:pt x="138" y="22"/>
                  </a:lnTo>
                  <a:lnTo>
                    <a:pt x="140" y="22"/>
                  </a:lnTo>
                  <a:lnTo>
                    <a:pt x="138" y="22"/>
                  </a:lnTo>
                  <a:lnTo>
                    <a:pt x="138" y="18"/>
                  </a:lnTo>
                  <a:lnTo>
                    <a:pt x="140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48" y="26"/>
                  </a:lnTo>
                  <a:lnTo>
                    <a:pt x="152" y="28"/>
                  </a:lnTo>
                  <a:lnTo>
                    <a:pt x="156" y="28"/>
                  </a:lnTo>
                  <a:lnTo>
                    <a:pt x="156" y="32"/>
                  </a:lnTo>
                  <a:lnTo>
                    <a:pt x="160" y="32"/>
                  </a:lnTo>
                  <a:lnTo>
                    <a:pt x="160" y="36"/>
                  </a:lnTo>
                  <a:lnTo>
                    <a:pt x="164" y="36"/>
                  </a:lnTo>
                  <a:lnTo>
                    <a:pt x="164" y="40"/>
                  </a:lnTo>
                  <a:lnTo>
                    <a:pt x="164" y="40"/>
                  </a:lnTo>
                  <a:lnTo>
                    <a:pt x="164" y="40"/>
                  </a:lnTo>
                  <a:close/>
                  <a:moveTo>
                    <a:pt x="74" y="122"/>
                  </a:moveTo>
                  <a:lnTo>
                    <a:pt x="74" y="118"/>
                  </a:lnTo>
                  <a:lnTo>
                    <a:pt x="74" y="114"/>
                  </a:lnTo>
                  <a:lnTo>
                    <a:pt x="70" y="114"/>
                  </a:lnTo>
                  <a:lnTo>
                    <a:pt x="70" y="110"/>
                  </a:lnTo>
                  <a:lnTo>
                    <a:pt x="66" y="110"/>
                  </a:lnTo>
                  <a:lnTo>
                    <a:pt x="62" y="110"/>
                  </a:lnTo>
                  <a:lnTo>
                    <a:pt x="58" y="110"/>
                  </a:lnTo>
                  <a:lnTo>
                    <a:pt x="58" y="106"/>
                  </a:lnTo>
                  <a:lnTo>
                    <a:pt x="54" y="106"/>
                  </a:lnTo>
                  <a:lnTo>
                    <a:pt x="54" y="102"/>
                  </a:lnTo>
                  <a:lnTo>
                    <a:pt x="54" y="106"/>
                  </a:lnTo>
                  <a:lnTo>
                    <a:pt x="52" y="106"/>
                  </a:lnTo>
                  <a:lnTo>
                    <a:pt x="52" y="102"/>
                  </a:lnTo>
                  <a:lnTo>
                    <a:pt x="48" y="102"/>
                  </a:lnTo>
                  <a:lnTo>
                    <a:pt x="48" y="106"/>
                  </a:lnTo>
                  <a:lnTo>
                    <a:pt x="48" y="102"/>
                  </a:lnTo>
                  <a:lnTo>
                    <a:pt x="44" y="106"/>
                  </a:lnTo>
                  <a:lnTo>
                    <a:pt x="40" y="106"/>
                  </a:lnTo>
                  <a:lnTo>
                    <a:pt x="40" y="102"/>
                  </a:lnTo>
                  <a:lnTo>
                    <a:pt x="36" y="102"/>
                  </a:lnTo>
                  <a:lnTo>
                    <a:pt x="40" y="102"/>
                  </a:lnTo>
                  <a:lnTo>
                    <a:pt x="40" y="106"/>
                  </a:lnTo>
                  <a:lnTo>
                    <a:pt x="40" y="110"/>
                  </a:lnTo>
                  <a:lnTo>
                    <a:pt x="36" y="110"/>
                  </a:lnTo>
                  <a:lnTo>
                    <a:pt x="34" y="110"/>
                  </a:lnTo>
                  <a:lnTo>
                    <a:pt x="36" y="110"/>
                  </a:lnTo>
                  <a:lnTo>
                    <a:pt x="36" y="114"/>
                  </a:lnTo>
                  <a:lnTo>
                    <a:pt x="34" y="114"/>
                  </a:lnTo>
                  <a:lnTo>
                    <a:pt x="30" y="118"/>
                  </a:lnTo>
                  <a:lnTo>
                    <a:pt x="26" y="118"/>
                  </a:lnTo>
                  <a:lnTo>
                    <a:pt x="26" y="114"/>
                  </a:lnTo>
                  <a:lnTo>
                    <a:pt x="22" y="114"/>
                  </a:lnTo>
                  <a:lnTo>
                    <a:pt x="22" y="118"/>
                  </a:lnTo>
                  <a:lnTo>
                    <a:pt x="18" y="118"/>
                  </a:lnTo>
                  <a:lnTo>
                    <a:pt x="18" y="114"/>
                  </a:lnTo>
                  <a:lnTo>
                    <a:pt x="14" y="114"/>
                  </a:lnTo>
                  <a:lnTo>
                    <a:pt x="18" y="114"/>
                  </a:lnTo>
                  <a:lnTo>
                    <a:pt x="18" y="118"/>
                  </a:lnTo>
                  <a:lnTo>
                    <a:pt x="22" y="118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4" y="128"/>
                  </a:lnTo>
                  <a:lnTo>
                    <a:pt x="30" y="128"/>
                  </a:lnTo>
                  <a:lnTo>
                    <a:pt x="26" y="132"/>
                  </a:lnTo>
                  <a:lnTo>
                    <a:pt x="22" y="132"/>
                  </a:lnTo>
                  <a:lnTo>
                    <a:pt x="18" y="132"/>
                  </a:lnTo>
                  <a:lnTo>
                    <a:pt x="14" y="132"/>
                  </a:lnTo>
                  <a:lnTo>
                    <a:pt x="10" y="132"/>
                  </a:lnTo>
                  <a:lnTo>
                    <a:pt x="8" y="132"/>
                  </a:lnTo>
                  <a:lnTo>
                    <a:pt x="8" y="128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0" y="92"/>
                  </a:lnTo>
                  <a:lnTo>
                    <a:pt x="0" y="88"/>
                  </a:lnTo>
                  <a:lnTo>
                    <a:pt x="0" y="84"/>
                  </a:lnTo>
                  <a:lnTo>
                    <a:pt x="0" y="76"/>
                  </a:lnTo>
                  <a:lnTo>
                    <a:pt x="0" y="58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8" y="28"/>
                  </a:lnTo>
                  <a:lnTo>
                    <a:pt x="22" y="28"/>
                  </a:lnTo>
                  <a:lnTo>
                    <a:pt x="26" y="32"/>
                  </a:lnTo>
                  <a:lnTo>
                    <a:pt x="30" y="32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0" y="40"/>
                  </a:lnTo>
                  <a:lnTo>
                    <a:pt x="44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44"/>
                  </a:lnTo>
                  <a:lnTo>
                    <a:pt x="54" y="44"/>
                  </a:lnTo>
                  <a:lnTo>
                    <a:pt x="54" y="46"/>
                  </a:lnTo>
                  <a:lnTo>
                    <a:pt x="58" y="50"/>
                  </a:lnTo>
                  <a:lnTo>
                    <a:pt x="62" y="50"/>
                  </a:lnTo>
                  <a:lnTo>
                    <a:pt x="62" y="54"/>
                  </a:lnTo>
                  <a:lnTo>
                    <a:pt x="66" y="54"/>
                  </a:lnTo>
                  <a:lnTo>
                    <a:pt x="66" y="58"/>
                  </a:lnTo>
                  <a:lnTo>
                    <a:pt x="66" y="62"/>
                  </a:lnTo>
                  <a:lnTo>
                    <a:pt x="66" y="66"/>
                  </a:lnTo>
                  <a:lnTo>
                    <a:pt x="66" y="70"/>
                  </a:lnTo>
                  <a:lnTo>
                    <a:pt x="70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78" y="72"/>
                  </a:lnTo>
                  <a:lnTo>
                    <a:pt x="80" y="72"/>
                  </a:lnTo>
                  <a:lnTo>
                    <a:pt x="84" y="72"/>
                  </a:lnTo>
                  <a:lnTo>
                    <a:pt x="84" y="76"/>
                  </a:lnTo>
                  <a:lnTo>
                    <a:pt x="88" y="76"/>
                  </a:lnTo>
                  <a:lnTo>
                    <a:pt x="92" y="76"/>
                  </a:lnTo>
                  <a:lnTo>
                    <a:pt x="92" y="80"/>
                  </a:lnTo>
                  <a:lnTo>
                    <a:pt x="96" y="80"/>
                  </a:lnTo>
                  <a:lnTo>
                    <a:pt x="96" y="84"/>
                  </a:lnTo>
                  <a:lnTo>
                    <a:pt x="96" y="88"/>
                  </a:lnTo>
                  <a:lnTo>
                    <a:pt x="92" y="88"/>
                  </a:lnTo>
                  <a:lnTo>
                    <a:pt x="88" y="88"/>
                  </a:lnTo>
                  <a:lnTo>
                    <a:pt x="84" y="88"/>
                  </a:lnTo>
                  <a:lnTo>
                    <a:pt x="84" y="92"/>
                  </a:lnTo>
                  <a:lnTo>
                    <a:pt x="84" y="96"/>
                  </a:lnTo>
                  <a:lnTo>
                    <a:pt x="84" y="100"/>
                  </a:lnTo>
                  <a:lnTo>
                    <a:pt x="88" y="102"/>
                  </a:lnTo>
                  <a:lnTo>
                    <a:pt x="92" y="102"/>
                  </a:lnTo>
                  <a:lnTo>
                    <a:pt x="92" y="106"/>
                  </a:lnTo>
                  <a:lnTo>
                    <a:pt x="96" y="110"/>
                  </a:lnTo>
                  <a:lnTo>
                    <a:pt x="100" y="110"/>
                  </a:lnTo>
                  <a:lnTo>
                    <a:pt x="100" y="114"/>
                  </a:lnTo>
                  <a:lnTo>
                    <a:pt x="100" y="110"/>
                  </a:lnTo>
                  <a:lnTo>
                    <a:pt x="100" y="114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4" y="122"/>
                  </a:lnTo>
                  <a:lnTo>
                    <a:pt x="104" y="126"/>
                  </a:lnTo>
                  <a:lnTo>
                    <a:pt x="108" y="126"/>
                  </a:lnTo>
                  <a:lnTo>
                    <a:pt x="108" y="128"/>
                  </a:lnTo>
                  <a:lnTo>
                    <a:pt x="110" y="128"/>
                  </a:lnTo>
                  <a:lnTo>
                    <a:pt x="114" y="128"/>
                  </a:lnTo>
                  <a:lnTo>
                    <a:pt x="118" y="128"/>
                  </a:lnTo>
                  <a:lnTo>
                    <a:pt x="118" y="132"/>
                  </a:lnTo>
                  <a:lnTo>
                    <a:pt x="114" y="132"/>
                  </a:lnTo>
                  <a:lnTo>
                    <a:pt x="114" y="136"/>
                  </a:lnTo>
                  <a:lnTo>
                    <a:pt x="118" y="136"/>
                  </a:lnTo>
                  <a:lnTo>
                    <a:pt x="118" y="140"/>
                  </a:lnTo>
                  <a:lnTo>
                    <a:pt x="122" y="140"/>
                  </a:lnTo>
                  <a:lnTo>
                    <a:pt x="126" y="140"/>
                  </a:lnTo>
                  <a:lnTo>
                    <a:pt x="122" y="140"/>
                  </a:lnTo>
                  <a:lnTo>
                    <a:pt x="122" y="144"/>
                  </a:lnTo>
                  <a:lnTo>
                    <a:pt x="126" y="148"/>
                  </a:lnTo>
                  <a:lnTo>
                    <a:pt x="130" y="148"/>
                  </a:lnTo>
                  <a:lnTo>
                    <a:pt x="134" y="148"/>
                  </a:lnTo>
                  <a:lnTo>
                    <a:pt x="134" y="152"/>
                  </a:lnTo>
                  <a:lnTo>
                    <a:pt x="138" y="152"/>
                  </a:lnTo>
                  <a:lnTo>
                    <a:pt x="138" y="148"/>
                  </a:lnTo>
                  <a:lnTo>
                    <a:pt x="140" y="148"/>
                  </a:lnTo>
                  <a:lnTo>
                    <a:pt x="140" y="152"/>
                  </a:lnTo>
                  <a:lnTo>
                    <a:pt x="138" y="152"/>
                  </a:lnTo>
                  <a:lnTo>
                    <a:pt x="134" y="152"/>
                  </a:lnTo>
                  <a:lnTo>
                    <a:pt x="134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34" y="158"/>
                  </a:lnTo>
                  <a:lnTo>
                    <a:pt x="130" y="158"/>
                  </a:lnTo>
                  <a:lnTo>
                    <a:pt x="130" y="156"/>
                  </a:lnTo>
                  <a:lnTo>
                    <a:pt x="126" y="156"/>
                  </a:lnTo>
                  <a:lnTo>
                    <a:pt x="130" y="156"/>
                  </a:lnTo>
                  <a:lnTo>
                    <a:pt x="126" y="156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8" y="152"/>
                  </a:lnTo>
                  <a:lnTo>
                    <a:pt x="114" y="152"/>
                  </a:lnTo>
                  <a:lnTo>
                    <a:pt x="110" y="152"/>
                  </a:lnTo>
                  <a:lnTo>
                    <a:pt x="108" y="148"/>
                  </a:lnTo>
                  <a:lnTo>
                    <a:pt x="104" y="148"/>
                  </a:lnTo>
                  <a:lnTo>
                    <a:pt x="100" y="148"/>
                  </a:lnTo>
                  <a:lnTo>
                    <a:pt x="96" y="148"/>
                  </a:lnTo>
                  <a:lnTo>
                    <a:pt x="92" y="144"/>
                  </a:lnTo>
                  <a:lnTo>
                    <a:pt x="92" y="140"/>
                  </a:lnTo>
                  <a:lnTo>
                    <a:pt x="88" y="140"/>
                  </a:lnTo>
                  <a:lnTo>
                    <a:pt x="88" y="136"/>
                  </a:lnTo>
                  <a:lnTo>
                    <a:pt x="84" y="136"/>
                  </a:lnTo>
                  <a:lnTo>
                    <a:pt x="84" y="132"/>
                  </a:lnTo>
                  <a:lnTo>
                    <a:pt x="80" y="132"/>
                  </a:lnTo>
                  <a:lnTo>
                    <a:pt x="80" y="128"/>
                  </a:lnTo>
                  <a:lnTo>
                    <a:pt x="84" y="128"/>
                  </a:lnTo>
                  <a:lnTo>
                    <a:pt x="80" y="128"/>
                  </a:lnTo>
                  <a:lnTo>
                    <a:pt x="78" y="128"/>
                  </a:lnTo>
                  <a:lnTo>
                    <a:pt x="78" y="126"/>
                  </a:lnTo>
                  <a:lnTo>
                    <a:pt x="78" y="122"/>
                  </a:lnTo>
                  <a:lnTo>
                    <a:pt x="74" y="122"/>
                  </a:lnTo>
                  <a:lnTo>
                    <a:pt x="74" y="122"/>
                  </a:lnTo>
                  <a:lnTo>
                    <a:pt x="74" y="122"/>
                  </a:lnTo>
                  <a:close/>
                  <a:moveTo>
                    <a:pt x="138" y="26"/>
                  </a:moveTo>
                  <a:lnTo>
                    <a:pt x="140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close/>
                  <a:moveTo>
                    <a:pt x="164" y="28"/>
                  </a:moveTo>
                  <a:lnTo>
                    <a:pt x="164" y="26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4" y="28"/>
                  </a:lnTo>
                  <a:close/>
                  <a:moveTo>
                    <a:pt x="114" y="70"/>
                  </a:moveTo>
                  <a:lnTo>
                    <a:pt x="118" y="70"/>
                  </a:lnTo>
                  <a:lnTo>
                    <a:pt x="122" y="70"/>
                  </a:lnTo>
                  <a:lnTo>
                    <a:pt x="126" y="70"/>
                  </a:lnTo>
                  <a:lnTo>
                    <a:pt x="126" y="66"/>
                  </a:lnTo>
                  <a:lnTo>
                    <a:pt x="126" y="62"/>
                  </a:lnTo>
                  <a:lnTo>
                    <a:pt x="130" y="58"/>
                  </a:lnTo>
                  <a:lnTo>
                    <a:pt x="130" y="62"/>
                  </a:lnTo>
                  <a:lnTo>
                    <a:pt x="126" y="62"/>
                  </a:lnTo>
                  <a:lnTo>
                    <a:pt x="126" y="66"/>
                  </a:lnTo>
                  <a:lnTo>
                    <a:pt x="130" y="70"/>
                  </a:lnTo>
                  <a:lnTo>
                    <a:pt x="134" y="70"/>
                  </a:lnTo>
                  <a:lnTo>
                    <a:pt x="134" y="66"/>
                  </a:lnTo>
                  <a:lnTo>
                    <a:pt x="134" y="70"/>
                  </a:lnTo>
                  <a:lnTo>
                    <a:pt x="138" y="70"/>
                  </a:lnTo>
                  <a:lnTo>
                    <a:pt x="140" y="70"/>
                  </a:lnTo>
                  <a:lnTo>
                    <a:pt x="140" y="66"/>
                  </a:lnTo>
                  <a:lnTo>
                    <a:pt x="140" y="62"/>
                  </a:lnTo>
                  <a:lnTo>
                    <a:pt x="144" y="58"/>
                  </a:lnTo>
                  <a:lnTo>
                    <a:pt x="148" y="58"/>
                  </a:lnTo>
                  <a:lnTo>
                    <a:pt x="152" y="58"/>
                  </a:lnTo>
                  <a:lnTo>
                    <a:pt x="152" y="54"/>
                  </a:lnTo>
                  <a:lnTo>
                    <a:pt x="148" y="50"/>
                  </a:lnTo>
                  <a:lnTo>
                    <a:pt x="148" y="46"/>
                  </a:lnTo>
                  <a:lnTo>
                    <a:pt x="152" y="46"/>
                  </a:lnTo>
                  <a:lnTo>
                    <a:pt x="156" y="46"/>
                  </a:lnTo>
                  <a:lnTo>
                    <a:pt x="156" y="44"/>
                  </a:lnTo>
                  <a:lnTo>
                    <a:pt x="160" y="46"/>
                  </a:lnTo>
                  <a:lnTo>
                    <a:pt x="156" y="46"/>
                  </a:lnTo>
                  <a:lnTo>
                    <a:pt x="160" y="46"/>
                  </a:lnTo>
                  <a:lnTo>
                    <a:pt x="160" y="54"/>
                  </a:lnTo>
                  <a:lnTo>
                    <a:pt x="160" y="58"/>
                  </a:lnTo>
                  <a:lnTo>
                    <a:pt x="156" y="58"/>
                  </a:lnTo>
                  <a:lnTo>
                    <a:pt x="156" y="62"/>
                  </a:lnTo>
                  <a:lnTo>
                    <a:pt x="156" y="66"/>
                  </a:lnTo>
                  <a:lnTo>
                    <a:pt x="156" y="70"/>
                  </a:lnTo>
                  <a:lnTo>
                    <a:pt x="152" y="70"/>
                  </a:lnTo>
                  <a:lnTo>
                    <a:pt x="148" y="70"/>
                  </a:lnTo>
                  <a:lnTo>
                    <a:pt x="148" y="72"/>
                  </a:lnTo>
                  <a:lnTo>
                    <a:pt x="144" y="72"/>
                  </a:lnTo>
                  <a:lnTo>
                    <a:pt x="144" y="76"/>
                  </a:lnTo>
                  <a:lnTo>
                    <a:pt x="140" y="76"/>
                  </a:lnTo>
                  <a:lnTo>
                    <a:pt x="138" y="76"/>
                  </a:lnTo>
                  <a:lnTo>
                    <a:pt x="138" y="80"/>
                  </a:lnTo>
                  <a:lnTo>
                    <a:pt x="134" y="80"/>
                  </a:lnTo>
                  <a:lnTo>
                    <a:pt x="130" y="80"/>
                  </a:lnTo>
                  <a:lnTo>
                    <a:pt x="126" y="80"/>
                  </a:lnTo>
                  <a:lnTo>
                    <a:pt x="122" y="80"/>
                  </a:lnTo>
                  <a:lnTo>
                    <a:pt x="118" y="80"/>
                  </a:lnTo>
                  <a:lnTo>
                    <a:pt x="118" y="76"/>
                  </a:lnTo>
                  <a:lnTo>
                    <a:pt x="114" y="80"/>
                  </a:lnTo>
                  <a:lnTo>
                    <a:pt x="114" y="76"/>
                  </a:lnTo>
                  <a:lnTo>
                    <a:pt x="110" y="76"/>
                  </a:lnTo>
                  <a:lnTo>
                    <a:pt x="110" y="72"/>
                  </a:lnTo>
                  <a:lnTo>
                    <a:pt x="108" y="72"/>
                  </a:lnTo>
                  <a:lnTo>
                    <a:pt x="104" y="72"/>
                  </a:lnTo>
                  <a:lnTo>
                    <a:pt x="104" y="70"/>
                  </a:lnTo>
                  <a:lnTo>
                    <a:pt x="104" y="66"/>
                  </a:lnTo>
                  <a:lnTo>
                    <a:pt x="104" y="70"/>
                  </a:lnTo>
                  <a:lnTo>
                    <a:pt x="108" y="70"/>
                  </a:lnTo>
                  <a:lnTo>
                    <a:pt x="110" y="70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14" y="70"/>
                  </a:lnTo>
                  <a:close/>
                  <a:moveTo>
                    <a:pt x="70" y="54"/>
                  </a:moveTo>
                  <a:lnTo>
                    <a:pt x="70" y="50"/>
                  </a:lnTo>
                  <a:lnTo>
                    <a:pt x="70" y="54"/>
                  </a:lnTo>
                  <a:lnTo>
                    <a:pt x="70" y="54"/>
                  </a:lnTo>
                  <a:lnTo>
                    <a:pt x="70" y="54"/>
                  </a:lnTo>
                  <a:close/>
                  <a:moveTo>
                    <a:pt x="194" y="70"/>
                  </a:moveTo>
                  <a:lnTo>
                    <a:pt x="194" y="66"/>
                  </a:lnTo>
                  <a:lnTo>
                    <a:pt x="190" y="62"/>
                  </a:lnTo>
                  <a:lnTo>
                    <a:pt x="194" y="62"/>
                  </a:lnTo>
                  <a:lnTo>
                    <a:pt x="194" y="58"/>
                  </a:lnTo>
                  <a:lnTo>
                    <a:pt x="194" y="62"/>
                  </a:lnTo>
                  <a:lnTo>
                    <a:pt x="194" y="66"/>
                  </a:lnTo>
                  <a:lnTo>
                    <a:pt x="194" y="70"/>
                  </a:lnTo>
                  <a:lnTo>
                    <a:pt x="194" y="70"/>
                  </a:lnTo>
                  <a:lnTo>
                    <a:pt x="194" y="70"/>
                  </a:lnTo>
                  <a:close/>
                  <a:moveTo>
                    <a:pt x="84" y="66"/>
                  </a:moveTo>
                  <a:lnTo>
                    <a:pt x="84" y="62"/>
                  </a:lnTo>
                  <a:lnTo>
                    <a:pt x="88" y="66"/>
                  </a:lnTo>
                  <a:lnTo>
                    <a:pt x="84" y="66"/>
                  </a:lnTo>
                  <a:lnTo>
                    <a:pt x="84" y="66"/>
                  </a:lnTo>
                  <a:lnTo>
                    <a:pt x="84" y="66"/>
                  </a:lnTo>
                  <a:close/>
                  <a:moveTo>
                    <a:pt x="204" y="76"/>
                  </a:moveTo>
                  <a:lnTo>
                    <a:pt x="204" y="80"/>
                  </a:lnTo>
                  <a:lnTo>
                    <a:pt x="208" y="80"/>
                  </a:lnTo>
                  <a:lnTo>
                    <a:pt x="208" y="84"/>
                  </a:lnTo>
                  <a:lnTo>
                    <a:pt x="212" y="84"/>
                  </a:lnTo>
                  <a:lnTo>
                    <a:pt x="212" y="88"/>
                  </a:lnTo>
                  <a:lnTo>
                    <a:pt x="212" y="92"/>
                  </a:lnTo>
                  <a:lnTo>
                    <a:pt x="208" y="92"/>
                  </a:lnTo>
                  <a:lnTo>
                    <a:pt x="204" y="92"/>
                  </a:lnTo>
                  <a:lnTo>
                    <a:pt x="200" y="88"/>
                  </a:lnTo>
                  <a:lnTo>
                    <a:pt x="200" y="84"/>
                  </a:lnTo>
                  <a:lnTo>
                    <a:pt x="200" y="80"/>
                  </a:lnTo>
                  <a:lnTo>
                    <a:pt x="196" y="80"/>
                  </a:lnTo>
                  <a:lnTo>
                    <a:pt x="196" y="76"/>
                  </a:lnTo>
                  <a:lnTo>
                    <a:pt x="194" y="76"/>
                  </a:lnTo>
                  <a:lnTo>
                    <a:pt x="194" y="72"/>
                  </a:lnTo>
                  <a:lnTo>
                    <a:pt x="194" y="70"/>
                  </a:lnTo>
                  <a:lnTo>
                    <a:pt x="196" y="70"/>
                  </a:lnTo>
                  <a:lnTo>
                    <a:pt x="200" y="72"/>
                  </a:lnTo>
                  <a:lnTo>
                    <a:pt x="204" y="76"/>
                  </a:lnTo>
                  <a:lnTo>
                    <a:pt x="204" y="76"/>
                  </a:lnTo>
                  <a:lnTo>
                    <a:pt x="204" y="76"/>
                  </a:lnTo>
                  <a:close/>
                  <a:moveTo>
                    <a:pt x="100" y="72"/>
                  </a:moveTo>
                  <a:lnTo>
                    <a:pt x="96" y="72"/>
                  </a:lnTo>
                  <a:lnTo>
                    <a:pt x="96" y="70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2"/>
                  </a:lnTo>
                  <a:close/>
                  <a:moveTo>
                    <a:pt x="36" y="118"/>
                  </a:moveTo>
                  <a:lnTo>
                    <a:pt x="34" y="118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6" y="118"/>
                  </a:lnTo>
                  <a:close/>
                  <a:moveTo>
                    <a:pt x="36" y="126"/>
                  </a:moveTo>
                  <a:lnTo>
                    <a:pt x="36" y="122"/>
                  </a:lnTo>
                  <a:lnTo>
                    <a:pt x="34" y="122"/>
                  </a:lnTo>
                  <a:lnTo>
                    <a:pt x="34" y="118"/>
                  </a:lnTo>
                  <a:lnTo>
                    <a:pt x="30" y="118"/>
                  </a:lnTo>
                  <a:lnTo>
                    <a:pt x="34" y="118"/>
                  </a:lnTo>
                  <a:lnTo>
                    <a:pt x="34" y="122"/>
                  </a:lnTo>
                  <a:lnTo>
                    <a:pt x="36" y="122"/>
                  </a:lnTo>
                  <a:lnTo>
                    <a:pt x="36" y="126"/>
                  </a:lnTo>
                  <a:lnTo>
                    <a:pt x="36" y="126"/>
                  </a:lnTo>
                  <a:lnTo>
                    <a:pt x="36" y="126"/>
                  </a:lnTo>
                  <a:close/>
                  <a:moveTo>
                    <a:pt x="144" y="126"/>
                  </a:moveTo>
                  <a:lnTo>
                    <a:pt x="140" y="126"/>
                  </a:lnTo>
                  <a:lnTo>
                    <a:pt x="140" y="122"/>
                  </a:lnTo>
                  <a:lnTo>
                    <a:pt x="140" y="118"/>
                  </a:lnTo>
                  <a:lnTo>
                    <a:pt x="140" y="122"/>
                  </a:lnTo>
                  <a:lnTo>
                    <a:pt x="140" y="126"/>
                  </a:lnTo>
                  <a:lnTo>
                    <a:pt x="144" y="126"/>
                  </a:lnTo>
                  <a:lnTo>
                    <a:pt x="144" y="126"/>
                  </a:lnTo>
                  <a:lnTo>
                    <a:pt x="144" y="126"/>
                  </a:lnTo>
                  <a:close/>
                  <a:moveTo>
                    <a:pt x="166" y="132"/>
                  </a:moveTo>
                  <a:lnTo>
                    <a:pt x="164" y="128"/>
                  </a:lnTo>
                  <a:lnTo>
                    <a:pt x="166" y="128"/>
                  </a:lnTo>
                  <a:lnTo>
                    <a:pt x="170" y="128"/>
                  </a:lnTo>
                  <a:lnTo>
                    <a:pt x="170" y="132"/>
                  </a:lnTo>
                  <a:lnTo>
                    <a:pt x="166" y="132"/>
                  </a:lnTo>
                  <a:lnTo>
                    <a:pt x="166" y="132"/>
                  </a:lnTo>
                  <a:lnTo>
                    <a:pt x="166" y="132"/>
                  </a:lnTo>
                  <a:close/>
                  <a:moveTo>
                    <a:pt x="34" y="128"/>
                  </a:moveTo>
                  <a:lnTo>
                    <a:pt x="34" y="132"/>
                  </a:lnTo>
                  <a:lnTo>
                    <a:pt x="30" y="128"/>
                  </a:lnTo>
                  <a:lnTo>
                    <a:pt x="34" y="128"/>
                  </a:lnTo>
                  <a:lnTo>
                    <a:pt x="34" y="128"/>
                  </a:lnTo>
                  <a:lnTo>
                    <a:pt x="34" y="128"/>
                  </a:lnTo>
                  <a:close/>
                  <a:moveTo>
                    <a:pt x="134" y="136"/>
                  </a:moveTo>
                  <a:lnTo>
                    <a:pt x="130" y="136"/>
                  </a:lnTo>
                  <a:lnTo>
                    <a:pt x="130" y="132"/>
                  </a:lnTo>
                  <a:lnTo>
                    <a:pt x="134" y="136"/>
                  </a:lnTo>
                  <a:lnTo>
                    <a:pt x="134" y="136"/>
                  </a:lnTo>
                  <a:lnTo>
                    <a:pt x="134" y="136"/>
                  </a:lnTo>
                  <a:close/>
                  <a:moveTo>
                    <a:pt x="138" y="140"/>
                  </a:moveTo>
                  <a:lnTo>
                    <a:pt x="134" y="140"/>
                  </a:lnTo>
                  <a:lnTo>
                    <a:pt x="134" y="136"/>
                  </a:lnTo>
                  <a:lnTo>
                    <a:pt x="134" y="132"/>
                  </a:lnTo>
                  <a:lnTo>
                    <a:pt x="134" y="136"/>
                  </a:lnTo>
                  <a:lnTo>
                    <a:pt x="138" y="136"/>
                  </a:lnTo>
                  <a:lnTo>
                    <a:pt x="140" y="136"/>
                  </a:lnTo>
                  <a:lnTo>
                    <a:pt x="140" y="140"/>
                  </a:lnTo>
                  <a:lnTo>
                    <a:pt x="138" y="140"/>
                  </a:lnTo>
                  <a:lnTo>
                    <a:pt x="138" y="140"/>
                  </a:lnTo>
                  <a:lnTo>
                    <a:pt x="138" y="140"/>
                  </a:lnTo>
                  <a:close/>
                  <a:moveTo>
                    <a:pt x="144" y="148"/>
                  </a:moveTo>
                  <a:lnTo>
                    <a:pt x="140" y="148"/>
                  </a:lnTo>
                  <a:lnTo>
                    <a:pt x="140" y="144"/>
                  </a:lnTo>
                  <a:lnTo>
                    <a:pt x="138" y="144"/>
                  </a:lnTo>
                  <a:lnTo>
                    <a:pt x="138" y="140"/>
                  </a:lnTo>
                  <a:lnTo>
                    <a:pt x="140" y="144"/>
                  </a:lnTo>
                  <a:lnTo>
                    <a:pt x="140" y="148"/>
                  </a:lnTo>
                  <a:lnTo>
                    <a:pt x="144" y="148"/>
                  </a:lnTo>
                  <a:lnTo>
                    <a:pt x="144" y="144"/>
                  </a:lnTo>
                  <a:lnTo>
                    <a:pt x="144" y="148"/>
                  </a:lnTo>
                  <a:lnTo>
                    <a:pt x="144" y="148"/>
                  </a:lnTo>
                  <a:lnTo>
                    <a:pt x="144" y="148"/>
                  </a:lnTo>
                  <a:close/>
                  <a:moveTo>
                    <a:pt x="140" y="156"/>
                  </a:moveTo>
                  <a:lnTo>
                    <a:pt x="138" y="156"/>
                  </a:lnTo>
                  <a:lnTo>
                    <a:pt x="140" y="156"/>
                  </a:lnTo>
                  <a:lnTo>
                    <a:pt x="140" y="156"/>
                  </a:lnTo>
                  <a:lnTo>
                    <a:pt x="140" y="156"/>
                  </a:lnTo>
                  <a:close/>
                  <a:moveTo>
                    <a:pt x="166" y="158"/>
                  </a:moveTo>
                  <a:lnTo>
                    <a:pt x="164" y="158"/>
                  </a:lnTo>
                  <a:lnTo>
                    <a:pt x="164" y="156"/>
                  </a:lnTo>
                  <a:lnTo>
                    <a:pt x="166" y="156"/>
                  </a:lnTo>
                  <a:lnTo>
                    <a:pt x="166" y="158"/>
                  </a:lnTo>
                  <a:lnTo>
                    <a:pt x="166" y="158"/>
                  </a:lnTo>
                  <a:lnTo>
                    <a:pt x="166" y="158"/>
                  </a:lnTo>
                  <a:close/>
                  <a:moveTo>
                    <a:pt x="186" y="170"/>
                  </a:moveTo>
                  <a:lnTo>
                    <a:pt x="182" y="170"/>
                  </a:lnTo>
                  <a:lnTo>
                    <a:pt x="186" y="170"/>
                  </a:lnTo>
                  <a:lnTo>
                    <a:pt x="186" y="166"/>
                  </a:lnTo>
                  <a:lnTo>
                    <a:pt x="186" y="170"/>
                  </a:lnTo>
                  <a:lnTo>
                    <a:pt x="190" y="170"/>
                  </a:lnTo>
                  <a:lnTo>
                    <a:pt x="186" y="170"/>
                  </a:lnTo>
                  <a:lnTo>
                    <a:pt x="186" y="170"/>
                  </a:lnTo>
                  <a:lnTo>
                    <a:pt x="186" y="170"/>
                  </a:lnTo>
                  <a:close/>
                  <a:moveTo>
                    <a:pt x="178" y="174"/>
                  </a:moveTo>
                  <a:lnTo>
                    <a:pt x="174" y="174"/>
                  </a:lnTo>
                  <a:lnTo>
                    <a:pt x="174" y="170"/>
                  </a:lnTo>
                  <a:lnTo>
                    <a:pt x="170" y="170"/>
                  </a:lnTo>
                  <a:lnTo>
                    <a:pt x="174" y="170"/>
                  </a:lnTo>
                  <a:lnTo>
                    <a:pt x="178" y="170"/>
                  </a:ln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1" name="Freeform 193"/>
            <p:cNvSpPr/>
            <p:nvPr/>
          </p:nvSpPr>
          <p:spPr>
            <a:xfrm>
              <a:off x="3782520" y="3359160"/>
              <a:ext cx="568080" cy="291600"/>
            </a:xfrm>
            <a:custGeom>
              <a:avLst/>
              <a:gdLst/>
              <a:ahLst/>
              <a:rect l="l" t="t" r="r" b="b"/>
              <a:pathLst>
                <a:path w="358" h="184">
                  <a:moveTo>
                    <a:pt x="320" y="24"/>
                  </a:moveTo>
                  <a:lnTo>
                    <a:pt x="320" y="20"/>
                  </a:lnTo>
                  <a:lnTo>
                    <a:pt x="320" y="16"/>
                  </a:lnTo>
                  <a:lnTo>
                    <a:pt x="320" y="12"/>
                  </a:lnTo>
                  <a:lnTo>
                    <a:pt x="318" y="8"/>
                  </a:lnTo>
                  <a:lnTo>
                    <a:pt x="320" y="8"/>
                  </a:lnTo>
                  <a:lnTo>
                    <a:pt x="320" y="4"/>
                  </a:lnTo>
                  <a:lnTo>
                    <a:pt x="324" y="4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28" y="4"/>
                  </a:lnTo>
                  <a:lnTo>
                    <a:pt x="328" y="8"/>
                  </a:lnTo>
                  <a:lnTo>
                    <a:pt x="332" y="8"/>
                  </a:lnTo>
                  <a:lnTo>
                    <a:pt x="336" y="8"/>
                  </a:lnTo>
                  <a:lnTo>
                    <a:pt x="340" y="8"/>
                  </a:lnTo>
                  <a:lnTo>
                    <a:pt x="344" y="8"/>
                  </a:lnTo>
                  <a:lnTo>
                    <a:pt x="344" y="4"/>
                  </a:lnTo>
                  <a:lnTo>
                    <a:pt x="348" y="4"/>
                  </a:lnTo>
                  <a:lnTo>
                    <a:pt x="350" y="4"/>
                  </a:lnTo>
                  <a:lnTo>
                    <a:pt x="350" y="8"/>
                  </a:lnTo>
                  <a:lnTo>
                    <a:pt x="350" y="12"/>
                  </a:lnTo>
                  <a:lnTo>
                    <a:pt x="354" y="12"/>
                  </a:lnTo>
                  <a:lnTo>
                    <a:pt x="358" y="12"/>
                  </a:lnTo>
                  <a:lnTo>
                    <a:pt x="354" y="12"/>
                  </a:lnTo>
                  <a:lnTo>
                    <a:pt x="354" y="16"/>
                  </a:lnTo>
                  <a:lnTo>
                    <a:pt x="354" y="20"/>
                  </a:lnTo>
                  <a:lnTo>
                    <a:pt x="350" y="20"/>
                  </a:lnTo>
                  <a:lnTo>
                    <a:pt x="348" y="24"/>
                  </a:lnTo>
                  <a:lnTo>
                    <a:pt x="348" y="26"/>
                  </a:lnTo>
                  <a:lnTo>
                    <a:pt x="348" y="30"/>
                  </a:lnTo>
                  <a:lnTo>
                    <a:pt x="348" y="34"/>
                  </a:lnTo>
                  <a:lnTo>
                    <a:pt x="348" y="38"/>
                  </a:lnTo>
                  <a:lnTo>
                    <a:pt x="344" y="38"/>
                  </a:lnTo>
                  <a:lnTo>
                    <a:pt x="344" y="42"/>
                  </a:lnTo>
                  <a:lnTo>
                    <a:pt x="348" y="42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6" y="50"/>
                  </a:lnTo>
                  <a:lnTo>
                    <a:pt x="340" y="54"/>
                  </a:lnTo>
                  <a:lnTo>
                    <a:pt x="340" y="56"/>
                  </a:lnTo>
                  <a:lnTo>
                    <a:pt x="344" y="60"/>
                  </a:lnTo>
                  <a:lnTo>
                    <a:pt x="348" y="60"/>
                  </a:lnTo>
                  <a:lnTo>
                    <a:pt x="344" y="64"/>
                  </a:lnTo>
                  <a:lnTo>
                    <a:pt x="344" y="68"/>
                  </a:lnTo>
                  <a:lnTo>
                    <a:pt x="340" y="68"/>
                  </a:lnTo>
                  <a:lnTo>
                    <a:pt x="340" y="72"/>
                  </a:lnTo>
                  <a:lnTo>
                    <a:pt x="340" y="76"/>
                  </a:lnTo>
                  <a:lnTo>
                    <a:pt x="344" y="76"/>
                  </a:lnTo>
                  <a:lnTo>
                    <a:pt x="344" y="80"/>
                  </a:lnTo>
                  <a:lnTo>
                    <a:pt x="348" y="80"/>
                  </a:lnTo>
                  <a:lnTo>
                    <a:pt x="344" y="82"/>
                  </a:lnTo>
                  <a:lnTo>
                    <a:pt x="340" y="82"/>
                  </a:lnTo>
                  <a:lnTo>
                    <a:pt x="340" y="86"/>
                  </a:lnTo>
                  <a:lnTo>
                    <a:pt x="336" y="90"/>
                  </a:lnTo>
                  <a:lnTo>
                    <a:pt x="340" y="90"/>
                  </a:lnTo>
                  <a:lnTo>
                    <a:pt x="340" y="94"/>
                  </a:lnTo>
                  <a:lnTo>
                    <a:pt x="340" y="98"/>
                  </a:lnTo>
                  <a:lnTo>
                    <a:pt x="336" y="98"/>
                  </a:lnTo>
                  <a:lnTo>
                    <a:pt x="336" y="102"/>
                  </a:lnTo>
                  <a:lnTo>
                    <a:pt x="332" y="102"/>
                  </a:lnTo>
                  <a:lnTo>
                    <a:pt x="328" y="102"/>
                  </a:lnTo>
                  <a:lnTo>
                    <a:pt x="328" y="98"/>
                  </a:lnTo>
                  <a:lnTo>
                    <a:pt x="324" y="98"/>
                  </a:lnTo>
                  <a:lnTo>
                    <a:pt x="320" y="98"/>
                  </a:lnTo>
                  <a:lnTo>
                    <a:pt x="320" y="102"/>
                  </a:lnTo>
                  <a:lnTo>
                    <a:pt x="318" y="102"/>
                  </a:lnTo>
                  <a:lnTo>
                    <a:pt x="318" y="98"/>
                  </a:lnTo>
                  <a:lnTo>
                    <a:pt x="318" y="94"/>
                  </a:lnTo>
                  <a:lnTo>
                    <a:pt x="320" y="94"/>
                  </a:lnTo>
                  <a:lnTo>
                    <a:pt x="320" y="90"/>
                  </a:lnTo>
                  <a:lnTo>
                    <a:pt x="320" y="86"/>
                  </a:lnTo>
                  <a:lnTo>
                    <a:pt x="320" y="82"/>
                  </a:lnTo>
                  <a:lnTo>
                    <a:pt x="318" y="82"/>
                  </a:lnTo>
                  <a:lnTo>
                    <a:pt x="320" y="80"/>
                  </a:lnTo>
                  <a:lnTo>
                    <a:pt x="320" y="76"/>
                  </a:lnTo>
                  <a:lnTo>
                    <a:pt x="320" y="72"/>
                  </a:lnTo>
                  <a:lnTo>
                    <a:pt x="318" y="72"/>
                  </a:lnTo>
                  <a:lnTo>
                    <a:pt x="318" y="76"/>
                  </a:lnTo>
                  <a:lnTo>
                    <a:pt x="314" y="76"/>
                  </a:lnTo>
                  <a:lnTo>
                    <a:pt x="314" y="72"/>
                  </a:lnTo>
                  <a:lnTo>
                    <a:pt x="314" y="68"/>
                  </a:lnTo>
                  <a:lnTo>
                    <a:pt x="318" y="72"/>
                  </a:lnTo>
                  <a:lnTo>
                    <a:pt x="318" y="68"/>
                  </a:lnTo>
                  <a:lnTo>
                    <a:pt x="318" y="64"/>
                  </a:lnTo>
                  <a:lnTo>
                    <a:pt x="318" y="68"/>
                  </a:lnTo>
                  <a:lnTo>
                    <a:pt x="314" y="68"/>
                  </a:lnTo>
                  <a:lnTo>
                    <a:pt x="310" y="68"/>
                  </a:lnTo>
                  <a:lnTo>
                    <a:pt x="310" y="64"/>
                  </a:lnTo>
                  <a:lnTo>
                    <a:pt x="310" y="60"/>
                  </a:lnTo>
                  <a:lnTo>
                    <a:pt x="314" y="56"/>
                  </a:lnTo>
                  <a:lnTo>
                    <a:pt x="310" y="56"/>
                  </a:lnTo>
                  <a:lnTo>
                    <a:pt x="314" y="56"/>
                  </a:lnTo>
                  <a:lnTo>
                    <a:pt x="314" y="54"/>
                  </a:lnTo>
                  <a:lnTo>
                    <a:pt x="318" y="50"/>
                  </a:lnTo>
                  <a:lnTo>
                    <a:pt x="318" y="46"/>
                  </a:lnTo>
                  <a:lnTo>
                    <a:pt x="318" y="42"/>
                  </a:lnTo>
                  <a:lnTo>
                    <a:pt x="318" y="38"/>
                  </a:lnTo>
                  <a:lnTo>
                    <a:pt x="320" y="34"/>
                  </a:lnTo>
                  <a:lnTo>
                    <a:pt x="320" y="30"/>
                  </a:lnTo>
                  <a:lnTo>
                    <a:pt x="320" y="26"/>
                  </a:lnTo>
                  <a:lnTo>
                    <a:pt x="320" y="30"/>
                  </a:lnTo>
                  <a:lnTo>
                    <a:pt x="320" y="26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close/>
                  <a:moveTo>
                    <a:pt x="4" y="56"/>
                  </a:moveTo>
                  <a:lnTo>
                    <a:pt x="0" y="56"/>
                  </a:lnTo>
                  <a:lnTo>
                    <a:pt x="0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close/>
                  <a:moveTo>
                    <a:pt x="60" y="72"/>
                  </a:moveTo>
                  <a:lnTo>
                    <a:pt x="60" y="68"/>
                  </a:lnTo>
                  <a:lnTo>
                    <a:pt x="56" y="68"/>
                  </a:lnTo>
                  <a:lnTo>
                    <a:pt x="60" y="68"/>
                  </a:lnTo>
                  <a:lnTo>
                    <a:pt x="60" y="72"/>
                  </a:lnTo>
                  <a:lnTo>
                    <a:pt x="60" y="72"/>
                  </a:lnTo>
                  <a:lnTo>
                    <a:pt x="60" y="72"/>
                  </a:lnTo>
                  <a:close/>
                  <a:moveTo>
                    <a:pt x="48" y="72"/>
                  </a:moveTo>
                  <a:lnTo>
                    <a:pt x="46" y="68"/>
                  </a:lnTo>
                  <a:lnTo>
                    <a:pt x="48" y="68"/>
                  </a:lnTo>
                  <a:lnTo>
                    <a:pt x="52" y="72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8" y="72"/>
                  </a:lnTo>
                  <a:close/>
                  <a:moveTo>
                    <a:pt x="38" y="72"/>
                  </a:moveTo>
                  <a:lnTo>
                    <a:pt x="38" y="68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close/>
                  <a:moveTo>
                    <a:pt x="46" y="76"/>
                  </a:moveTo>
                  <a:lnTo>
                    <a:pt x="42" y="76"/>
                  </a:lnTo>
                  <a:lnTo>
                    <a:pt x="42" y="72"/>
                  </a:lnTo>
                  <a:lnTo>
                    <a:pt x="46" y="72"/>
                  </a:lnTo>
                  <a:lnTo>
                    <a:pt x="48" y="76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46" y="76"/>
                  </a:lnTo>
                  <a:close/>
                  <a:moveTo>
                    <a:pt x="82" y="86"/>
                  </a:moveTo>
                  <a:lnTo>
                    <a:pt x="78" y="86"/>
                  </a:lnTo>
                  <a:lnTo>
                    <a:pt x="78" y="82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86" y="82"/>
                  </a:lnTo>
                  <a:lnTo>
                    <a:pt x="90" y="82"/>
                  </a:lnTo>
                  <a:lnTo>
                    <a:pt x="90" y="86"/>
                  </a:lnTo>
                  <a:lnTo>
                    <a:pt x="86" y="86"/>
                  </a:lnTo>
                  <a:lnTo>
                    <a:pt x="82" y="86"/>
                  </a:lnTo>
                  <a:lnTo>
                    <a:pt x="82" y="86"/>
                  </a:lnTo>
                  <a:lnTo>
                    <a:pt x="82" y="86"/>
                  </a:lnTo>
                  <a:close/>
                  <a:moveTo>
                    <a:pt x="90" y="102"/>
                  </a:moveTo>
                  <a:lnTo>
                    <a:pt x="86" y="102"/>
                  </a:lnTo>
                  <a:lnTo>
                    <a:pt x="90" y="102"/>
                  </a:lnTo>
                  <a:lnTo>
                    <a:pt x="90" y="102"/>
                  </a:lnTo>
                  <a:lnTo>
                    <a:pt x="90" y="102"/>
                  </a:lnTo>
                  <a:close/>
                  <a:moveTo>
                    <a:pt x="204" y="184"/>
                  </a:moveTo>
                  <a:lnTo>
                    <a:pt x="202" y="184"/>
                  </a:lnTo>
                  <a:lnTo>
                    <a:pt x="202" y="180"/>
                  </a:lnTo>
                  <a:lnTo>
                    <a:pt x="204" y="180"/>
                  </a:lnTo>
                  <a:lnTo>
                    <a:pt x="208" y="180"/>
                  </a:lnTo>
                  <a:lnTo>
                    <a:pt x="204" y="184"/>
                  </a:lnTo>
                  <a:lnTo>
                    <a:pt x="204" y="184"/>
                  </a:lnTo>
                  <a:lnTo>
                    <a:pt x="204" y="18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2" name="Freeform 194"/>
            <p:cNvSpPr/>
            <p:nvPr/>
          </p:nvSpPr>
          <p:spPr>
            <a:xfrm>
              <a:off x="4858920" y="5165640"/>
              <a:ext cx="479160" cy="745920"/>
            </a:xfrm>
            <a:custGeom>
              <a:avLst/>
              <a:gdLst/>
              <a:ahLst/>
              <a:rect l="l" t="t" r="r" b="b"/>
              <a:pathLst>
                <a:path w="302" h="470">
                  <a:moveTo>
                    <a:pt x="8" y="108"/>
                  </a:moveTo>
                  <a:lnTo>
                    <a:pt x="8" y="112"/>
                  </a:lnTo>
                  <a:lnTo>
                    <a:pt x="12" y="112"/>
                  </a:lnTo>
                  <a:lnTo>
                    <a:pt x="12" y="108"/>
                  </a:lnTo>
                  <a:lnTo>
                    <a:pt x="12" y="112"/>
                  </a:lnTo>
                  <a:lnTo>
                    <a:pt x="12" y="116"/>
                  </a:lnTo>
                  <a:lnTo>
                    <a:pt x="12" y="120"/>
                  </a:lnTo>
                  <a:lnTo>
                    <a:pt x="16" y="120"/>
                  </a:lnTo>
                  <a:lnTo>
                    <a:pt x="20" y="120"/>
                  </a:lnTo>
                  <a:lnTo>
                    <a:pt x="20" y="122"/>
                  </a:lnTo>
                  <a:lnTo>
                    <a:pt x="24" y="122"/>
                  </a:lnTo>
                  <a:lnTo>
                    <a:pt x="28" y="122"/>
                  </a:lnTo>
                  <a:lnTo>
                    <a:pt x="30" y="120"/>
                  </a:lnTo>
                  <a:lnTo>
                    <a:pt x="34" y="122"/>
                  </a:lnTo>
                  <a:lnTo>
                    <a:pt x="38" y="122"/>
                  </a:lnTo>
                  <a:lnTo>
                    <a:pt x="38" y="120"/>
                  </a:lnTo>
                  <a:lnTo>
                    <a:pt x="42" y="120"/>
                  </a:lnTo>
                  <a:lnTo>
                    <a:pt x="42" y="116"/>
                  </a:lnTo>
                  <a:lnTo>
                    <a:pt x="46" y="116"/>
                  </a:lnTo>
                  <a:lnTo>
                    <a:pt x="50" y="112"/>
                  </a:lnTo>
                  <a:lnTo>
                    <a:pt x="50" y="108"/>
                  </a:lnTo>
                  <a:lnTo>
                    <a:pt x="50" y="104"/>
                  </a:lnTo>
                  <a:lnTo>
                    <a:pt x="50" y="96"/>
                  </a:lnTo>
                  <a:lnTo>
                    <a:pt x="50" y="92"/>
                  </a:lnTo>
                  <a:lnTo>
                    <a:pt x="50" y="90"/>
                  </a:lnTo>
                  <a:lnTo>
                    <a:pt x="50" y="78"/>
                  </a:lnTo>
                  <a:lnTo>
                    <a:pt x="50" y="68"/>
                  </a:lnTo>
                  <a:lnTo>
                    <a:pt x="50" y="64"/>
                  </a:lnTo>
                  <a:lnTo>
                    <a:pt x="50" y="60"/>
                  </a:lnTo>
                  <a:lnTo>
                    <a:pt x="50" y="56"/>
                  </a:lnTo>
                  <a:lnTo>
                    <a:pt x="50" y="52"/>
                  </a:lnTo>
                  <a:lnTo>
                    <a:pt x="50" y="48"/>
                  </a:lnTo>
                  <a:lnTo>
                    <a:pt x="54" y="48"/>
                  </a:lnTo>
                  <a:lnTo>
                    <a:pt x="54" y="52"/>
                  </a:lnTo>
                  <a:lnTo>
                    <a:pt x="56" y="56"/>
                  </a:lnTo>
                  <a:lnTo>
                    <a:pt x="56" y="60"/>
                  </a:lnTo>
                  <a:lnTo>
                    <a:pt x="60" y="64"/>
                  </a:lnTo>
                  <a:lnTo>
                    <a:pt x="56" y="64"/>
                  </a:lnTo>
                  <a:lnTo>
                    <a:pt x="60" y="68"/>
                  </a:lnTo>
                  <a:lnTo>
                    <a:pt x="60" y="72"/>
                  </a:lnTo>
                  <a:lnTo>
                    <a:pt x="60" y="76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82"/>
                  </a:lnTo>
                  <a:lnTo>
                    <a:pt x="56" y="86"/>
                  </a:lnTo>
                  <a:lnTo>
                    <a:pt x="60" y="86"/>
                  </a:lnTo>
                  <a:lnTo>
                    <a:pt x="64" y="86"/>
                  </a:lnTo>
                  <a:lnTo>
                    <a:pt x="68" y="86"/>
                  </a:lnTo>
                  <a:lnTo>
                    <a:pt x="72" y="86"/>
                  </a:lnTo>
                  <a:lnTo>
                    <a:pt x="76" y="86"/>
                  </a:lnTo>
                  <a:lnTo>
                    <a:pt x="76" y="82"/>
                  </a:lnTo>
                  <a:lnTo>
                    <a:pt x="80" y="82"/>
                  </a:lnTo>
                  <a:lnTo>
                    <a:pt x="80" y="78"/>
                  </a:lnTo>
                  <a:lnTo>
                    <a:pt x="80" y="76"/>
                  </a:lnTo>
                  <a:lnTo>
                    <a:pt x="84" y="76"/>
                  </a:lnTo>
                  <a:lnTo>
                    <a:pt x="86" y="72"/>
                  </a:lnTo>
                  <a:lnTo>
                    <a:pt x="86" y="68"/>
                  </a:lnTo>
                  <a:lnTo>
                    <a:pt x="86" y="64"/>
                  </a:lnTo>
                  <a:lnTo>
                    <a:pt x="90" y="64"/>
                  </a:lnTo>
                  <a:lnTo>
                    <a:pt x="90" y="60"/>
                  </a:lnTo>
                  <a:lnTo>
                    <a:pt x="90" y="56"/>
                  </a:lnTo>
                  <a:lnTo>
                    <a:pt x="94" y="56"/>
                  </a:lnTo>
                  <a:lnTo>
                    <a:pt x="98" y="56"/>
                  </a:lnTo>
                  <a:lnTo>
                    <a:pt x="102" y="60"/>
                  </a:lnTo>
                  <a:lnTo>
                    <a:pt x="106" y="64"/>
                  </a:lnTo>
                  <a:lnTo>
                    <a:pt x="110" y="64"/>
                  </a:lnTo>
                  <a:lnTo>
                    <a:pt x="110" y="68"/>
                  </a:lnTo>
                  <a:lnTo>
                    <a:pt x="112" y="68"/>
                  </a:lnTo>
                  <a:lnTo>
                    <a:pt x="112" y="64"/>
                  </a:lnTo>
                  <a:lnTo>
                    <a:pt x="112" y="68"/>
                  </a:lnTo>
                  <a:lnTo>
                    <a:pt x="116" y="68"/>
                  </a:lnTo>
                  <a:lnTo>
                    <a:pt x="120" y="68"/>
                  </a:lnTo>
                  <a:lnTo>
                    <a:pt x="120" y="64"/>
                  </a:lnTo>
                  <a:lnTo>
                    <a:pt x="120" y="68"/>
                  </a:lnTo>
                  <a:lnTo>
                    <a:pt x="124" y="68"/>
                  </a:lnTo>
                  <a:lnTo>
                    <a:pt x="124" y="64"/>
                  </a:lnTo>
                  <a:lnTo>
                    <a:pt x="128" y="64"/>
                  </a:lnTo>
                  <a:lnTo>
                    <a:pt x="128" y="60"/>
                  </a:lnTo>
                  <a:lnTo>
                    <a:pt x="132" y="56"/>
                  </a:lnTo>
                  <a:lnTo>
                    <a:pt x="132" y="52"/>
                  </a:lnTo>
                  <a:lnTo>
                    <a:pt x="132" y="48"/>
                  </a:lnTo>
                  <a:lnTo>
                    <a:pt x="136" y="46"/>
                  </a:lnTo>
                  <a:lnTo>
                    <a:pt x="140" y="46"/>
                  </a:lnTo>
                  <a:lnTo>
                    <a:pt x="142" y="46"/>
                  </a:lnTo>
                  <a:lnTo>
                    <a:pt x="142" y="42"/>
                  </a:lnTo>
                  <a:lnTo>
                    <a:pt x="146" y="42"/>
                  </a:lnTo>
                  <a:lnTo>
                    <a:pt x="146" y="38"/>
                  </a:lnTo>
                  <a:lnTo>
                    <a:pt x="146" y="34"/>
                  </a:lnTo>
                  <a:lnTo>
                    <a:pt x="146" y="30"/>
                  </a:lnTo>
                  <a:lnTo>
                    <a:pt x="146" y="26"/>
                  </a:lnTo>
                  <a:lnTo>
                    <a:pt x="150" y="26"/>
                  </a:lnTo>
                  <a:lnTo>
                    <a:pt x="154" y="22"/>
                  </a:lnTo>
                  <a:lnTo>
                    <a:pt x="158" y="22"/>
                  </a:lnTo>
                  <a:lnTo>
                    <a:pt x="158" y="18"/>
                  </a:lnTo>
                  <a:lnTo>
                    <a:pt x="162" y="16"/>
                  </a:lnTo>
                  <a:lnTo>
                    <a:pt x="164" y="12"/>
                  </a:lnTo>
                  <a:lnTo>
                    <a:pt x="164" y="8"/>
                  </a:lnTo>
                  <a:lnTo>
                    <a:pt x="168" y="8"/>
                  </a:lnTo>
                  <a:lnTo>
                    <a:pt x="172" y="8"/>
                  </a:lnTo>
                  <a:lnTo>
                    <a:pt x="176" y="8"/>
                  </a:lnTo>
                  <a:lnTo>
                    <a:pt x="176" y="4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0" y="4"/>
                  </a:lnTo>
                  <a:lnTo>
                    <a:pt x="194" y="4"/>
                  </a:lnTo>
                  <a:lnTo>
                    <a:pt x="198" y="4"/>
                  </a:lnTo>
                  <a:lnTo>
                    <a:pt x="202" y="4"/>
                  </a:lnTo>
                  <a:lnTo>
                    <a:pt x="206" y="4"/>
                  </a:lnTo>
                  <a:lnTo>
                    <a:pt x="210" y="4"/>
                  </a:lnTo>
                  <a:lnTo>
                    <a:pt x="210" y="8"/>
                  </a:lnTo>
                  <a:lnTo>
                    <a:pt x="212" y="18"/>
                  </a:lnTo>
                  <a:lnTo>
                    <a:pt x="212" y="22"/>
                  </a:lnTo>
                  <a:lnTo>
                    <a:pt x="212" y="26"/>
                  </a:lnTo>
                  <a:lnTo>
                    <a:pt x="212" y="30"/>
                  </a:lnTo>
                  <a:lnTo>
                    <a:pt x="216" y="30"/>
                  </a:lnTo>
                  <a:lnTo>
                    <a:pt x="216" y="34"/>
                  </a:lnTo>
                  <a:lnTo>
                    <a:pt x="216" y="38"/>
                  </a:lnTo>
                  <a:lnTo>
                    <a:pt x="216" y="42"/>
                  </a:lnTo>
                  <a:lnTo>
                    <a:pt x="220" y="42"/>
                  </a:lnTo>
                  <a:lnTo>
                    <a:pt x="216" y="46"/>
                  </a:lnTo>
                  <a:lnTo>
                    <a:pt x="216" y="48"/>
                  </a:lnTo>
                  <a:lnTo>
                    <a:pt x="216" y="52"/>
                  </a:lnTo>
                  <a:lnTo>
                    <a:pt x="220" y="52"/>
                  </a:lnTo>
                  <a:lnTo>
                    <a:pt x="216" y="60"/>
                  </a:lnTo>
                  <a:lnTo>
                    <a:pt x="216" y="64"/>
                  </a:lnTo>
                  <a:lnTo>
                    <a:pt x="216" y="68"/>
                  </a:lnTo>
                  <a:lnTo>
                    <a:pt x="216" y="72"/>
                  </a:lnTo>
                  <a:lnTo>
                    <a:pt x="216" y="68"/>
                  </a:lnTo>
                  <a:lnTo>
                    <a:pt x="212" y="68"/>
                  </a:lnTo>
                  <a:lnTo>
                    <a:pt x="210" y="64"/>
                  </a:lnTo>
                  <a:lnTo>
                    <a:pt x="206" y="68"/>
                  </a:lnTo>
                  <a:lnTo>
                    <a:pt x="206" y="72"/>
                  </a:lnTo>
                  <a:lnTo>
                    <a:pt x="206" y="76"/>
                  </a:lnTo>
                  <a:lnTo>
                    <a:pt x="202" y="76"/>
                  </a:lnTo>
                  <a:lnTo>
                    <a:pt x="202" y="78"/>
                  </a:lnTo>
                  <a:lnTo>
                    <a:pt x="202" y="82"/>
                  </a:lnTo>
                  <a:lnTo>
                    <a:pt x="202" y="86"/>
                  </a:lnTo>
                  <a:lnTo>
                    <a:pt x="202" y="82"/>
                  </a:lnTo>
                  <a:lnTo>
                    <a:pt x="202" y="86"/>
                  </a:lnTo>
                  <a:lnTo>
                    <a:pt x="206" y="86"/>
                  </a:lnTo>
                  <a:lnTo>
                    <a:pt x="206" y="90"/>
                  </a:lnTo>
                  <a:lnTo>
                    <a:pt x="206" y="92"/>
                  </a:lnTo>
                  <a:lnTo>
                    <a:pt x="210" y="92"/>
                  </a:lnTo>
                  <a:lnTo>
                    <a:pt x="212" y="92"/>
                  </a:lnTo>
                  <a:lnTo>
                    <a:pt x="216" y="92"/>
                  </a:lnTo>
                  <a:lnTo>
                    <a:pt x="216" y="90"/>
                  </a:lnTo>
                  <a:lnTo>
                    <a:pt x="216" y="86"/>
                  </a:lnTo>
                  <a:lnTo>
                    <a:pt x="220" y="86"/>
                  </a:lnTo>
                  <a:lnTo>
                    <a:pt x="224" y="86"/>
                  </a:lnTo>
                  <a:lnTo>
                    <a:pt x="228" y="86"/>
                  </a:lnTo>
                  <a:lnTo>
                    <a:pt x="232" y="86"/>
                  </a:lnTo>
                  <a:lnTo>
                    <a:pt x="232" y="90"/>
                  </a:lnTo>
                  <a:lnTo>
                    <a:pt x="228" y="92"/>
                  </a:lnTo>
                  <a:lnTo>
                    <a:pt x="228" y="96"/>
                  </a:lnTo>
                  <a:lnTo>
                    <a:pt x="228" y="100"/>
                  </a:lnTo>
                  <a:lnTo>
                    <a:pt x="228" y="104"/>
                  </a:lnTo>
                  <a:lnTo>
                    <a:pt x="228" y="108"/>
                  </a:lnTo>
                  <a:lnTo>
                    <a:pt x="224" y="108"/>
                  </a:lnTo>
                  <a:lnTo>
                    <a:pt x="224" y="112"/>
                  </a:lnTo>
                  <a:lnTo>
                    <a:pt x="224" y="116"/>
                  </a:lnTo>
                  <a:lnTo>
                    <a:pt x="220" y="120"/>
                  </a:lnTo>
                  <a:lnTo>
                    <a:pt x="220" y="122"/>
                  </a:lnTo>
                  <a:lnTo>
                    <a:pt x="216" y="122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0" y="130"/>
                  </a:lnTo>
                  <a:lnTo>
                    <a:pt x="206" y="134"/>
                  </a:lnTo>
                  <a:lnTo>
                    <a:pt x="206" y="138"/>
                  </a:lnTo>
                  <a:lnTo>
                    <a:pt x="206" y="142"/>
                  </a:lnTo>
                  <a:lnTo>
                    <a:pt x="202" y="142"/>
                  </a:lnTo>
                  <a:lnTo>
                    <a:pt x="202" y="146"/>
                  </a:lnTo>
                  <a:lnTo>
                    <a:pt x="202" y="148"/>
                  </a:lnTo>
                  <a:lnTo>
                    <a:pt x="198" y="148"/>
                  </a:lnTo>
                  <a:lnTo>
                    <a:pt x="198" y="156"/>
                  </a:lnTo>
                  <a:lnTo>
                    <a:pt x="194" y="156"/>
                  </a:lnTo>
                  <a:lnTo>
                    <a:pt x="194" y="160"/>
                  </a:lnTo>
                  <a:lnTo>
                    <a:pt x="190" y="164"/>
                  </a:lnTo>
                  <a:lnTo>
                    <a:pt x="190" y="168"/>
                  </a:lnTo>
                  <a:lnTo>
                    <a:pt x="186" y="168"/>
                  </a:lnTo>
                  <a:lnTo>
                    <a:pt x="186" y="172"/>
                  </a:lnTo>
                  <a:lnTo>
                    <a:pt x="182" y="172"/>
                  </a:lnTo>
                  <a:lnTo>
                    <a:pt x="182" y="176"/>
                  </a:lnTo>
                  <a:lnTo>
                    <a:pt x="180" y="176"/>
                  </a:lnTo>
                  <a:lnTo>
                    <a:pt x="180" y="178"/>
                  </a:lnTo>
                  <a:lnTo>
                    <a:pt x="176" y="178"/>
                  </a:lnTo>
                  <a:lnTo>
                    <a:pt x="176" y="182"/>
                  </a:lnTo>
                  <a:lnTo>
                    <a:pt x="172" y="186"/>
                  </a:lnTo>
                  <a:lnTo>
                    <a:pt x="168" y="190"/>
                  </a:lnTo>
                  <a:lnTo>
                    <a:pt x="168" y="194"/>
                  </a:lnTo>
                  <a:lnTo>
                    <a:pt x="164" y="194"/>
                  </a:lnTo>
                  <a:lnTo>
                    <a:pt x="164" y="198"/>
                  </a:lnTo>
                  <a:lnTo>
                    <a:pt x="162" y="198"/>
                  </a:lnTo>
                  <a:lnTo>
                    <a:pt x="158" y="198"/>
                  </a:lnTo>
                  <a:lnTo>
                    <a:pt x="158" y="202"/>
                  </a:lnTo>
                  <a:lnTo>
                    <a:pt x="154" y="206"/>
                  </a:lnTo>
                  <a:lnTo>
                    <a:pt x="150" y="206"/>
                  </a:lnTo>
                  <a:lnTo>
                    <a:pt x="150" y="208"/>
                  </a:lnTo>
                  <a:lnTo>
                    <a:pt x="146" y="208"/>
                  </a:lnTo>
                  <a:lnTo>
                    <a:pt x="142" y="208"/>
                  </a:lnTo>
                  <a:lnTo>
                    <a:pt x="142" y="212"/>
                  </a:lnTo>
                  <a:lnTo>
                    <a:pt x="140" y="212"/>
                  </a:lnTo>
                  <a:lnTo>
                    <a:pt x="136" y="212"/>
                  </a:lnTo>
                  <a:lnTo>
                    <a:pt x="132" y="212"/>
                  </a:lnTo>
                  <a:lnTo>
                    <a:pt x="128" y="212"/>
                  </a:lnTo>
                  <a:lnTo>
                    <a:pt x="128" y="216"/>
                  </a:lnTo>
                  <a:lnTo>
                    <a:pt x="132" y="216"/>
                  </a:lnTo>
                  <a:lnTo>
                    <a:pt x="128" y="216"/>
                  </a:lnTo>
                  <a:lnTo>
                    <a:pt x="124" y="216"/>
                  </a:lnTo>
                  <a:lnTo>
                    <a:pt x="120" y="216"/>
                  </a:lnTo>
                  <a:lnTo>
                    <a:pt x="116" y="220"/>
                  </a:lnTo>
                  <a:lnTo>
                    <a:pt x="112" y="220"/>
                  </a:lnTo>
                  <a:lnTo>
                    <a:pt x="106" y="216"/>
                  </a:lnTo>
                  <a:lnTo>
                    <a:pt x="102" y="216"/>
                  </a:lnTo>
                  <a:lnTo>
                    <a:pt x="98" y="216"/>
                  </a:lnTo>
                  <a:lnTo>
                    <a:pt x="94" y="216"/>
                  </a:lnTo>
                  <a:lnTo>
                    <a:pt x="90" y="216"/>
                  </a:lnTo>
                  <a:lnTo>
                    <a:pt x="86" y="216"/>
                  </a:lnTo>
                  <a:lnTo>
                    <a:pt x="84" y="216"/>
                  </a:lnTo>
                  <a:lnTo>
                    <a:pt x="80" y="216"/>
                  </a:lnTo>
                  <a:lnTo>
                    <a:pt x="80" y="220"/>
                  </a:lnTo>
                  <a:lnTo>
                    <a:pt x="76" y="220"/>
                  </a:lnTo>
                  <a:lnTo>
                    <a:pt x="76" y="224"/>
                  </a:lnTo>
                  <a:lnTo>
                    <a:pt x="72" y="224"/>
                  </a:lnTo>
                  <a:lnTo>
                    <a:pt x="68" y="224"/>
                  </a:lnTo>
                  <a:lnTo>
                    <a:pt x="64" y="224"/>
                  </a:lnTo>
                  <a:lnTo>
                    <a:pt x="60" y="224"/>
                  </a:lnTo>
                  <a:lnTo>
                    <a:pt x="56" y="224"/>
                  </a:lnTo>
                  <a:lnTo>
                    <a:pt x="56" y="228"/>
                  </a:lnTo>
                  <a:lnTo>
                    <a:pt x="54" y="228"/>
                  </a:lnTo>
                  <a:lnTo>
                    <a:pt x="50" y="232"/>
                  </a:lnTo>
                  <a:lnTo>
                    <a:pt x="46" y="232"/>
                  </a:lnTo>
                  <a:lnTo>
                    <a:pt x="42" y="232"/>
                  </a:lnTo>
                  <a:lnTo>
                    <a:pt x="42" y="228"/>
                  </a:lnTo>
                  <a:lnTo>
                    <a:pt x="38" y="228"/>
                  </a:lnTo>
                  <a:lnTo>
                    <a:pt x="38" y="224"/>
                  </a:lnTo>
                  <a:lnTo>
                    <a:pt x="34" y="224"/>
                  </a:lnTo>
                  <a:lnTo>
                    <a:pt x="30" y="224"/>
                  </a:lnTo>
                  <a:lnTo>
                    <a:pt x="30" y="220"/>
                  </a:lnTo>
                  <a:lnTo>
                    <a:pt x="34" y="220"/>
                  </a:lnTo>
                  <a:lnTo>
                    <a:pt x="30" y="220"/>
                  </a:lnTo>
                  <a:lnTo>
                    <a:pt x="30" y="216"/>
                  </a:lnTo>
                  <a:lnTo>
                    <a:pt x="28" y="216"/>
                  </a:lnTo>
                  <a:lnTo>
                    <a:pt x="28" y="220"/>
                  </a:lnTo>
                  <a:lnTo>
                    <a:pt x="28" y="224"/>
                  </a:lnTo>
                  <a:lnTo>
                    <a:pt x="28" y="220"/>
                  </a:lnTo>
                  <a:lnTo>
                    <a:pt x="24" y="216"/>
                  </a:lnTo>
                  <a:lnTo>
                    <a:pt x="28" y="216"/>
                  </a:lnTo>
                  <a:lnTo>
                    <a:pt x="28" y="212"/>
                  </a:lnTo>
                  <a:lnTo>
                    <a:pt x="28" y="216"/>
                  </a:lnTo>
                  <a:lnTo>
                    <a:pt x="28" y="212"/>
                  </a:lnTo>
                  <a:lnTo>
                    <a:pt x="28" y="208"/>
                  </a:lnTo>
                  <a:lnTo>
                    <a:pt x="24" y="206"/>
                  </a:lnTo>
                  <a:lnTo>
                    <a:pt x="24" y="202"/>
                  </a:lnTo>
                  <a:lnTo>
                    <a:pt x="20" y="198"/>
                  </a:lnTo>
                  <a:lnTo>
                    <a:pt x="20" y="194"/>
                  </a:lnTo>
                  <a:lnTo>
                    <a:pt x="24" y="194"/>
                  </a:lnTo>
                  <a:lnTo>
                    <a:pt x="24" y="190"/>
                  </a:lnTo>
                  <a:lnTo>
                    <a:pt x="28" y="190"/>
                  </a:lnTo>
                  <a:lnTo>
                    <a:pt x="28" y="186"/>
                  </a:lnTo>
                  <a:lnTo>
                    <a:pt x="28" y="182"/>
                  </a:lnTo>
                  <a:lnTo>
                    <a:pt x="24" y="182"/>
                  </a:lnTo>
                  <a:lnTo>
                    <a:pt x="24" y="178"/>
                  </a:lnTo>
                  <a:lnTo>
                    <a:pt x="24" y="176"/>
                  </a:lnTo>
                  <a:lnTo>
                    <a:pt x="24" y="172"/>
                  </a:lnTo>
                  <a:lnTo>
                    <a:pt x="20" y="172"/>
                  </a:lnTo>
                  <a:lnTo>
                    <a:pt x="20" y="168"/>
                  </a:lnTo>
                  <a:lnTo>
                    <a:pt x="20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48"/>
                  </a:lnTo>
                  <a:lnTo>
                    <a:pt x="8" y="146"/>
                  </a:lnTo>
                  <a:lnTo>
                    <a:pt x="8" y="142"/>
                  </a:lnTo>
                  <a:lnTo>
                    <a:pt x="8" y="138"/>
                  </a:lnTo>
                  <a:lnTo>
                    <a:pt x="8" y="134"/>
                  </a:lnTo>
                  <a:lnTo>
                    <a:pt x="4" y="130"/>
                  </a:lnTo>
                  <a:lnTo>
                    <a:pt x="4" y="126"/>
                  </a:lnTo>
                  <a:lnTo>
                    <a:pt x="0" y="122"/>
                  </a:lnTo>
                  <a:lnTo>
                    <a:pt x="0" y="120"/>
                  </a:lnTo>
                  <a:lnTo>
                    <a:pt x="0" y="116"/>
                  </a:lnTo>
                  <a:lnTo>
                    <a:pt x="4" y="116"/>
                  </a:lnTo>
                  <a:lnTo>
                    <a:pt x="4" y="112"/>
                  </a:lnTo>
                  <a:lnTo>
                    <a:pt x="4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close/>
                  <a:moveTo>
                    <a:pt x="180" y="134"/>
                  </a:moveTo>
                  <a:lnTo>
                    <a:pt x="180" y="130"/>
                  </a:lnTo>
                  <a:lnTo>
                    <a:pt x="182" y="130"/>
                  </a:lnTo>
                  <a:lnTo>
                    <a:pt x="180" y="126"/>
                  </a:lnTo>
                  <a:lnTo>
                    <a:pt x="180" y="122"/>
                  </a:lnTo>
                  <a:lnTo>
                    <a:pt x="176" y="122"/>
                  </a:lnTo>
                  <a:lnTo>
                    <a:pt x="176" y="120"/>
                  </a:lnTo>
                  <a:lnTo>
                    <a:pt x="172" y="120"/>
                  </a:lnTo>
                  <a:lnTo>
                    <a:pt x="172" y="116"/>
                  </a:lnTo>
                  <a:lnTo>
                    <a:pt x="168" y="116"/>
                  </a:lnTo>
                  <a:lnTo>
                    <a:pt x="168" y="120"/>
                  </a:lnTo>
                  <a:lnTo>
                    <a:pt x="164" y="120"/>
                  </a:lnTo>
                  <a:lnTo>
                    <a:pt x="162" y="122"/>
                  </a:lnTo>
                  <a:lnTo>
                    <a:pt x="158" y="122"/>
                  </a:lnTo>
                  <a:lnTo>
                    <a:pt x="158" y="126"/>
                  </a:lnTo>
                  <a:lnTo>
                    <a:pt x="154" y="130"/>
                  </a:lnTo>
                  <a:lnTo>
                    <a:pt x="154" y="134"/>
                  </a:lnTo>
                  <a:lnTo>
                    <a:pt x="150" y="134"/>
                  </a:lnTo>
                  <a:lnTo>
                    <a:pt x="150" y="138"/>
                  </a:lnTo>
                  <a:lnTo>
                    <a:pt x="150" y="142"/>
                  </a:lnTo>
                  <a:lnTo>
                    <a:pt x="154" y="142"/>
                  </a:lnTo>
                  <a:lnTo>
                    <a:pt x="154" y="146"/>
                  </a:lnTo>
                  <a:lnTo>
                    <a:pt x="154" y="148"/>
                  </a:lnTo>
                  <a:lnTo>
                    <a:pt x="158" y="148"/>
                  </a:lnTo>
                  <a:lnTo>
                    <a:pt x="158" y="152"/>
                  </a:lnTo>
                  <a:lnTo>
                    <a:pt x="162" y="152"/>
                  </a:lnTo>
                  <a:lnTo>
                    <a:pt x="164" y="152"/>
                  </a:lnTo>
                  <a:lnTo>
                    <a:pt x="164" y="148"/>
                  </a:lnTo>
                  <a:lnTo>
                    <a:pt x="164" y="146"/>
                  </a:lnTo>
                  <a:lnTo>
                    <a:pt x="168" y="146"/>
                  </a:lnTo>
                  <a:lnTo>
                    <a:pt x="172" y="146"/>
                  </a:lnTo>
                  <a:lnTo>
                    <a:pt x="176" y="142"/>
                  </a:lnTo>
                  <a:lnTo>
                    <a:pt x="180" y="142"/>
                  </a:lnTo>
                  <a:lnTo>
                    <a:pt x="180" y="138"/>
                  </a:lnTo>
                  <a:lnTo>
                    <a:pt x="180" y="134"/>
                  </a:lnTo>
                  <a:lnTo>
                    <a:pt x="180" y="134"/>
                  </a:lnTo>
                  <a:lnTo>
                    <a:pt x="180" y="134"/>
                  </a:lnTo>
                  <a:close/>
                  <a:moveTo>
                    <a:pt x="302" y="470"/>
                  </a:moveTo>
                  <a:lnTo>
                    <a:pt x="298" y="470"/>
                  </a:lnTo>
                  <a:lnTo>
                    <a:pt x="298" y="466"/>
                  </a:lnTo>
                  <a:lnTo>
                    <a:pt x="302" y="466"/>
                  </a:lnTo>
                  <a:lnTo>
                    <a:pt x="302" y="470"/>
                  </a:lnTo>
                  <a:lnTo>
                    <a:pt x="302" y="470"/>
                  </a:lnTo>
                  <a:lnTo>
                    <a:pt x="302" y="47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3" name="Freeform 195"/>
            <p:cNvSpPr/>
            <p:nvPr/>
          </p:nvSpPr>
          <p:spPr>
            <a:xfrm>
              <a:off x="4077720" y="3314880"/>
              <a:ext cx="504360" cy="479160"/>
            </a:xfrm>
            <a:custGeom>
              <a:avLst/>
              <a:gdLst/>
              <a:ahLst/>
              <a:rect l="l" t="t" r="r" b="b"/>
              <a:pathLst>
                <a:path w="318" h="302">
                  <a:moveTo>
                    <a:pt x="194" y="8"/>
                  </a:moveTo>
                  <a:lnTo>
                    <a:pt x="198" y="8"/>
                  </a:lnTo>
                  <a:lnTo>
                    <a:pt x="202" y="4"/>
                  </a:lnTo>
                  <a:lnTo>
                    <a:pt x="206" y="4"/>
                  </a:lnTo>
                  <a:lnTo>
                    <a:pt x="210" y="4"/>
                  </a:lnTo>
                  <a:lnTo>
                    <a:pt x="210" y="8"/>
                  </a:lnTo>
                  <a:lnTo>
                    <a:pt x="214" y="8"/>
                  </a:lnTo>
                  <a:lnTo>
                    <a:pt x="218" y="8"/>
                  </a:lnTo>
                  <a:lnTo>
                    <a:pt x="218" y="4"/>
                  </a:lnTo>
                  <a:lnTo>
                    <a:pt x="220" y="4"/>
                  </a:lnTo>
                  <a:lnTo>
                    <a:pt x="220" y="8"/>
                  </a:lnTo>
                  <a:lnTo>
                    <a:pt x="224" y="8"/>
                  </a:lnTo>
                  <a:lnTo>
                    <a:pt x="228" y="8"/>
                  </a:lnTo>
                  <a:lnTo>
                    <a:pt x="232" y="8"/>
                  </a:lnTo>
                  <a:lnTo>
                    <a:pt x="236" y="8"/>
                  </a:lnTo>
                  <a:lnTo>
                    <a:pt x="240" y="8"/>
                  </a:lnTo>
                  <a:lnTo>
                    <a:pt x="240" y="12"/>
                  </a:lnTo>
                  <a:lnTo>
                    <a:pt x="236" y="12"/>
                  </a:lnTo>
                  <a:lnTo>
                    <a:pt x="240" y="12"/>
                  </a:lnTo>
                  <a:lnTo>
                    <a:pt x="240" y="14"/>
                  </a:lnTo>
                  <a:lnTo>
                    <a:pt x="240" y="12"/>
                  </a:lnTo>
                  <a:lnTo>
                    <a:pt x="244" y="14"/>
                  </a:lnTo>
                  <a:lnTo>
                    <a:pt x="248" y="14"/>
                  </a:lnTo>
                  <a:lnTo>
                    <a:pt x="250" y="18"/>
                  </a:lnTo>
                  <a:lnTo>
                    <a:pt x="254" y="18"/>
                  </a:lnTo>
                  <a:lnTo>
                    <a:pt x="258" y="18"/>
                  </a:lnTo>
                  <a:lnTo>
                    <a:pt x="262" y="18"/>
                  </a:lnTo>
                  <a:lnTo>
                    <a:pt x="266" y="18"/>
                  </a:lnTo>
                  <a:lnTo>
                    <a:pt x="270" y="18"/>
                  </a:lnTo>
                  <a:lnTo>
                    <a:pt x="266" y="18"/>
                  </a:lnTo>
                  <a:lnTo>
                    <a:pt x="270" y="18"/>
                  </a:lnTo>
                  <a:lnTo>
                    <a:pt x="270" y="14"/>
                  </a:lnTo>
                  <a:lnTo>
                    <a:pt x="270" y="18"/>
                  </a:lnTo>
                  <a:lnTo>
                    <a:pt x="274" y="18"/>
                  </a:lnTo>
                  <a:lnTo>
                    <a:pt x="278" y="18"/>
                  </a:lnTo>
                  <a:lnTo>
                    <a:pt x="278" y="22"/>
                  </a:lnTo>
                  <a:lnTo>
                    <a:pt x="280" y="26"/>
                  </a:lnTo>
                  <a:lnTo>
                    <a:pt x="284" y="22"/>
                  </a:lnTo>
                  <a:lnTo>
                    <a:pt x="284" y="26"/>
                  </a:lnTo>
                  <a:lnTo>
                    <a:pt x="288" y="26"/>
                  </a:lnTo>
                  <a:lnTo>
                    <a:pt x="292" y="26"/>
                  </a:lnTo>
                  <a:lnTo>
                    <a:pt x="296" y="26"/>
                  </a:lnTo>
                  <a:lnTo>
                    <a:pt x="300" y="22"/>
                  </a:lnTo>
                  <a:lnTo>
                    <a:pt x="304" y="26"/>
                  </a:lnTo>
                  <a:lnTo>
                    <a:pt x="306" y="26"/>
                  </a:lnTo>
                  <a:lnTo>
                    <a:pt x="304" y="28"/>
                  </a:lnTo>
                  <a:lnTo>
                    <a:pt x="304" y="32"/>
                  </a:lnTo>
                  <a:lnTo>
                    <a:pt x="304" y="36"/>
                  </a:lnTo>
                  <a:lnTo>
                    <a:pt x="300" y="36"/>
                  </a:lnTo>
                  <a:lnTo>
                    <a:pt x="296" y="40"/>
                  </a:lnTo>
                  <a:lnTo>
                    <a:pt x="292" y="44"/>
                  </a:lnTo>
                  <a:lnTo>
                    <a:pt x="288" y="44"/>
                  </a:lnTo>
                  <a:lnTo>
                    <a:pt x="288" y="48"/>
                  </a:lnTo>
                  <a:lnTo>
                    <a:pt x="284" y="48"/>
                  </a:lnTo>
                  <a:lnTo>
                    <a:pt x="280" y="48"/>
                  </a:lnTo>
                  <a:lnTo>
                    <a:pt x="278" y="52"/>
                  </a:lnTo>
                  <a:lnTo>
                    <a:pt x="274" y="52"/>
                  </a:lnTo>
                  <a:lnTo>
                    <a:pt x="270" y="52"/>
                  </a:lnTo>
                  <a:lnTo>
                    <a:pt x="270" y="54"/>
                  </a:lnTo>
                  <a:lnTo>
                    <a:pt x="270" y="58"/>
                  </a:lnTo>
                  <a:lnTo>
                    <a:pt x="270" y="62"/>
                  </a:lnTo>
                  <a:lnTo>
                    <a:pt x="266" y="62"/>
                  </a:lnTo>
                  <a:lnTo>
                    <a:pt x="266" y="58"/>
                  </a:lnTo>
                  <a:lnTo>
                    <a:pt x="270" y="58"/>
                  </a:lnTo>
                  <a:lnTo>
                    <a:pt x="266" y="58"/>
                  </a:lnTo>
                  <a:lnTo>
                    <a:pt x="266" y="62"/>
                  </a:lnTo>
                  <a:lnTo>
                    <a:pt x="262" y="66"/>
                  </a:lnTo>
                  <a:lnTo>
                    <a:pt x="258" y="70"/>
                  </a:lnTo>
                  <a:lnTo>
                    <a:pt x="258" y="74"/>
                  </a:lnTo>
                  <a:lnTo>
                    <a:pt x="254" y="78"/>
                  </a:lnTo>
                  <a:lnTo>
                    <a:pt x="254" y="82"/>
                  </a:lnTo>
                  <a:lnTo>
                    <a:pt x="254" y="88"/>
                  </a:lnTo>
                  <a:lnTo>
                    <a:pt x="254" y="92"/>
                  </a:lnTo>
                  <a:lnTo>
                    <a:pt x="258" y="92"/>
                  </a:lnTo>
                  <a:lnTo>
                    <a:pt x="262" y="92"/>
                  </a:lnTo>
                  <a:lnTo>
                    <a:pt x="262" y="96"/>
                  </a:lnTo>
                  <a:lnTo>
                    <a:pt x="258" y="96"/>
                  </a:lnTo>
                  <a:lnTo>
                    <a:pt x="258" y="100"/>
                  </a:lnTo>
                  <a:lnTo>
                    <a:pt x="254" y="100"/>
                  </a:lnTo>
                  <a:lnTo>
                    <a:pt x="254" y="104"/>
                  </a:lnTo>
                  <a:lnTo>
                    <a:pt x="250" y="104"/>
                  </a:lnTo>
                  <a:lnTo>
                    <a:pt x="250" y="108"/>
                  </a:lnTo>
                  <a:lnTo>
                    <a:pt x="250" y="110"/>
                  </a:lnTo>
                  <a:lnTo>
                    <a:pt x="248" y="110"/>
                  </a:lnTo>
                  <a:lnTo>
                    <a:pt x="248" y="114"/>
                  </a:lnTo>
                  <a:lnTo>
                    <a:pt x="248" y="118"/>
                  </a:lnTo>
                  <a:lnTo>
                    <a:pt x="244" y="118"/>
                  </a:lnTo>
                  <a:lnTo>
                    <a:pt x="240" y="118"/>
                  </a:lnTo>
                  <a:lnTo>
                    <a:pt x="236" y="118"/>
                  </a:lnTo>
                  <a:lnTo>
                    <a:pt x="236" y="122"/>
                  </a:lnTo>
                  <a:lnTo>
                    <a:pt x="232" y="126"/>
                  </a:lnTo>
                  <a:lnTo>
                    <a:pt x="232" y="130"/>
                  </a:lnTo>
                  <a:lnTo>
                    <a:pt x="228" y="130"/>
                  </a:lnTo>
                  <a:lnTo>
                    <a:pt x="228" y="134"/>
                  </a:lnTo>
                  <a:lnTo>
                    <a:pt x="224" y="134"/>
                  </a:lnTo>
                  <a:lnTo>
                    <a:pt x="220" y="134"/>
                  </a:lnTo>
                  <a:lnTo>
                    <a:pt x="218" y="138"/>
                  </a:lnTo>
                  <a:lnTo>
                    <a:pt x="218" y="134"/>
                  </a:lnTo>
                  <a:lnTo>
                    <a:pt x="214" y="134"/>
                  </a:lnTo>
                  <a:lnTo>
                    <a:pt x="210" y="134"/>
                  </a:lnTo>
                  <a:lnTo>
                    <a:pt x="206" y="134"/>
                  </a:lnTo>
                  <a:lnTo>
                    <a:pt x="202" y="134"/>
                  </a:lnTo>
                  <a:lnTo>
                    <a:pt x="198" y="134"/>
                  </a:lnTo>
                  <a:lnTo>
                    <a:pt x="194" y="134"/>
                  </a:lnTo>
                  <a:lnTo>
                    <a:pt x="194" y="138"/>
                  </a:lnTo>
                  <a:lnTo>
                    <a:pt x="192" y="138"/>
                  </a:lnTo>
                  <a:lnTo>
                    <a:pt x="188" y="138"/>
                  </a:lnTo>
                  <a:lnTo>
                    <a:pt x="188" y="140"/>
                  </a:lnTo>
                  <a:lnTo>
                    <a:pt x="184" y="140"/>
                  </a:lnTo>
                  <a:lnTo>
                    <a:pt x="184" y="144"/>
                  </a:lnTo>
                  <a:lnTo>
                    <a:pt x="180" y="144"/>
                  </a:lnTo>
                  <a:lnTo>
                    <a:pt x="180" y="148"/>
                  </a:lnTo>
                  <a:lnTo>
                    <a:pt x="176" y="148"/>
                  </a:lnTo>
                  <a:lnTo>
                    <a:pt x="176" y="144"/>
                  </a:lnTo>
                  <a:lnTo>
                    <a:pt x="172" y="144"/>
                  </a:lnTo>
                  <a:lnTo>
                    <a:pt x="172" y="140"/>
                  </a:lnTo>
                  <a:lnTo>
                    <a:pt x="168" y="140"/>
                  </a:lnTo>
                  <a:lnTo>
                    <a:pt x="172" y="138"/>
                  </a:lnTo>
                  <a:lnTo>
                    <a:pt x="168" y="138"/>
                  </a:lnTo>
                  <a:lnTo>
                    <a:pt x="168" y="134"/>
                  </a:lnTo>
                  <a:lnTo>
                    <a:pt x="164" y="130"/>
                  </a:lnTo>
                  <a:lnTo>
                    <a:pt x="162" y="126"/>
                  </a:lnTo>
                  <a:lnTo>
                    <a:pt x="158" y="126"/>
                  </a:lnTo>
                  <a:lnTo>
                    <a:pt x="154" y="126"/>
                  </a:lnTo>
                  <a:lnTo>
                    <a:pt x="154" y="122"/>
                  </a:lnTo>
                  <a:lnTo>
                    <a:pt x="154" y="118"/>
                  </a:lnTo>
                  <a:lnTo>
                    <a:pt x="150" y="118"/>
                  </a:lnTo>
                  <a:lnTo>
                    <a:pt x="154" y="114"/>
                  </a:lnTo>
                  <a:lnTo>
                    <a:pt x="154" y="110"/>
                  </a:lnTo>
                  <a:lnTo>
                    <a:pt x="158" y="110"/>
                  </a:lnTo>
                  <a:lnTo>
                    <a:pt x="162" y="108"/>
                  </a:lnTo>
                  <a:lnTo>
                    <a:pt x="158" y="108"/>
                  </a:lnTo>
                  <a:lnTo>
                    <a:pt x="158" y="104"/>
                  </a:lnTo>
                  <a:lnTo>
                    <a:pt x="154" y="104"/>
                  </a:lnTo>
                  <a:lnTo>
                    <a:pt x="154" y="100"/>
                  </a:lnTo>
                  <a:lnTo>
                    <a:pt x="154" y="96"/>
                  </a:lnTo>
                  <a:lnTo>
                    <a:pt x="158" y="96"/>
                  </a:lnTo>
                  <a:lnTo>
                    <a:pt x="158" y="92"/>
                  </a:lnTo>
                  <a:lnTo>
                    <a:pt x="162" y="88"/>
                  </a:lnTo>
                  <a:lnTo>
                    <a:pt x="158" y="88"/>
                  </a:lnTo>
                  <a:lnTo>
                    <a:pt x="154" y="84"/>
                  </a:lnTo>
                  <a:lnTo>
                    <a:pt x="154" y="82"/>
                  </a:lnTo>
                  <a:lnTo>
                    <a:pt x="150" y="78"/>
                  </a:lnTo>
                  <a:lnTo>
                    <a:pt x="154" y="78"/>
                  </a:lnTo>
                  <a:lnTo>
                    <a:pt x="158" y="78"/>
                  </a:lnTo>
                  <a:lnTo>
                    <a:pt x="162" y="70"/>
                  </a:lnTo>
                  <a:lnTo>
                    <a:pt x="158" y="70"/>
                  </a:lnTo>
                  <a:lnTo>
                    <a:pt x="158" y="66"/>
                  </a:lnTo>
                  <a:lnTo>
                    <a:pt x="162" y="66"/>
                  </a:lnTo>
                  <a:lnTo>
                    <a:pt x="162" y="62"/>
                  </a:lnTo>
                  <a:lnTo>
                    <a:pt x="162" y="58"/>
                  </a:lnTo>
                  <a:lnTo>
                    <a:pt x="162" y="54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8" y="48"/>
                  </a:lnTo>
                  <a:lnTo>
                    <a:pt x="168" y="44"/>
                  </a:lnTo>
                  <a:lnTo>
                    <a:pt x="168" y="40"/>
                  </a:lnTo>
                  <a:lnTo>
                    <a:pt x="172" y="40"/>
                  </a:lnTo>
                  <a:lnTo>
                    <a:pt x="168" y="40"/>
                  </a:lnTo>
                  <a:lnTo>
                    <a:pt x="164" y="40"/>
                  </a:lnTo>
                  <a:lnTo>
                    <a:pt x="164" y="36"/>
                  </a:lnTo>
                  <a:lnTo>
                    <a:pt x="164" y="32"/>
                  </a:lnTo>
                  <a:lnTo>
                    <a:pt x="162" y="32"/>
                  </a:lnTo>
                  <a:lnTo>
                    <a:pt x="158" y="32"/>
                  </a:lnTo>
                  <a:lnTo>
                    <a:pt x="158" y="36"/>
                  </a:lnTo>
                  <a:lnTo>
                    <a:pt x="154" y="36"/>
                  </a:lnTo>
                  <a:lnTo>
                    <a:pt x="150" y="36"/>
                  </a:lnTo>
                  <a:lnTo>
                    <a:pt x="146" y="36"/>
                  </a:lnTo>
                  <a:lnTo>
                    <a:pt x="142" y="36"/>
                  </a:lnTo>
                  <a:lnTo>
                    <a:pt x="142" y="32"/>
                  </a:lnTo>
                  <a:lnTo>
                    <a:pt x="142" y="28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4" y="32"/>
                  </a:lnTo>
                  <a:lnTo>
                    <a:pt x="132" y="36"/>
                  </a:lnTo>
                  <a:lnTo>
                    <a:pt x="132" y="32"/>
                  </a:lnTo>
                  <a:lnTo>
                    <a:pt x="132" y="28"/>
                  </a:lnTo>
                  <a:lnTo>
                    <a:pt x="134" y="28"/>
                  </a:lnTo>
                  <a:lnTo>
                    <a:pt x="134" y="26"/>
                  </a:lnTo>
                  <a:lnTo>
                    <a:pt x="134" y="28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4" y="26"/>
                  </a:lnTo>
                  <a:lnTo>
                    <a:pt x="132" y="26"/>
                  </a:lnTo>
                  <a:lnTo>
                    <a:pt x="132" y="22"/>
                  </a:lnTo>
                  <a:lnTo>
                    <a:pt x="132" y="26"/>
                  </a:lnTo>
                  <a:lnTo>
                    <a:pt x="134" y="22"/>
                  </a:lnTo>
                  <a:lnTo>
                    <a:pt x="132" y="22"/>
                  </a:lnTo>
                  <a:lnTo>
                    <a:pt x="134" y="22"/>
                  </a:lnTo>
                  <a:lnTo>
                    <a:pt x="134" y="18"/>
                  </a:lnTo>
                  <a:lnTo>
                    <a:pt x="132" y="22"/>
                  </a:lnTo>
                  <a:lnTo>
                    <a:pt x="132" y="18"/>
                  </a:lnTo>
                  <a:lnTo>
                    <a:pt x="128" y="18"/>
                  </a:lnTo>
                  <a:lnTo>
                    <a:pt x="128" y="14"/>
                  </a:lnTo>
                  <a:lnTo>
                    <a:pt x="128" y="12"/>
                  </a:lnTo>
                  <a:lnTo>
                    <a:pt x="132" y="12"/>
                  </a:lnTo>
                  <a:lnTo>
                    <a:pt x="132" y="8"/>
                  </a:lnTo>
                  <a:lnTo>
                    <a:pt x="134" y="8"/>
                  </a:lnTo>
                  <a:lnTo>
                    <a:pt x="138" y="8"/>
                  </a:lnTo>
                  <a:lnTo>
                    <a:pt x="142" y="4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4" y="4"/>
                  </a:lnTo>
                  <a:lnTo>
                    <a:pt x="158" y="4"/>
                  </a:lnTo>
                  <a:lnTo>
                    <a:pt x="162" y="4"/>
                  </a:lnTo>
                  <a:lnTo>
                    <a:pt x="164" y="4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0"/>
                  </a:lnTo>
                  <a:lnTo>
                    <a:pt x="176" y="4"/>
                  </a:lnTo>
                  <a:lnTo>
                    <a:pt x="180" y="4"/>
                  </a:lnTo>
                  <a:lnTo>
                    <a:pt x="184" y="4"/>
                  </a:lnTo>
                  <a:lnTo>
                    <a:pt x="188" y="4"/>
                  </a:lnTo>
                  <a:lnTo>
                    <a:pt x="192" y="4"/>
                  </a:lnTo>
                  <a:lnTo>
                    <a:pt x="192" y="8"/>
                  </a:lnTo>
                  <a:lnTo>
                    <a:pt x="194" y="8"/>
                  </a:lnTo>
                  <a:lnTo>
                    <a:pt x="194" y="8"/>
                  </a:lnTo>
                  <a:lnTo>
                    <a:pt x="194" y="8"/>
                  </a:lnTo>
                  <a:close/>
                  <a:moveTo>
                    <a:pt x="184" y="152"/>
                  </a:moveTo>
                  <a:lnTo>
                    <a:pt x="184" y="148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4" y="152"/>
                  </a:lnTo>
                  <a:close/>
                  <a:moveTo>
                    <a:pt x="218" y="164"/>
                  </a:moveTo>
                  <a:lnTo>
                    <a:pt x="218" y="160"/>
                  </a:lnTo>
                  <a:lnTo>
                    <a:pt x="218" y="164"/>
                  </a:lnTo>
                  <a:lnTo>
                    <a:pt x="218" y="164"/>
                  </a:lnTo>
                  <a:lnTo>
                    <a:pt x="218" y="164"/>
                  </a:lnTo>
                  <a:close/>
                  <a:moveTo>
                    <a:pt x="318" y="74"/>
                  </a:moveTo>
                  <a:lnTo>
                    <a:pt x="314" y="74"/>
                  </a:lnTo>
                  <a:lnTo>
                    <a:pt x="310" y="70"/>
                  </a:lnTo>
                  <a:lnTo>
                    <a:pt x="314" y="70"/>
                  </a:lnTo>
                  <a:lnTo>
                    <a:pt x="318" y="70"/>
                  </a:lnTo>
                  <a:lnTo>
                    <a:pt x="318" y="74"/>
                  </a:lnTo>
                  <a:lnTo>
                    <a:pt x="318" y="74"/>
                  </a:lnTo>
                  <a:lnTo>
                    <a:pt x="318" y="74"/>
                  </a:lnTo>
                  <a:close/>
                  <a:moveTo>
                    <a:pt x="292" y="82"/>
                  </a:moveTo>
                  <a:lnTo>
                    <a:pt x="292" y="78"/>
                  </a:lnTo>
                  <a:lnTo>
                    <a:pt x="296" y="78"/>
                  </a:lnTo>
                  <a:lnTo>
                    <a:pt x="300" y="74"/>
                  </a:lnTo>
                  <a:lnTo>
                    <a:pt x="304" y="74"/>
                  </a:lnTo>
                  <a:lnTo>
                    <a:pt x="304" y="78"/>
                  </a:lnTo>
                  <a:lnTo>
                    <a:pt x="306" y="78"/>
                  </a:lnTo>
                  <a:lnTo>
                    <a:pt x="306" y="82"/>
                  </a:lnTo>
                  <a:lnTo>
                    <a:pt x="304" y="82"/>
                  </a:lnTo>
                  <a:lnTo>
                    <a:pt x="304" y="84"/>
                  </a:lnTo>
                  <a:lnTo>
                    <a:pt x="300" y="84"/>
                  </a:lnTo>
                  <a:lnTo>
                    <a:pt x="296" y="84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92" y="82"/>
                  </a:lnTo>
                  <a:lnTo>
                    <a:pt x="292" y="82"/>
                  </a:lnTo>
                  <a:close/>
                  <a:moveTo>
                    <a:pt x="278" y="92"/>
                  </a:moveTo>
                  <a:lnTo>
                    <a:pt x="278" y="88"/>
                  </a:lnTo>
                  <a:lnTo>
                    <a:pt x="280" y="88"/>
                  </a:lnTo>
                  <a:lnTo>
                    <a:pt x="280" y="92"/>
                  </a:lnTo>
                  <a:lnTo>
                    <a:pt x="278" y="92"/>
                  </a:lnTo>
                  <a:lnTo>
                    <a:pt x="278" y="92"/>
                  </a:lnTo>
                  <a:lnTo>
                    <a:pt x="278" y="92"/>
                  </a:lnTo>
                  <a:close/>
                  <a:moveTo>
                    <a:pt x="278" y="96"/>
                  </a:moveTo>
                  <a:lnTo>
                    <a:pt x="280" y="96"/>
                  </a:lnTo>
                  <a:lnTo>
                    <a:pt x="278" y="96"/>
                  </a:lnTo>
                  <a:lnTo>
                    <a:pt x="278" y="96"/>
                  </a:lnTo>
                  <a:lnTo>
                    <a:pt x="278" y="96"/>
                  </a:lnTo>
                  <a:close/>
                  <a:moveTo>
                    <a:pt x="64" y="282"/>
                  </a:moveTo>
                  <a:lnTo>
                    <a:pt x="64" y="278"/>
                  </a:lnTo>
                  <a:lnTo>
                    <a:pt x="60" y="278"/>
                  </a:lnTo>
                  <a:lnTo>
                    <a:pt x="64" y="278"/>
                  </a:lnTo>
                  <a:lnTo>
                    <a:pt x="64" y="276"/>
                  </a:lnTo>
                  <a:lnTo>
                    <a:pt x="68" y="276"/>
                  </a:lnTo>
                  <a:lnTo>
                    <a:pt x="68" y="278"/>
                  </a:lnTo>
                  <a:lnTo>
                    <a:pt x="64" y="278"/>
                  </a:lnTo>
                  <a:lnTo>
                    <a:pt x="64" y="282"/>
                  </a:lnTo>
                  <a:lnTo>
                    <a:pt x="64" y="282"/>
                  </a:lnTo>
                  <a:lnTo>
                    <a:pt x="64" y="282"/>
                  </a:lnTo>
                  <a:close/>
                  <a:moveTo>
                    <a:pt x="8" y="286"/>
                  </a:moveTo>
                  <a:lnTo>
                    <a:pt x="4" y="286"/>
                  </a:lnTo>
                  <a:lnTo>
                    <a:pt x="4" y="282"/>
                  </a:lnTo>
                  <a:lnTo>
                    <a:pt x="4" y="278"/>
                  </a:lnTo>
                  <a:lnTo>
                    <a:pt x="4" y="282"/>
                  </a:lnTo>
                  <a:lnTo>
                    <a:pt x="8" y="282"/>
                  </a:lnTo>
                  <a:lnTo>
                    <a:pt x="8" y="286"/>
                  </a:lnTo>
                  <a:lnTo>
                    <a:pt x="8" y="286"/>
                  </a:lnTo>
                  <a:lnTo>
                    <a:pt x="8" y="286"/>
                  </a:lnTo>
                  <a:close/>
                  <a:moveTo>
                    <a:pt x="56" y="294"/>
                  </a:moveTo>
                  <a:lnTo>
                    <a:pt x="52" y="294"/>
                  </a:lnTo>
                  <a:lnTo>
                    <a:pt x="56" y="294"/>
                  </a:lnTo>
                  <a:lnTo>
                    <a:pt x="56" y="290"/>
                  </a:lnTo>
                  <a:lnTo>
                    <a:pt x="60" y="286"/>
                  </a:lnTo>
                  <a:lnTo>
                    <a:pt x="60" y="282"/>
                  </a:lnTo>
                  <a:lnTo>
                    <a:pt x="64" y="282"/>
                  </a:lnTo>
                  <a:lnTo>
                    <a:pt x="64" y="286"/>
                  </a:lnTo>
                  <a:lnTo>
                    <a:pt x="60" y="290"/>
                  </a:lnTo>
                  <a:lnTo>
                    <a:pt x="60" y="294"/>
                  </a:lnTo>
                  <a:lnTo>
                    <a:pt x="56" y="294"/>
                  </a:lnTo>
                  <a:lnTo>
                    <a:pt x="56" y="294"/>
                  </a:lnTo>
                  <a:lnTo>
                    <a:pt x="56" y="294"/>
                  </a:lnTo>
                  <a:close/>
                  <a:moveTo>
                    <a:pt x="22" y="298"/>
                  </a:moveTo>
                  <a:lnTo>
                    <a:pt x="22" y="294"/>
                  </a:lnTo>
                  <a:lnTo>
                    <a:pt x="20" y="294"/>
                  </a:lnTo>
                  <a:lnTo>
                    <a:pt x="20" y="290"/>
                  </a:lnTo>
                  <a:lnTo>
                    <a:pt x="22" y="290"/>
                  </a:lnTo>
                  <a:lnTo>
                    <a:pt x="26" y="286"/>
                  </a:lnTo>
                  <a:lnTo>
                    <a:pt x="30" y="286"/>
                  </a:lnTo>
                  <a:lnTo>
                    <a:pt x="26" y="286"/>
                  </a:lnTo>
                  <a:lnTo>
                    <a:pt x="26" y="290"/>
                  </a:lnTo>
                  <a:lnTo>
                    <a:pt x="26" y="294"/>
                  </a:lnTo>
                  <a:lnTo>
                    <a:pt x="22" y="294"/>
                  </a:lnTo>
                  <a:lnTo>
                    <a:pt x="22" y="298"/>
                  </a:lnTo>
                  <a:lnTo>
                    <a:pt x="22" y="298"/>
                  </a:lnTo>
                  <a:lnTo>
                    <a:pt x="22" y="298"/>
                  </a:lnTo>
                  <a:close/>
                  <a:moveTo>
                    <a:pt x="16" y="298"/>
                  </a:moveTo>
                  <a:lnTo>
                    <a:pt x="12" y="294"/>
                  </a:lnTo>
                  <a:lnTo>
                    <a:pt x="16" y="294"/>
                  </a:lnTo>
                  <a:lnTo>
                    <a:pt x="16" y="298"/>
                  </a:lnTo>
                  <a:lnTo>
                    <a:pt x="16" y="298"/>
                  </a:lnTo>
                  <a:lnTo>
                    <a:pt x="16" y="298"/>
                  </a:lnTo>
                  <a:close/>
                  <a:moveTo>
                    <a:pt x="38" y="302"/>
                  </a:moveTo>
                  <a:lnTo>
                    <a:pt x="34" y="298"/>
                  </a:lnTo>
                  <a:lnTo>
                    <a:pt x="34" y="294"/>
                  </a:lnTo>
                  <a:lnTo>
                    <a:pt x="38" y="294"/>
                  </a:lnTo>
                  <a:lnTo>
                    <a:pt x="42" y="294"/>
                  </a:lnTo>
                  <a:lnTo>
                    <a:pt x="42" y="298"/>
                  </a:lnTo>
                  <a:lnTo>
                    <a:pt x="38" y="302"/>
                  </a:lnTo>
                  <a:lnTo>
                    <a:pt x="38" y="302"/>
                  </a:lnTo>
                  <a:lnTo>
                    <a:pt x="38" y="302"/>
                  </a:lnTo>
                  <a:close/>
                  <a:moveTo>
                    <a:pt x="4" y="302"/>
                  </a:moveTo>
                  <a:lnTo>
                    <a:pt x="0" y="302"/>
                  </a:lnTo>
                  <a:lnTo>
                    <a:pt x="4" y="302"/>
                  </a:lnTo>
                  <a:lnTo>
                    <a:pt x="4" y="298"/>
                  </a:lnTo>
                  <a:lnTo>
                    <a:pt x="4" y="302"/>
                  </a:lnTo>
                  <a:lnTo>
                    <a:pt x="4" y="302"/>
                  </a:lnTo>
                  <a:lnTo>
                    <a:pt x="4" y="30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4" name="Freeform 196"/>
            <p:cNvSpPr/>
            <p:nvPr/>
          </p:nvSpPr>
          <p:spPr>
            <a:xfrm>
              <a:off x="486720" y="2330640"/>
              <a:ext cx="8032320" cy="1711080"/>
            </a:xfrm>
            <a:custGeom>
              <a:avLst/>
              <a:gdLst/>
              <a:ahLst/>
              <a:rect l="l" t="t" r="r" b="b"/>
              <a:pathLst>
                <a:path w="5060" h="1078">
                  <a:moveTo>
                    <a:pt x="418" y="266"/>
                  </a:moveTo>
                  <a:lnTo>
                    <a:pt x="418" y="262"/>
                  </a:lnTo>
                  <a:lnTo>
                    <a:pt x="422" y="262"/>
                  </a:lnTo>
                  <a:lnTo>
                    <a:pt x="426" y="262"/>
                  </a:lnTo>
                  <a:lnTo>
                    <a:pt x="430" y="262"/>
                  </a:lnTo>
                  <a:lnTo>
                    <a:pt x="430" y="266"/>
                  </a:lnTo>
                  <a:lnTo>
                    <a:pt x="426" y="266"/>
                  </a:lnTo>
                  <a:lnTo>
                    <a:pt x="422" y="268"/>
                  </a:lnTo>
                  <a:lnTo>
                    <a:pt x="426" y="268"/>
                  </a:lnTo>
                  <a:lnTo>
                    <a:pt x="426" y="272"/>
                  </a:lnTo>
                  <a:lnTo>
                    <a:pt x="422" y="272"/>
                  </a:lnTo>
                  <a:lnTo>
                    <a:pt x="422" y="268"/>
                  </a:lnTo>
                  <a:lnTo>
                    <a:pt x="422" y="272"/>
                  </a:lnTo>
                  <a:lnTo>
                    <a:pt x="422" y="276"/>
                  </a:lnTo>
                  <a:lnTo>
                    <a:pt x="418" y="276"/>
                  </a:lnTo>
                  <a:lnTo>
                    <a:pt x="414" y="276"/>
                  </a:lnTo>
                  <a:lnTo>
                    <a:pt x="410" y="276"/>
                  </a:lnTo>
                  <a:lnTo>
                    <a:pt x="410" y="272"/>
                  </a:lnTo>
                  <a:lnTo>
                    <a:pt x="410" y="276"/>
                  </a:lnTo>
                  <a:lnTo>
                    <a:pt x="406" y="276"/>
                  </a:lnTo>
                  <a:lnTo>
                    <a:pt x="406" y="272"/>
                  </a:lnTo>
                  <a:lnTo>
                    <a:pt x="406" y="276"/>
                  </a:lnTo>
                  <a:lnTo>
                    <a:pt x="404" y="276"/>
                  </a:lnTo>
                  <a:lnTo>
                    <a:pt x="404" y="280"/>
                  </a:lnTo>
                  <a:lnTo>
                    <a:pt x="406" y="280"/>
                  </a:lnTo>
                  <a:lnTo>
                    <a:pt x="404" y="280"/>
                  </a:lnTo>
                  <a:lnTo>
                    <a:pt x="404" y="276"/>
                  </a:lnTo>
                  <a:lnTo>
                    <a:pt x="404" y="280"/>
                  </a:lnTo>
                  <a:lnTo>
                    <a:pt x="404" y="284"/>
                  </a:lnTo>
                  <a:lnTo>
                    <a:pt x="404" y="280"/>
                  </a:lnTo>
                  <a:lnTo>
                    <a:pt x="400" y="280"/>
                  </a:lnTo>
                  <a:lnTo>
                    <a:pt x="400" y="284"/>
                  </a:lnTo>
                  <a:lnTo>
                    <a:pt x="396" y="288"/>
                  </a:lnTo>
                  <a:lnTo>
                    <a:pt x="392" y="288"/>
                  </a:lnTo>
                  <a:lnTo>
                    <a:pt x="392" y="284"/>
                  </a:lnTo>
                  <a:lnTo>
                    <a:pt x="396" y="284"/>
                  </a:lnTo>
                  <a:lnTo>
                    <a:pt x="396" y="280"/>
                  </a:lnTo>
                  <a:lnTo>
                    <a:pt x="396" y="284"/>
                  </a:lnTo>
                  <a:lnTo>
                    <a:pt x="392" y="284"/>
                  </a:lnTo>
                  <a:lnTo>
                    <a:pt x="392" y="288"/>
                  </a:lnTo>
                  <a:lnTo>
                    <a:pt x="392" y="284"/>
                  </a:lnTo>
                  <a:lnTo>
                    <a:pt x="388" y="284"/>
                  </a:lnTo>
                  <a:lnTo>
                    <a:pt x="392" y="288"/>
                  </a:lnTo>
                  <a:lnTo>
                    <a:pt x="388" y="288"/>
                  </a:lnTo>
                  <a:lnTo>
                    <a:pt x="384" y="292"/>
                  </a:lnTo>
                  <a:lnTo>
                    <a:pt x="380" y="292"/>
                  </a:lnTo>
                  <a:lnTo>
                    <a:pt x="384" y="292"/>
                  </a:lnTo>
                  <a:lnTo>
                    <a:pt x="380" y="292"/>
                  </a:lnTo>
                  <a:lnTo>
                    <a:pt x="378" y="292"/>
                  </a:lnTo>
                  <a:lnTo>
                    <a:pt x="378" y="294"/>
                  </a:lnTo>
                  <a:lnTo>
                    <a:pt x="374" y="294"/>
                  </a:lnTo>
                  <a:lnTo>
                    <a:pt x="374" y="292"/>
                  </a:lnTo>
                  <a:lnTo>
                    <a:pt x="370" y="292"/>
                  </a:lnTo>
                  <a:lnTo>
                    <a:pt x="374" y="288"/>
                  </a:lnTo>
                  <a:lnTo>
                    <a:pt x="378" y="288"/>
                  </a:lnTo>
                  <a:lnTo>
                    <a:pt x="378" y="284"/>
                  </a:lnTo>
                  <a:lnTo>
                    <a:pt x="380" y="284"/>
                  </a:lnTo>
                  <a:lnTo>
                    <a:pt x="384" y="280"/>
                  </a:lnTo>
                  <a:lnTo>
                    <a:pt x="380" y="280"/>
                  </a:lnTo>
                  <a:lnTo>
                    <a:pt x="378" y="284"/>
                  </a:lnTo>
                  <a:lnTo>
                    <a:pt x="374" y="280"/>
                  </a:lnTo>
                  <a:lnTo>
                    <a:pt x="374" y="272"/>
                  </a:lnTo>
                  <a:lnTo>
                    <a:pt x="378" y="272"/>
                  </a:lnTo>
                  <a:lnTo>
                    <a:pt x="378" y="268"/>
                  </a:lnTo>
                  <a:lnTo>
                    <a:pt x="380" y="266"/>
                  </a:lnTo>
                  <a:lnTo>
                    <a:pt x="380" y="262"/>
                  </a:lnTo>
                  <a:lnTo>
                    <a:pt x="380" y="258"/>
                  </a:lnTo>
                  <a:lnTo>
                    <a:pt x="378" y="258"/>
                  </a:lnTo>
                  <a:lnTo>
                    <a:pt x="380" y="258"/>
                  </a:lnTo>
                  <a:lnTo>
                    <a:pt x="384" y="258"/>
                  </a:lnTo>
                  <a:lnTo>
                    <a:pt x="388" y="254"/>
                  </a:lnTo>
                  <a:lnTo>
                    <a:pt x="392" y="250"/>
                  </a:lnTo>
                  <a:lnTo>
                    <a:pt x="396" y="250"/>
                  </a:lnTo>
                  <a:lnTo>
                    <a:pt x="396" y="254"/>
                  </a:lnTo>
                  <a:lnTo>
                    <a:pt x="400" y="254"/>
                  </a:lnTo>
                  <a:lnTo>
                    <a:pt x="400" y="250"/>
                  </a:lnTo>
                  <a:lnTo>
                    <a:pt x="404" y="250"/>
                  </a:lnTo>
                  <a:lnTo>
                    <a:pt x="404" y="254"/>
                  </a:lnTo>
                  <a:lnTo>
                    <a:pt x="406" y="254"/>
                  </a:lnTo>
                  <a:lnTo>
                    <a:pt x="410" y="254"/>
                  </a:lnTo>
                  <a:lnTo>
                    <a:pt x="406" y="254"/>
                  </a:lnTo>
                  <a:lnTo>
                    <a:pt x="404" y="250"/>
                  </a:lnTo>
                  <a:lnTo>
                    <a:pt x="400" y="250"/>
                  </a:lnTo>
                  <a:lnTo>
                    <a:pt x="400" y="246"/>
                  </a:lnTo>
                  <a:lnTo>
                    <a:pt x="400" y="242"/>
                  </a:lnTo>
                  <a:lnTo>
                    <a:pt x="404" y="242"/>
                  </a:lnTo>
                  <a:lnTo>
                    <a:pt x="406" y="242"/>
                  </a:lnTo>
                  <a:lnTo>
                    <a:pt x="410" y="238"/>
                  </a:lnTo>
                  <a:lnTo>
                    <a:pt x="406" y="238"/>
                  </a:lnTo>
                  <a:lnTo>
                    <a:pt x="404" y="238"/>
                  </a:lnTo>
                  <a:lnTo>
                    <a:pt x="404" y="242"/>
                  </a:lnTo>
                  <a:lnTo>
                    <a:pt x="400" y="242"/>
                  </a:lnTo>
                  <a:lnTo>
                    <a:pt x="400" y="246"/>
                  </a:lnTo>
                  <a:lnTo>
                    <a:pt x="396" y="246"/>
                  </a:lnTo>
                  <a:lnTo>
                    <a:pt x="392" y="246"/>
                  </a:lnTo>
                  <a:lnTo>
                    <a:pt x="388" y="246"/>
                  </a:lnTo>
                  <a:lnTo>
                    <a:pt x="384" y="246"/>
                  </a:lnTo>
                  <a:lnTo>
                    <a:pt x="380" y="250"/>
                  </a:lnTo>
                  <a:lnTo>
                    <a:pt x="378" y="250"/>
                  </a:lnTo>
                  <a:lnTo>
                    <a:pt x="374" y="254"/>
                  </a:lnTo>
                  <a:lnTo>
                    <a:pt x="374" y="258"/>
                  </a:lnTo>
                  <a:lnTo>
                    <a:pt x="370" y="258"/>
                  </a:lnTo>
                  <a:lnTo>
                    <a:pt x="370" y="262"/>
                  </a:lnTo>
                  <a:lnTo>
                    <a:pt x="366" y="262"/>
                  </a:lnTo>
                  <a:lnTo>
                    <a:pt x="366" y="266"/>
                  </a:lnTo>
                  <a:lnTo>
                    <a:pt x="366" y="268"/>
                  </a:lnTo>
                  <a:lnTo>
                    <a:pt x="362" y="268"/>
                  </a:lnTo>
                  <a:lnTo>
                    <a:pt x="358" y="268"/>
                  </a:lnTo>
                  <a:lnTo>
                    <a:pt x="354" y="268"/>
                  </a:lnTo>
                  <a:lnTo>
                    <a:pt x="358" y="268"/>
                  </a:lnTo>
                  <a:lnTo>
                    <a:pt x="362" y="272"/>
                  </a:lnTo>
                  <a:lnTo>
                    <a:pt x="358" y="276"/>
                  </a:lnTo>
                  <a:lnTo>
                    <a:pt x="354" y="276"/>
                  </a:lnTo>
                  <a:lnTo>
                    <a:pt x="350" y="280"/>
                  </a:lnTo>
                  <a:lnTo>
                    <a:pt x="354" y="276"/>
                  </a:lnTo>
                  <a:lnTo>
                    <a:pt x="354" y="280"/>
                  </a:lnTo>
                  <a:lnTo>
                    <a:pt x="354" y="284"/>
                  </a:lnTo>
                  <a:lnTo>
                    <a:pt x="350" y="284"/>
                  </a:lnTo>
                  <a:lnTo>
                    <a:pt x="350" y="280"/>
                  </a:lnTo>
                  <a:lnTo>
                    <a:pt x="350" y="284"/>
                  </a:lnTo>
                  <a:lnTo>
                    <a:pt x="348" y="284"/>
                  </a:lnTo>
                  <a:lnTo>
                    <a:pt x="344" y="284"/>
                  </a:lnTo>
                  <a:lnTo>
                    <a:pt x="348" y="288"/>
                  </a:lnTo>
                  <a:lnTo>
                    <a:pt x="344" y="288"/>
                  </a:lnTo>
                  <a:lnTo>
                    <a:pt x="340" y="288"/>
                  </a:lnTo>
                  <a:lnTo>
                    <a:pt x="344" y="288"/>
                  </a:lnTo>
                  <a:lnTo>
                    <a:pt x="340" y="292"/>
                  </a:lnTo>
                  <a:lnTo>
                    <a:pt x="340" y="294"/>
                  </a:lnTo>
                  <a:lnTo>
                    <a:pt x="344" y="294"/>
                  </a:lnTo>
                  <a:lnTo>
                    <a:pt x="348" y="294"/>
                  </a:lnTo>
                  <a:lnTo>
                    <a:pt x="348" y="298"/>
                  </a:lnTo>
                  <a:lnTo>
                    <a:pt x="350" y="298"/>
                  </a:lnTo>
                  <a:lnTo>
                    <a:pt x="350" y="302"/>
                  </a:lnTo>
                  <a:lnTo>
                    <a:pt x="348" y="306"/>
                  </a:lnTo>
                  <a:lnTo>
                    <a:pt x="344" y="306"/>
                  </a:lnTo>
                  <a:lnTo>
                    <a:pt x="344" y="310"/>
                  </a:lnTo>
                  <a:lnTo>
                    <a:pt x="340" y="310"/>
                  </a:lnTo>
                  <a:lnTo>
                    <a:pt x="344" y="310"/>
                  </a:lnTo>
                  <a:lnTo>
                    <a:pt x="340" y="310"/>
                  </a:lnTo>
                  <a:lnTo>
                    <a:pt x="336" y="314"/>
                  </a:lnTo>
                  <a:lnTo>
                    <a:pt x="340" y="314"/>
                  </a:lnTo>
                  <a:lnTo>
                    <a:pt x="340" y="318"/>
                  </a:lnTo>
                  <a:lnTo>
                    <a:pt x="336" y="318"/>
                  </a:lnTo>
                  <a:lnTo>
                    <a:pt x="332" y="318"/>
                  </a:lnTo>
                  <a:lnTo>
                    <a:pt x="332" y="322"/>
                  </a:lnTo>
                  <a:lnTo>
                    <a:pt x="328" y="318"/>
                  </a:lnTo>
                  <a:lnTo>
                    <a:pt x="328" y="322"/>
                  </a:lnTo>
                  <a:lnTo>
                    <a:pt x="324" y="322"/>
                  </a:lnTo>
                  <a:lnTo>
                    <a:pt x="324" y="324"/>
                  </a:lnTo>
                  <a:lnTo>
                    <a:pt x="322" y="324"/>
                  </a:lnTo>
                  <a:lnTo>
                    <a:pt x="318" y="324"/>
                  </a:lnTo>
                  <a:lnTo>
                    <a:pt x="318" y="328"/>
                  </a:lnTo>
                  <a:lnTo>
                    <a:pt x="314" y="328"/>
                  </a:lnTo>
                  <a:lnTo>
                    <a:pt x="314" y="332"/>
                  </a:lnTo>
                  <a:lnTo>
                    <a:pt x="310" y="332"/>
                  </a:lnTo>
                  <a:lnTo>
                    <a:pt x="306" y="336"/>
                  </a:lnTo>
                  <a:lnTo>
                    <a:pt x="310" y="336"/>
                  </a:lnTo>
                  <a:lnTo>
                    <a:pt x="310" y="340"/>
                  </a:lnTo>
                  <a:lnTo>
                    <a:pt x="306" y="340"/>
                  </a:lnTo>
                  <a:lnTo>
                    <a:pt x="306" y="344"/>
                  </a:lnTo>
                  <a:lnTo>
                    <a:pt x="302" y="344"/>
                  </a:lnTo>
                  <a:lnTo>
                    <a:pt x="298" y="344"/>
                  </a:lnTo>
                  <a:lnTo>
                    <a:pt x="298" y="348"/>
                  </a:lnTo>
                  <a:lnTo>
                    <a:pt x="294" y="348"/>
                  </a:lnTo>
                  <a:lnTo>
                    <a:pt x="294" y="344"/>
                  </a:lnTo>
                  <a:lnTo>
                    <a:pt x="292" y="344"/>
                  </a:lnTo>
                  <a:lnTo>
                    <a:pt x="292" y="348"/>
                  </a:lnTo>
                  <a:lnTo>
                    <a:pt x="292" y="350"/>
                  </a:lnTo>
                  <a:lnTo>
                    <a:pt x="288" y="348"/>
                  </a:lnTo>
                  <a:lnTo>
                    <a:pt x="288" y="350"/>
                  </a:lnTo>
                  <a:lnTo>
                    <a:pt x="284" y="350"/>
                  </a:lnTo>
                  <a:lnTo>
                    <a:pt x="288" y="350"/>
                  </a:lnTo>
                  <a:lnTo>
                    <a:pt x="288" y="354"/>
                  </a:lnTo>
                  <a:lnTo>
                    <a:pt x="284" y="354"/>
                  </a:lnTo>
                  <a:lnTo>
                    <a:pt x="284" y="350"/>
                  </a:lnTo>
                  <a:lnTo>
                    <a:pt x="284" y="354"/>
                  </a:lnTo>
                  <a:lnTo>
                    <a:pt x="280" y="354"/>
                  </a:lnTo>
                  <a:lnTo>
                    <a:pt x="278" y="354"/>
                  </a:lnTo>
                  <a:lnTo>
                    <a:pt x="278" y="358"/>
                  </a:lnTo>
                  <a:lnTo>
                    <a:pt x="280" y="354"/>
                  </a:lnTo>
                  <a:lnTo>
                    <a:pt x="280" y="358"/>
                  </a:lnTo>
                  <a:lnTo>
                    <a:pt x="284" y="358"/>
                  </a:lnTo>
                  <a:lnTo>
                    <a:pt x="280" y="358"/>
                  </a:lnTo>
                  <a:lnTo>
                    <a:pt x="284" y="358"/>
                  </a:lnTo>
                  <a:lnTo>
                    <a:pt x="280" y="362"/>
                  </a:lnTo>
                  <a:lnTo>
                    <a:pt x="280" y="358"/>
                  </a:lnTo>
                  <a:lnTo>
                    <a:pt x="280" y="362"/>
                  </a:lnTo>
                  <a:lnTo>
                    <a:pt x="278" y="362"/>
                  </a:lnTo>
                  <a:lnTo>
                    <a:pt x="280" y="358"/>
                  </a:lnTo>
                  <a:lnTo>
                    <a:pt x="278" y="358"/>
                  </a:lnTo>
                  <a:lnTo>
                    <a:pt x="278" y="362"/>
                  </a:lnTo>
                  <a:lnTo>
                    <a:pt x="278" y="366"/>
                  </a:lnTo>
                  <a:lnTo>
                    <a:pt x="278" y="362"/>
                  </a:lnTo>
                  <a:lnTo>
                    <a:pt x="274" y="362"/>
                  </a:lnTo>
                  <a:lnTo>
                    <a:pt x="274" y="366"/>
                  </a:lnTo>
                  <a:lnTo>
                    <a:pt x="270" y="366"/>
                  </a:lnTo>
                  <a:lnTo>
                    <a:pt x="266" y="366"/>
                  </a:lnTo>
                  <a:lnTo>
                    <a:pt x="266" y="370"/>
                  </a:lnTo>
                  <a:lnTo>
                    <a:pt x="262" y="370"/>
                  </a:lnTo>
                  <a:lnTo>
                    <a:pt x="262" y="374"/>
                  </a:lnTo>
                  <a:lnTo>
                    <a:pt x="262" y="370"/>
                  </a:lnTo>
                  <a:lnTo>
                    <a:pt x="262" y="366"/>
                  </a:lnTo>
                  <a:lnTo>
                    <a:pt x="258" y="366"/>
                  </a:lnTo>
                  <a:lnTo>
                    <a:pt x="258" y="370"/>
                  </a:lnTo>
                  <a:lnTo>
                    <a:pt x="254" y="370"/>
                  </a:lnTo>
                  <a:lnTo>
                    <a:pt x="254" y="374"/>
                  </a:lnTo>
                  <a:lnTo>
                    <a:pt x="250" y="374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8" y="374"/>
                  </a:lnTo>
                  <a:lnTo>
                    <a:pt x="244" y="374"/>
                  </a:lnTo>
                  <a:lnTo>
                    <a:pt x="244" y="378"/>
                  </a:lnTo>
                  <a:lnTo>
                    <a:pt x="240" y="378"/>
                  </a:lnTo>
                  <a:lnTo>
                    <a:pt x="236" y="378"/>
                  </a:lnTo>
                  <a:lnTo>
                    <a:pt x="236" y="374"/>
                  </a:lnTo>
                  <a:lnTo>
                    <a:pt x="240" y="374"/>
                  </a:lnTo>
                  <a:lnTo>
                    <a:pt x="236" y="374"/>
                  </a:lnTo>
                  <a:lnTo>
                    <a:pt x="232" y="374"/>
                  </a:lnTo>
                  <a:lnTo>
                    <a:pt x="232" y="378"/>
                  </a:lnTo>
                  <a:lnTo>
                    <a:pt x="232" y="380"/>
                  </a:lnTo>
                  <a:lnTo>
                    <a:pt x="228" y="380"/>
                  </a:lnTo>
                  <a:lnTo>
                    <a:pt x="228" y="384"/>
                  </a:lnTo>
                  <a:lnTo>
                    <a:pt x="228" y="380"/>
                  </a:lnTo>
                  <a:lnTo>
                    <a:pt x="224" y="384"/>
                  </a:lnTo>
                  <a:lnTo>
                    <a:pt x="222" y="384"/>
                  </a:lnTo>
                  <a:lnTo>
                    <a:pt x="222" y="380"/>
                  </a:lnTo>
                  <a:lnTo>
                    <a:pt x="222" y="384"/>
                  </a:lnTo>
                  <a:lnTo>
                    <a:pt x="218" y="388"/>
                  </a:lnTo>
                  <a:lnTo>
                    <a:pt x="218" y="384"/>
                  </a:lnTo>
                  <a:lnTo>
                    <a:pt x="214" y="384"/>
                  </a:lnTo>
                  <a:lnTo>
                    <a:pt x="214" y="380"/>
                  </a:lnTo>
                  <a:lnTo>
                    <a:pt x="214" y="384"/>
                  </a:lnTo>
                  <a:lnTo>
                    <a:pt x="214" y="388"/>
                  </a:lnTo>
                  <a:lnTo>
                    <a:pt x="210" y="388"/>
                  </a:lnTo>
                  <a:lnTo>
                    <a:pt x="210" y="384"/>
                  </a:lnTo>
                  <a:lnTo>
                    <a:pt x="210" y="380"/>
                  </a:lnTo>
                  <a:lnTo>
                    <a:pt x="214" y="380"/>
                  </a:lnTo>
                  <a:lnTo>
                    <a:pt x="218" y="380"/>
                  </a:lnTo>
                  <a:lnTo>
                    <a:pt x="218" y="378"/>
                  </a:lnTo>
                  <a:lnTo>
                    <a:pt x="222" y="378"/>
                  </a:lnTo>
                  <a:lnTo>
                    <a:pt x="222" y="374"/>
                  </a:lnTo>
                  <a:lnTo>
                    <a:pt x="224" y="374"/>
                  </a:lnTo>
                  <a:lnTo>
                    <a:pt x="224" y="370"/>
                  </a:lnTo>
                  <a:lnTo>
                    <a:pt x="228" y="370"/>
                  </a:lnTo>
                  <a:lnTo>
                    <a:pt x="232" y="366"/>
                  </a:lnTo>
                  <a:lnTo>
                    <a:pt x="240" y="366"/>
                  </a:lnTo>
                  <a:lnTo>
                    <a:pt x="244" y="366"/>
                  </a:lnTo>
                  <a:lnTo>
                    <a:pt x="248" y="370"/>
                  </a:lnTo>
                  <a:lnTo>
                    <a:pt x="248" y="366"/>
                  </a:lnTo>
                  <a:lnTo>
                    <a:pt x="250" y="366"/>
                  </a:lnTo>
                  <a:lnTo>
                    <a:pt x="250" y="370"/>
                  </a:lnTo>
                  <a:lnTo>
                    <a:pt x="254" y="370"/>
                  </a:lnTo>
                  <a:lnTo>
                    <a:pt x="254" y="366"/>
                  </a:lnTo>
                  <a:lnTo>
                    <a:pt x="250" y="366"/>
                  </a:lnTo>
                  <a:lnTo>
                    <a:pt x="250" y="362"/>
                  </a:lnTo>
                  <a:lnTo>
                    <a:pt x="250" y="358"/>
                  </a:lnTo>
                  <a:lnTo>
                    <a:pt x="254" y="358"/>
                  </a:lnTo>
                  <a:lnTo>
                    <a:pt x="254" y="354"/>
                  </a:lnTo>
                  <a:lnTo>
                    <a:pt x="258" y="354"/>
                  </a:lnTo>
                  <a:lnTo>
                    <a:pt x="258" y="350"/>
                  </a:lnTo>
                  <a:lnTo>
                    <a:pt x="262" y="350"/>
                  </a:lnTo>
                  <a:lnTo>
                    <a:pt x="266" y="350"/>
                  </a:lnTo>
                  <a:lnTo>
                    <a:pt x="270" y="348"/>
                  </a:lnTo>
                  <a:lnTo>
                    <a:pt x="274" y="348"/>
                  </a:lnTo>
                  <a:lnTo>
                    <a:pt x="278" y="348"/>
                  </a:lnTo>
                  <a:lnTo>
                    <a:pt x="278" y="344"/>
                  </a:lnTo>
                  <a:lnTo>
                    <a:pt x="278" y="340"/>
                  </a:lnTo>
                  <a:lnTo>
                    <a:pt x="280" y="336"/>
                  </a:lnTo>
                  <a:lnTo>
                    <a:pt x="284" y="332"/>
                  </a:lnTo>
                  <a:lnTo>
                    <a:pt x="288" y="332"/>
                  </a:lnTo>
                  <a:lnTo>
                    <a:pt x="288" y="328"/>
                  </a:lnTo>
                  <a:lnTo>
                    <a:pt x="292" y="328"/>
                  </a:lnTo>
                  <a:lnTo>
                    <a:pt x="292" y="332"/>
                  </a:lnTo>
                  <a:lnTo>
                    <a:pt x="294" y="332"/>
                  </a:lnTo>
                  <a:lnTo>
                    <a:pt x="294" y="328"/>
                  </a:lnTo>
                  <a:lnTo>
                    <a:pt x="292" y="332"/>
                  </a:lnTo>
                  <a:lnTo>
                    <a:pt x="292" y="328"/>
                  </a:lnTo>
                  <a:lnTo>
                    <a:pt x="292" y="324"/>
                  </a:lnTo>
                  <a:lnTo>
                    <a:pt x="292" y="322"/>
                  </a:lnTo>
                  <a:lnTo>
                    <a:pt x="292" y="318"/>
                  </a:lnTo>
                  <a:lnTo>
                    <a:pt x="294" y="314"/>
                  </a:lnTo>
                  <a:lnTo>
                    <a:pt x="298" y="314"/>
                  </a:lnTo>
                  <a:lnTo>
                    <a:pt x="298" y="318"/>
                  </a:lnTo>
                  <a:lnTo>
                    <a:pt x="298" y="314"/>
                  </a:lnTo>
                  <a:lnTo>
                    <a:pt x="294" y="314"/>
                  </a:lnTo>
                  <a:lnTo>
                    <a:pt x="292" y="314"/>
                  </a:lnTo>
                  <a:lnTo>
                    <a:pt x="292" y="310"/>
                  </a:lnTo>
                  <a:lnTo>
                    <a:pt x="294" y="306"/>
                  </a:lnTo>
                  <a:lnTo>
                    <a:pt x="298" y="302"/>
                  </a:lnTo>
                  <a:lnTo>
                    <a:pt x="298" y="298"/>
                  </a:lnTo>
                  <a:lnTo>
                    <a:pt x="302" y="298"/>
                  </a:lnTo>
                  <a:lnTo>
                    <a:pt x="302" y="294"/>
                  </a:lnTo>
                  <a:lnTo>
                    <a:pt x="298" y="298"/>
                  </a:lnTo>
                  <a:lnTo>
                    <a:pt x="294" y="298"/>
                  </a:lnTo>
                  <a:lnTo>
                    <a:pt x="294" y="302"/>
                  </a:lnTo>
                  <a:lnTo>
                    <a:pt x="292" y="302"/>
                  </a:lnTo>
                  <a:lnTo>
                    <a:pt x="288" y="302"/>
                  </a:lnTo>
                  <a:lnTo>
                    <a:pt x="284" y="306"/>
                  </a:lnTo>
                  <a:lnTo>
                    <a:pt x="280" y="306"/>
                  </a:lnTo>
                  <a:lnTo>
                    <a:pt x="280" y="302"/>
                  </a:lnTo>
                  <a:lnTo>
                    <a:pt x="278" y="302"/>
                  </a:lnTo>
                  <a:lnTo>
                    <a:pt x="278" y="298"/>
                  </a:lnTo>
                  <a:lnTo>
                    <a:pt x="280" y="298"/>
                  </a:lnTo>
                  <a:lnTo>
                    <a:pt x="280" y="294"/>
                  </a:lnTo>
                  <a:lnTo>
                    <a:pt x="284" y="294"/>
                  </a:lnTo>
                  <a:lnTo>
                    <a:pt x="284" y="298"/>
                  </a:lnTo>
                  <a:lnTo>
                    <a:pt x="284" y="294"/>
                  </a:lnTo>
                  <a:lnTo>
                    <a:pt x="280" y="294"/>
                  </a:lnTo>
                  <a:lnTo>
                    <a:pt x="278" y="292"/>
                  </a:lnTo>
                  <a:lnTo>
                    <a:pt x="278" y="294"/>
                  </a:lnTo>
                  <a:lnTo>
                    <a:pt x="280" y="294"/>
                  </a:lnTo>
                  <a:lnTo>
                    <a:pt x="278" y="298"/>
                  </a:lnTo>
                  <a:lnTo>
                    <a:pt x="274" y="298"/>
                  </a:lnTo>
                  <a:lnTo>
                    <a:pt x="274" y="302"/>
                  </a:lnTo>
                  <a:lnTo>
                    <a:pt x="278" y="310"/>
                  </a:lnTo>
                  <a:lnTo>
                    <a:pt x="274" y="310"/>
                  </a:lnTo>
                  <a:lnTo>
                    <a:pt x="270" y="310"/>
                  </a:lnTo>
                  <a:lnTo>
                    <a:pt x="270" y="306"/>
                  </a:lnTo>
                  <a:lnTo>
                    <a:pt x="266" y="302"/>
                  </a:lnTo>
                  <a:lnTo>
                    <a:pt x="262" y="298"/>
                  </a:lnTo>
                  <a:lnTo>
                    <a:pt x="262" y="302"/>
                  </a:lnTo>
                  <a:lnTo>
                    <a:pt x="258" y="302"/>
                  </a:lnTo>
                  <a:lnTo>
                    <a:pt x="258" y="298"/>
                  </a:lnTo>
                  <a:lnTo>
                    <a:pt x="254" y="298"/>
                  </a:lnTo>
                  <a:lnTo>
                    <a:pt x="254" y="294"/>
                  </a:lnTo>
                  <a:lnTo>
                    <a:pt x="250" y="294"/>
                  </a:lnTo>
                  <a:lnTo>
                    <a:pt x="248" y="298"/>
                  </a:lnTo>
                  <a:lnTo>
                    <a:pt x="244" y="298"/>
                  </a:lnTo>
                  <a:lnTo>
                    <a:pt x="244" y="302"/>
                  </a:lnTo>
                  <a:lnTo>
                    <a:pt x="240" y="302"/>
                  </a:lnTo>
                  <a:lnTo>
                    <a:pt x="240" y="306"/>
                  </a:lnTo>
                  <a:lnTo>
                    <a:pt x="236" y="306"/>
                  </a:lnTo>
                  <a:lnTo>
                    <a:pt x="232" y="306"/>
                  </a:lnTo>
                  <a:lnTo>
                    <a:pt x="228" y="306"/>
                  </a:lnTo>
                  <a:lnTo>
                    <a:pt x="228" y="302"/>
                  </a:lnTo>
                  <a:lnTo>
                    <a:pt x="228" y="306"/>
                  </a:lnTo>
                  <a:lnTo>
                    <a:pt x="232" y="306"/>
                  </a:lnTo>
                  <a:lnTo>
                    <a:pt x="232" y="302"/>
                  </a:lnTo>
                  <a:lnTo>
                    <a:pt x="236" y="302"/>
                  </a:lnTo>
                  <a:lnTo>
                    <a:pt x="232" y="302"/>
                  </a:lnTo>
                  <a:lnTo>
                    <a:pt x="232" y="298"/>
                  </a:lnTo>
                  <a:lnTo>
                    <a:pt x="232" y="294"/>
                  </a:lnTo>
                  <a:lnTo>
                    <a:pt x="236" y="294"/>
                  </a:lnTo>
                  <a:lnTo>
                    <a:pt x="232" y="294"/>
                  </a:lnTo>
                  <a:lnTo>
                    <a:pt x="228" y="294"/>
                  </a:lnTo>
                  <a:lnTo>
                    <a:pt x="228" y="292"/>
                  </a:lnTo>
                  <a:lnTo>
                    <a:pt x="228" y="288"/>
                  </a:lnTo>
                  <a:lnTo>
                    <a:pt x="232" y="288"/>
                  </a:lnTo>
                  <a:lnTo>
                    <a:pt x="232" y="284"/>
                  </a:lnTo>
                  <a:lnTo>
                    <a:pt x="232" y="280"/>
                  </a:lnTo>
                  <a:lnTo>
                    <a:pt x="228" y="280"/>
                  </a:lnTo>
                  <a:lnTo>
                    <a:pt x="228" y="276"/>
                  </a:lnTo>
                  <a:lnTo>
                    <a:pt x="224" y="272"/>
                  </a:lnTo>
                  <a:lnTo>
                    <a:pt x="228" y="268"/>
                  </a:lnTo>
                  <a:lnTo>
                    <a:pt x="224" y="268"/>
                  </a:lnTo>
                  <a:lnTo>
                    <a:pt x="224" y="272"/>
                  </a:lnTo>
                  <a:lnTo>
                    <a:pt x="224" y="268"/>
                  </a:lnTo>
                  <a:lnTo>
                    <a:pt x="224" y="266"/>
                  </a:lnTo>
                  <a:lnTo>
                    <a:pt x="224" y="262"/>
                  </a:lnTo>
                  <a:lnTo>
                    <a:pt x="228" y="262"/>
                  </a:lnTo>
                  <a:lnTo>
                    <a:pt x="228" y="258"/>
                  </a:lnTo>
                  <a:lnTo>
                    <a:pt x="228" y="262"/>
                  </a:lnTo>
                  <a:lnTo>
                    <a:pt x="228" y="258"/>
                  </a:lnTo>
                  <a:lnTo>
                    <a:pt x="232" y="258"/>
                  </a:lnTo>
                  <a:lnTo>
                    <a:pt x="228" y="258"/>
                  </a:lnTo>
                  <a:lnTo>
                    <a:pt x="224" y="262"/>
                  </a:lnTo>
                  <a:lnTo>
                    <a:pt x="224" y="266"/>
                  </a:lnTo>
                  <a:lnTo>
                    <a:pt x="222" y="266"/>
                  </a:lnTo>
                  <a:lnTo>
                    <a:pt x="222" y="268"/>
                  </a:lnTo>
                  <a:lnTo>
                    <a:pt x="224" y="268"/>
                  </a:lnTo>
                  <a:lnTo>
                    <a:pt x="222" y="272"/>
                  </a:lnTo>
                  <a:lnTo>
                    <a:pt x="222" y="276"/>
                  </a:lnTo>
                  <a:lnTo>
                    <a:pt x="218" y="276"/>
                  </a:lnTo>
                  <a:lnTo>
                    <a:pt x="214" y="276"/>
                  </a:lnTo>
                  <a:lnTo>
                    <a:pt x="210" y="280"/>
                  </a:lnTo>
                  <a:lnTo>
                    <a:pt x="206" y="280"/>
                  </a:lnTo>
                  <a:lnTo>
                    <a:pt x="202" y="280"/>
                  </a:lnTo>
                  <a:lnTo>
                    <a:pt x="198" y="280"/>
                  </a:lnTo>
                  <a:lnTo>
                    <a:pt x="198" y="276"/>
                  </a:lnTo>
                  <a:lnTo>
                    <a:pt x="198" y="272"/>
                  </a:lnTo>
                  <a:lnTo>
                    <a:pt x="194" y="272"/>
                  </a:lnTo>
                  <a:lnTo>
                    <a:pt x="194" y="268"/>
                  </a:lnTo>
                  <a:lnTo>
                    <a:pt x="192" y="268"/>
                  </a:lnTo>
                  <a:lnTo>
                    <a:pt x="188" y="266"/>
                  </a:lnTo>
                  <a:lnTo>
                    <a:pt x="184" y="266"/>
                  </a:lnTo>
                  <a:lnTo>
                    <a:pt x="188" y="266"/>
                  </a:lnTo>
                  <a:lnTo>
                    <a:pt x="188" y="262"/>
                  </a:lnTo>
                  <a:lnTo>
                    <a:pt x="184" y="262"/>
                  </a:lnTo>
                  <a:lnTo>
                    <a:pt x="180" y="262"/>
                  </a:lnTo>
                  <a:lnTo>
                    <a:pt x="184" y="262"/>
                  </a:lnTo>
                  <a:lnTo>
                    <a:pt x="188" y="258"/>
                  </a:lnTo>
                  <a:lnTo>
                    <a:pt x="188" y="254"/>
                  </a:lnTo>
                  <a:lnTo>
                    <a:pt x="192" y="254"/>
                  </a:lnTo>
                  <a:lnTo>
                    <a:pt x="194" y="258"/>
                  </a:lnTo>
                  <a:lnTo>
                    <a:pt x="198" y="258"/>
                  </a:lnTo>
                  <a:lnTo>
                    <a:pt x="194" y="258"/>
                  </a:lnTo>
                  <a:lnTo>
                    <a:pt x="194" y="262"/>
                  </a:lnTo>
                  <a:lnTo>
                    <a:pt x="198" y="258"/>
                  </a:lnTo>
                  <a:lnTo>
                    <a:pt x="202" y="258"/>
                  </a:lnTo>
                  <a:lnTo>
                    <a:pt x="202" y="262"/>
                  </a:lnTo>
                  <a:lnTo>
                    <a:pt x="206" y="262"/>
                  </a:lnTo>
                  <a:lnTo>
                    <a:pt x="210" y="258"/>
                  </a:lnTo>
                  <a:lnTo>
                    <a:pt x="206" y="258"/>
                  </a:lnTo>
                  <a:lnTo>
                    <a:pt x="206" y="254"/>
                  </a:lnTo>
                  <a:lnTo>
                    <a:pt x="202" y="254"/>
                  </a:lnTo>
                  <a:lnTo>
                    <a:pt x="206" y="254"/>
                  </a:lnTo>
                  <a:lnTo>
                    <a:pt x="206" y="250"/>
                  </a:lnTo>
                  <a:lnTo>
                    <a:pt x="202" y="254"/>
                  </a:lnTo>
                  <a:lnTo>
                    <a:pt x="198" y="254"/>
                  </a:lnTo>
                  <a:lnTo>
                    <a:pt x="194" y="254"/>
                  </a:lnTo>
                  <a:lnTo>
                    <a:pt x="192" y="254"/>
                  </a:lnTo>
                  <a:lnTo>
                    <a:pt x="188" y="254"/>
                  </a:lnTo>
                  <a:lnTo>
                    <a:pt x="184" y="254"/>
                  </a:lnTo>
                  <a:lnTo>
                    <a:pt x="184" y="250"/>
                  </a:lnTo>
                  <a:lnTo>
                    <a:pt x="188" y="250"/>
                  </a:lnTo>
                  <a:lnTo>
                    <a:pt x="192" y="250"/>
                  </a:lnTo>
                  <a:lnTo>
                    <a:pt x="188" y="250"/>
                  </a:lnTo>
                  <a:lnTo>
                    <a:pt x="184" y="250"/>
                  </a:lnTo>
                  <a:lnTo>
                    <a:pt x="184" y="246"/>
                  </a:lnTo>
                  <a:lnTo>
                    <a:pt x="180" y="246"/>
                  </a:lnTo>
                  <a:lnTo>
                    <a:pt x="184" y="246"/>
                  </a:lnTo>
                  <a:lnTo>
                    <a:pt x="184" y="242"/>
                  </a:lnTo>
                  <a:lnTo>
                    <a:pt x="188" y="242"/>
                  </a:lnTo>
                  <a:lnTo>
                    <a:pt x="188" y="238"/>
                  </a:lnTo>
                  <a:lnTo>
                    <a:pt x="192" y="238"/>
                  </a:lnTo>
                  <a:lnTo>
                    <a:pt x="192" y="236"/>
                  </a:lnTo>
                  <a:lnTo>
                    <a:pt x="192" y="238"/>
                  </a:lnTo>
                  <a:lnTo>
                    <a:pt x="188" y="238"/>
                  </a:lnTo>
                  <a:lnTo>
                    <a:pt x="188" y="242"/>
                  </a:lnTo>
                  <a:lnTo>
                    <a:pt x="184" y="242"/>
                  </a:lnTo>
                  <a:lnTo>
                    <a:pt x="184" y="246"/>
                  </a:lnTo>
                  <a:lnTo>
                    <a:pt x="180" y="246"/>
                  </a:lnTo>
                  <a:lnTo>
                    <a:pt x="184" y="246"/>
                  </a:lnTo>
                  <a:lnTo>
                    <a:pt x="180" y="250"/>
                  </a:lnTo>
                  <a:lnTo>
                    <a:pt x="176" y="246"/>
                  </a:lnTo>
                  <a:lnTo>
                    <a:pt x="180" y="246"/>
                  </a:lnTo>
                  <a:lnTo>
                    <a:pt x="176" y="242"/>
                  </a:lnTo>
                  <a:lnTo>
                    <a:pt x="172" y="242"/>
                  </a:lnTo>
                  <a:lnTo>
                    <a:pt x="176" y="242"/>
                  </a:lnTo>
                  <a:lnTo>
                    <a:pt x="176" y="238"/>
                  </a:lnTo>
                  <a:lnTo>
                    <a:pt x="172" y="238"/>
                  </a:lnTo>
                  <a:lnTo>
                    <a:pt x="168" y="238"/>
                  </a:lnTo>
                  <a:lnTo>
                    <a:pt x="168" y="236"/>
                  </a:lnTo>
                  <a:lnTo>
                    <a:pt x="172" y="236"/>
                  </a:lnTo>
                  <a:lnTo>
                    <a:pt x="176" y="236"/>
                  </a:lnTo>
                  <a:lnTo>
                    <a:pt x="172" y="236"/>
                  </a:lnTo>
                  <a:lnTo>
                    <a:pt x="172" y="232"/>
                  </a:lnTo>
                  <a:lnTo>
                    <a:pt x="176" y="232"/>
                  </a:lnTo>
                  <a:lnTo>
                    <a:pt x="176" y="228"/>
                  </a:lnTo>
                  <a:lnTo>
                    <a:pt x="176" y="224"/>
                  </a:lnTo>
                  <a:lnTo>
                    <a:pt x="180" y="224"/>
                  </a:lnTo>
                  <a:lnTo>
                    <a:pt x="180" y="222"/>
                  </a:lnTo>
                  <a:lnTo>
                    <a:pt x="184" y="222"/>
                  </a:lnTo>
                  <a:lnTo>
                    <a:pt x="184" y="218"/>
                  </a:lnTo>
                  <a:lnTo>
                    <a:pt x="188" y="218"/>
                  </a:lnTo>
                  <a:lnTo>
                    <a:pt x="192" y="218"/>
                  </a:lnTo>
                  <a:lnTo>
                    <a:pt x="192" y="222"/>
                  </a:lnTo>
                  <a:lnTo>
                    <a:pt x="192" y="218"/>
                  </a:lnTo>
                  <a:lnTo>
                    <a:pt x="188" y="218"/>
                  </a:lnTo>
                  <a:lnTo>
                    <a:pt x="192" y="214"/>
                  </a:lnTo>
                  <a:lnTo>
                    <a:pt x="194" y="210"/>
                  </a:lnTo>
                  <a:lnTo>
                    <a:pt x="192" y="214"/>
                  </a:lnTo>
                  <a:lnTo>
                    <a:pt x="188" y="210"/>
                  </a:lnTo>
                  <a:lnTo>
                    <a:pt x="192" y="206"/>
                  </a:lnTo>
                  <a:lnTo>
                    <a:pt x="194" y="206"/>
                  </a:lnTo>
                  <a:lnTo>
                    <a:pt x="194" y="202"/>
                  </a:lnTo>
                  <a:lnTo>
                    <a:pt x="192" y="202"/>
                  </a:lnTo>
                  <a:lnTo>
                    <a:pt x="194" y="198"/>
                  </a:lnTo>
                  <a:lnTo>
                    <a:pt x="198" y="198"/>
                  </a:lnTo>
                  <a:lnTo>
                    <a:pt x="202" y="198"/>
                  </a:lnTo>
                  <a:lnTo>
                    <a:pt x="206" y="198"/>
                  </a:lnTo>
                  <a:lnTo>
                    <a:pt x="206" y="202"/>
                  </a:lnTo>
                  <a:lnTo>
                    <a:pt x="210" y="202"/>
                  </a:lnTo>
                  <a:lnTo>
                    <a:pt x="210" y="206"/>
                  </a:lnTo>
                  <a:lnTo>
                    <a:pt x="214" y="206"/>
                  </a:lnTo>
                  <a:lnTo>
                    <a:pt x="214" y="202"/>
                  </a:lnTo>
                  <a:lnTo>
                    <a:pt x="218" y="202"/>
                  </a:lnTo>
                  <a:lnTo>
                    <a:pt x="222" y="198"/>
                  </a:lnTo>
                  <a:lnTo>
                    <a:pt x="224" y="194"/>
                  </a:lnTo>
                  <a:lnTo>
                    <a:pt x="224" y="192"/>
                  </a:lnTo>
                  <a:lnTo>
                    <a:pt x="228" y="194"/>
                  </a:lnTo>
                  <a:lnTo>
                    <a:pt x="232" y="194"/>
                  </a:lnTo>
                  <a:lnTo>
                    <a:pt x="236" y="194"/>
                  </a:lnTo>
                  <a:lnTo>
                    <a:pt x="240" y="194"/>
                  </a:lnTo>
                  <a:lnTo>
                    <a:pt x="248" y="188"/>
                  </a:lnTo>
                  <a:lnTo>
                    <a:pt x="248" y="184"/>
                  </a:lnTo>
                  <a:lnTo>
                    <a:pt x="244" y="180"/>
                  </a:lnTo>
                  <a:lnTo>
                    <a:pt x="244" y="176"/>
                  </a:lnTo>
                  <a:lnTo>
                    <a:pt x="240" y="172"/>
                  </a:lnTo>
                  <a:lnTo>
                    <a:pt x="236" y="172"/>
                  </a:lnTo>
                  <a:lnTo>
                    <a:pt x="236" y="168"/>
                  </a:lnTo>
                  <a:lnTo>
                    <a:pt x="240" y="168"/>
                  </a:lnTo>
                  <a:lnTo>
                    <a:pt x="244" y="168"/>
                  </a:lnTo>
                  <a:lnTo>
                    <a:pt x="248" y="166"/>
                  </a:lnTo>
                  <a:lnTo>
                    <a:pt x="248" y="162"/>
                  </a:lnTo>
                  <a:lnTo>
                    <a:pt x="244" y="162"/>
                  </a:lnTo>
                  <a:lnTo>
                    <a:pt x="240" y="162"/>
                  </a:lnTo>
                  <a:lnTo>
                    <a:pt x="244" y="162"/>
                  </a:lnTo>
                  <a:lnTo>
                    <a:pt x="244" y="158"/>
                  </a:lnTo>
                  <a:lnTo>
                    <a:pt x="240" y="158"/>
                  </a:lnTo>
                  <a:lnTo>
                    <a:pt x="240" y="162"/>
                  </a:lnTo>
                  <a:lnTo>
                    <a:pt x="236" y="166"/>
                  </a:lnTo>
                  <a:lnTo>
                    <a:pt x="236" y="162"/>
                  </a:lnTo>
                  <a:lnTo>
                    <a:pt x="232" y="162"/>
                  </a:lnTo>
                  <a:lnTo>
                    <a:pt x="232" y="166"/>
                  </a:lnTo>
                  <a:lnTo>
                    <a:pt x="228" y="166"/>
                  </a:lnTo>
                  <a:lnTo>
                    <a:pt x="232" y="166"/>
                  </a:lnTo>
                  <a:lnTo>
                    <a:pt x="228" y="166"/>
                  </a:lnTo>
                  <a:lnTo>
                    <a:pt x="224" y="166"/>
                  </a:lnTo>
                  <a:lnTo>
                    <a:pt x="224" y="168"/>
                  </a:lnTo>
                  <a:lnTo>
                    <a:pt x="222" y="168"/>
                  </a:lnTo>
                  <a:lnTo>
                    <a:pt x="222" y="172"/>
                  </a:lnTo>
                  <a:lnTo>
                    <a:pt x="218" y="172"/>
                  </a:lnTo>
                  <a:lnTo>
                    <a:pt x="218" y="168"/>
                  </a:lnTo>
                  <a:lnTo>
                    <a:pt x="214" y="166"/>
                  </a:lnTo>
                  <a:lnTo>
                    <a:pt x="210" y="166"/>
                  </a:lnTo>
                  <a:lnTo>
                    <a:pt x="210" y="168"/>
                  </a:lnTo>
                  <a:lnTo>
                    <a:pt x="214" y="168"/>
                  </a:lnTo>
                  <a:lnTo>
                    <a:pt x="214" y="172"/>
                  </a:lnTo>
                  <a:lnTo>
                    <a:pt x="210" y="172"/>
                  </a:lnTo>
                  <a:lnTo>
                    <a:pt x="210" y="168"/>
                  </a:lnTo>
                  <a:lnTo>
                    <a:pt x="206" y="168"/>
                  </a:lnTo>
                  <a:lnTo>
                    <a:pt x="202" y="168"/>
                  </a:lnTo>
                  <a:lnTo>
                    <a:pt x="198" y="168"/>
                  </a:lnTo>
                  <a:lnTo>
                    <a:pt x="194" y="168"/>
                  </a:lnTo>
                  <a:lnTo>
                    <a:pt x="192" y="168"/>
                  </a:lnTo>
                  <a:lnTo>
                    <a:pt x="188" y="168"/>
                  </a:lnTo>
                  <a:lnTo>
                    <a:pt x="188" y="172"/>
                  </a:lnTo>
                  <a:lnTo>
                    <a:pt x="192" y="172"/>
                  </a:lnTo>
                  <a:lnTo>
                    <a:pt x="192" y="168"/>
                  </a:lnTo>
                  <a:lnTo>
                    <a:pt x="192" y="172"/>
                  </a:lnTo>
                  <a:lnTo>
                    <a:pt x="188" y="172"/>
                  </a:lnTo>
                  <a:lnTo>
                    <a:pt x="184" y="172"/>
                  </a:lnTo>
                  <a:lnTo>
                    <a:pt x="184" y="168"/>
                  </a:lnTo>
                  <a:lnTo>
                    <a:pt x="180" y="168"/>
                  </a:lnTo>
                  <a:lnTo>
                    <a:pt x="176" y="168"/>
                  </a:lnTo>
                  <a:lnTo>
                    <a:pt x="172" y="168"/>
                  </a:lnTo>
                  <a:lnTo>
                    <a:pt x="168" y="168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2"/>
                  </a:lnTo>
                  <a:lnTo>
                    <a:pt x="168" y="162"/>
                  </a:lnTo>
                  <a:lnTo>
                    <a:pt x="166" y="162"/>
                  </a:lnTo>
                  <a:lnTo>
                    <a:pt x="166" y="158"/>
                  </a:lnTo>
                  <a:lnTo>
                    <a:pt x="162" y="158"/>
                  </a:lnTo>
                  <a:lnTo>
                    <a:pt x="162" y="154"/>
                  </a:lnTo>
                  <a:lnTo>
                    <a:pt x="158" y="154"/>
                  </a:lnTo>
                  <a:lnTo>
                    <a:pt x="162" y="154"/>
                  </a:lnTo>
                  <a:lnTo>
                    <a:pt x="162" y="150"/>
                  </a:lnTo>
                  <a:lnTo>
                    <a:pt x="162" y="154"/>
                  </a:lnTo>
                  <a:lnTo>
                    <a:pt x="166" y="154"/>
                  </a:lnTo>
                  <a:lnTo>
                    <a:pt x="168" y="150"/>
                  </a:lnTo>
                  <a:lnTo>
                    <a:pt x="168" y="154"/>
                  </a:lnTo>
                  <a:lnTo>
                    <a:pt x="172" y="154"/>
                  </a:lnTo>
                  <a:lnTo>
                    <a:pt x="172" y="150"/>
                  </a:lnTo>
                  <a:lnTo>
                    <a:pt x="168" y="150"/>
                  </a:lnTo>
                  <a:lnTo>
                    <a:pt x="166" y="150"/>
                  </a:lnTo>
                  <a:lnTo>
                    <a:pt x="162" y="150"/>
                  </a:lnTo>
                  <a:lnTo>
                    <a:pt x="158" y="150"/>
                  </a:lnTo>
                  <a:lnTo>
                    <a:pt x="154" y="146"/>
                  </a:lnTo>
                  <a:lnTo>
                    <a:pt x="150" y="146"/>
                  </a:lnTo>
                  <a:lnTo>
                    <a:pt x="146" y="146"/>
                  </a:lnTo>
                  <a:lnTo>
                    <a:pt x="146" y="142"/>
                  </a:lnTo>
                  <a:lnTo>
                    <a:pt x="142" y="142"/>
                  </a:lnTo>
                  <a:lnTo>
                    <a:pt x="142" y="138"/>
                  </a:lnTo>
                  <a:lnTo>
                    <a:pt x="146" y="138"/>
                  </a:lnTo>
                  <a:lnTo>
                    <a:pt x="146" y="142"/>
                  </a:lnTo>
                  <a:lnTo>
                    <a:pt x="142" y="142"/>
                  </a:lnTo>
                  <a:lnTo>
                    <a:pt x="146" y="142"/>
                  </a:lnTo>
                  <a:lnTo>
                    <a:pt x="150" y="138"/>
                  </a:lnTo>
                  <a:lnTo>
                    <a:pt x="154" y="138"/>
                  </a:lnTo>
                  <a:lnTo>
                    <a:pt x="154" y="136"/>
                  </a:lnTo>
                  <a:lnTo>
                    <a:pt x="158" y="138"/>
                  </a:lnTo>
                  <a:lnTo>
                    <a:pt x="158" y="136"/>
                  </a:lnTo>
                  <a:lnTo>
                    <a:pt x="162" y="136"/>
                  </a:lnTo>
                  <a:lnTo>
                    <a:pt x="158" y="136"/>
                  </a:lnTo>
                  <a:lnTo>
                    <a:pt x="162" y="136"/>
                  </a:lnTo>
                  <a:lnTo>
                    <a:pt x="162" y="132"/>
                  </a:lnTo>
                  <a:lnTo>
                    <a:pt x="166" y="132"/>
                  </a:lnTo>
                  <a:lnTo>
                    <a:pt x="168" y="128"/>
                  </a:lnTo>
                  <a:lnTo>
                    <a:pt x="172" y="132"/>
                  </a:lnTo>
                  <a:lnTo>
                    <a:pt x="176" y="132"/>
                  </a:lnTo>
                  <a:lnTo>
                    <a:pt x="180" y="132"/>
                  </a:lnTo>
                  <a:lnTo>
                    <a:pt x="176" y="128"/>
                  </a:lnTo>
                  <a:lnTo>
                    <a:pt x="172" y="128"/>
                  </a:lnTo>
                  <a:lnTo>
                    <a:pt x="176" y="128"/>
                  </a:lnTo>
                  <a:lnTo>
                    <a:pt x="176" y="124"/>
                  </a:lnTo>
                  <a:lnTo>
                    <a:pt x="180" y="124"/>
                  </a:lnTo>
                  <a:lnTo>
                    <a:pt x="184" y="124"/>
                  </a:lnTo>
                  <a:lnTo>
                    <a:pt x="188" y="124"/>
                  </a:lnTo>
                  <a:lnTo>
                    <a:pt x="192" y="120"/>
                  </a:lnTo>
                  <a:lnTo>
                    <a:pt x="194" y="120"/>
                  </a:lnTo>
                  <a:lnTo>
                    <a:pt x="198" y="120"/>
                  </a:lnTo>
                  <a:lnTo>
                    <a:pt x="202" y="120"/>
                  </a:lnTo>
                  <a:lnTo>
                    <a:pt x="206" y="120"/>
                  </a:lnTo>
                  <a:lnTo>
                    <a:pt x="202" y="120"/>
                  </a:lnTo>
                  <a:lnTo>
                    <a:pt x="206" y="120"/>
                  </a:lnTo>
                  <a:lnTo>
                    <a:pt x="202" y="124"/>
                  </a:lnTo>
                  <a:lnTo>
                    <a:pt x="202" y="128"/>
                  </a:lnTo>
                  <a:lnTo>
                    <a:pt x="198" y="128"/>
                  </a:lnTo>
                  <a:lnTo>
                    <a:pt x="202" y="128"/>
                  </a:lnTo>
                  <a:lnTo>
                    <a:pt x="202" y="132"/>
                  </a:lnTo>
                  <a:lnTo>
                    <a:pt x="206" y="132"/>
                  </a:lnTo>
                  <a:lnTo>
                    <a:pt x="210" y="132"/>
                  </a:lnTo>
                  <a:lnTo>
                    <a:pt x="214" y="132"/>
                  </a:lnTo>
                  <a:lnTo>
                    <a:pt x="218" y="132"/>
                  </a:lnTo>
                  <a:lnTo>
                    <a:pt x="222" y="132"/>
                  </a:lnTo>
                  <a:lnTo>
                    <a:pt x="224" y="132"/>
                  </a:lnTo>
                  <a:lnTo>
                    <a:pt x="228" y="132"/>
                  </a:lnTo>
                  <a:lnTo>
                    <a:pt x="232" y="136"/>
                  </a:lnTo>
                  <a:lnTo>
                    <a:pt x="232" y="132"/>
                  </a:lnTo>
                  <a:lnTo>
                    <a:pt x="236" y="132"/>
                  </a:lnTo>
                  <a:lnTo>
                    <a:pt x="236" y="128"/>
                  </a:lnTo>
                  <a:lnTo>
                    <a:pt x="240" y="128"/>
                  </a:lnTo>
                  <a:lnTo>
                    <a:pt x="244" y="128"/>
                  </a:lnTo>
                  <a:lnTo>
                    <a:pt x="244" y="132"/>
                  </a:lnTo>
                  <a:lnTo>
                    <a:pt x="240" y="132"/>
                  </a:lnTo>
                  <a:lnTo>
                    <a:pt x="244" y="132"/>
                  </a:lnTo>
                  <a:lnTo>
                    <a:pt x="244" y="128"/>
                  </a:lnTo>
                  <a:lnTo>
                    <a:pt x="244" y="124"/>
                  </a:lnTo>
                  <a:lnTo>
                    <a:pt x="240" y="124"/>
                  </a:lnTo>
                  <a:lnTo>
                    <a:pt x="236" y="124"/>
                  </a:lnTo>
                  <a:lnTo>
                    <a:pt x="232" y="124"/>
                  </a:lnTo>
                  <a:lnTo>
                    <a:pt x="232" y="128"/>
                  </a:lnTo>
                  <a:lnTo>
                    <a:pt x="228" y="124"/>
                  </a:lnTo>
                  <a:lnTo>
                    <a:pt x="232" y="124"/>
                  </a:lnTo>
                  <a:lnTo>
                    <a:pt x="232" y="120"/>
                  </a:lnTo>
                  <a:lnTo>
                    <a:pt x="228" y="116"/>
                  </a:lnTo>
                  <a:lnTo>
                    <a:pt x="224" y="116"/>
                  </a:lnTo>
                  <a:lnTo>
                    <a:pt x="222" y="116"/>
                  </a:lnTo>
                  <a:lnTo>
                    <a:pt x="222" y="112"/>
                  </a:lnTo>
                  <a:lnTo>
                    <a:pt x="224" y="110"/>
                  </a:lnTo>
                  <a:lnTo>
                    <a:pt x="228" y="112"/>
                  </a:lnTo>
                  <a:lnTo>
                    <a:pt x="228" y="116"/>
                  </a:lnTo>
                  <a:lnTo>
                    <a:pt x="232" y="120"/>
                  </a:lnTo>
                  <a:lnTo>
                    <a:pt x="236" y="124"/>
                  </a:lnTo>
                  <a:lnTo>
                    <a:pt x="240" y="120"/>
                  </a:lnTo>
                  <a:lnTo>
                    <a:pt x="244" y="120"/>
                  </a:lnTo>
                  <a:lnTo>
                    <a:pt x="244" y="124"/>
                  </a:lnTo>
                  <a:lnTo>
                    <a:pt x="248" y="124"/>
                  </a:lnTo>
                  <a:lnTo>
                    <a:pt x="250" y="124"/>
                  </a:lnTo>
                  <a:lnTo>
                    <a:pt x="254" y="124"/>
                  </a:lnTo>
                  <a:lnTo>
                    <a:pt x="254" y="120"/>
                  </a:lnTo>
                  <a:lnTo>
                    <a:pt x="254" y="116"/>
                  </a:lnTo>
                  <a:lnTo>
                    <a:pt x="250" y="120"/>
                  </a:lnTo>
                  <a:lnTo>
                    <a:pt x="248" y="120"/>
                  </a:lnTo>
                  <a:lnTo>
                    <a:pt x="248" y="116"/>
                  </a:lnTo>
                  <a:lnTo>
                    <a:pt x="244" y="116"/>
                  </a:lnTo>
                  <a:lnTo>
                    <a:pt x="240" y="116"/>
                  </a:lnTo>
                  <a:lnTo>
                    <a:pt x="240" y="120"/>
                  </a:lnTo>
                  <a:lnTo>
                    <a:pt x="236" y="120"/>
                  </a:lnTo>
                  <a:lnTo>
                    <a:pt x="232" y="120"/>
                  </a:lnTo>
                  <a:lnTo>
                    <a:pt x="232" y="116"/>
                  </a:lnTo>
                  <a:lnTo>
                    <a:pt x="232" y="112"/>
                  </a:lnTo>
                  <a:lnTo>
                    <a:pt x="232" y="110"/>
                  </a:lnTo>
                  <a:lnTo>
                    <a:pt x="236" y="110"/>
                  </a:lnTo>
                  <a:lnTo>
                    <a:pt x="232" y="110"/>
                  </a:lnTo>
                  <a:lnTo>
                    <a:pt x="224" y="110"/>
                  </a:lnTo>
                  <a:lnTo>
                    <a:pt x="222" y="110"/>
                  </a:lnTo>
                  <a:lnTo>
                    <a:pt x="224" y="110"/>
                  </a:lnTo>
                  <a:lnTo>
                    <a:pt x="224" y="106"/>
                  </a:lnTo>
                  <a:lnTo>
                    <a:pt x="222" y="110"/>
                  </a:lnTo>
                  <a:lnTo>
                    <a:pt x="218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6"/>
                  </a:lnTo>
                  <a:lnTo>
                    <a:pt x="202" y="106"/>
                  </a:lnTo>
                  <a:lnTo>
                    <a:pt x="206" y="106"/>
                  </a:lnTo>
                  <a:lnTo>
                    <a:pt x="202" y="102"/>
                  </a:lnTo>
                  <a:lnTo>
                    <a:pt x="202" y="98"/>
                  </a:lnTo>
                  <a:lnTo>
                    <a:pt x="202" y="94"/>
                  </a:lnTo>
                  <a:lnTo>
                    <a:pt x="198" y="94"/>
                  </a:lnTo>
                  <a:lnTo>
                    <a:pt x="194" y="94"/>
                  </a:lnTo>
                  <a:lnTo>
                    <a:pt x="194" y="90"/>
                  </a:lnTo>
                  <a:lnTo>
                    <a:pt x="192" y="90"/>
                  </a:lnTo>
                  <a:lnTo>
                    <a:pt x="184" y="86"/>
                  </a:lnTo>
                  <a:lnTo>
                    <a:pt x="184" y="82"/>
                  </a:lnTo>
                  <a:lnTo>
                    <a:pt x="180" y="82"/>
                  </a:lnTo>
                  <a:lnTo>
                    <a:pt x="176" y="82"/>
                  </a:lnTo>
                  <a:lnTo>
                    <a:pt x="172" y="82"/>
                  </a:lnTo>
                  <a:lnTo>
                    <a:pt x="172" y="80"/>
                  </a:lnTo>
                  <a:lnTo>
                    <a:pt x="168" y="80"/>
                  </a:lnTo>
                  <a:lnTo>
                    <a:pt x="168" y="76"/>
                  </a:lnTo>
                  <a:lnTo>
                    <a:pt x="166" y="76"/>
                  </a:lnTo>
                  <a:lnTo>
                    <a:pt x="162" y="76"/>
                  </a:lnTo>
                  <a:lnTo>
                    <a:pt x="166" y="76"/>
                  </a:lnTo>
                  <a:lnTo>
                    <a:pt x="162" y="76"/>
                  </a:lnTo>
                  <a:lnTo>
                    <a:pt x="166" y="76"/>
                  </a:lnTo>
                  <a:lnTo>
                    <a:pt x="168" y="76"/>
                  </a:lnTo>
                  <a:lnTo>
                    <a:pt x="168" y="72"/>
                  </a:lnTo>
                  <a:lnTo>
                    <a:pt x="168" y="68"/>
                  </a:lnTo>
                  <a:lnTo>
                    <a:pt x="168" y="64"/>
                  </a:lnTo>
                  <a:lnTo>
                    <a:pt x="172" y="64"/>
                  </a:lnTo>
                  <a:lnTo>
                    <a:pt x="176" y="64"/>
                  </a:lnTo>
                  <a:lnTo>
                    <a:pt x="180" y="64"/>
                  </a:lnTo>
                  <a:lnTo>
                    <a:pt x="184" y="64"/>
                  </a:lnTo>
                  <a:lnTo>
                    <a:pt x="188" y="60"/>
                  </a:lnTo>
                  <a:lnTo>
                    <a:pt x="192" y="60"/>
                  </a:lnTo>
                  <a:lnTo>
                    <a:pt x="194" y="60"/>
                  </a:lnTo>
                  <a:lnTo>
                    <a:pt x="198" y="60"/>
                  </a:lnTo>
                  <a:lnTo>
                    <a:pt x="202" y="60"/>
                  </a:lnTo>
                  <a:lnTo>
                    <a:pt x="206" y="56"/>
                  </a:lnTo>
                  <a:lnTo>
                    <a:pt x="210" y="56"/>
                  </a:lnTo>
                  <a:lnTo>
                    <a:pt x="210" y="52"/>
                  </a:lnTo>
                  <a:lnTo>
                    <a:pt x="214" y="50"/>
                  </a:lnTo>
                  <a:lnTo>
                    <a:pt x="210" y="52"/>
                  </a:lnTo>
                  <a:lnTo>
                    <a:pt x="214" y="50"/>
                  </a:lnTo>
                  <a:lnTo>
                    <a:pt x="214" y="46"/>
                  </a:lnTo>
                  <a:lnTo>
                    <a:pt x="214" y="42"/>
                  </a:lnTo>
                  <a:lnTo>
                    <a:pt x="218" y="42"/>
                  </a:lnTo>
                  <a:lnTo>
                    <a:pt x="214" y="42"/>
                  </a:lnTo>
                  <a:lnTo>
                    <a:pt x="218" y="38"/>
                  </a:lnTo>
                  <a:lnTo>
                    <a:pt x="222" y="38"/>
                  </a:lnTo>
                  <a:lnTo>
                    <a:pt x="222" y="34"/>
                  </a:lnTo>
                  <a:lnTo>
                    <a:pt x="224" y="30"/>
                  </a:lnTo>
                  <a:lnTo>
                    <a:pt x="228" y="26"/>
                  </a:lnTo>
                  <a:lnTo>
                    <a:pt x="232" y="26"/>
                  </a:lnTo>
                  <a:lnTo>
                    <a:pt x="232" y="30"/>
                  </a:lnTo>
                  <a:lnTo>
                    <a:pt x="228" y="30"/>
                  </a:lnTo>
                  <a:lnTo>
                    <a:pt x="232" y="30"/>
                  </a:lnTo>
                  <a:lnTo>
                    <a:pt x="232" y="26"/>
                  </a:lnTo>
                  <a:lnTo>
                    <a:pt x="236" y="26"/>
                  </a:lnTo>
                  <a:lnTo>
                    <a:pt x="240" y="26"/>
                  </a:lnTo>
                  <a:lnTo>
                    <a:pt x="244" y="26"/>
                  </a:lnTo>
                  <a:lnTo>
                    <a:pt x="248" y="26"/>
                  </a:lnTo>
                  <a:lnTo>
                    <a:pt x="248" y="24"/>
                  </a:lnTo>
                  <a:lnTo>
                    <a:pt x="250" y="24"/>
                  </a:lnTo>
                  <a:lnTo>
                    <a:pt x="250" y="20"/>
                  </a:lnTo>
                  <a:lnTo>
                    <a:pt x="254" y="20"/>
                  </a:lnTo>
                  <a:lnTo>
                    <a:pt x="258" y="20"/>
                  </a:lnTo>
                  <a:lnTo>
                    <a:pt x="258" y="24"/>
                  </a:lnTo>
                  <a:lnTo>
                    <a:pt x="254" y="24"/>
                  </a:lnTo>
                  <a:lnTo>
                    <a:pt x="258" y="24"/>
                  </a:lnTo>
                  <a:lnTo>
                    <a:pt x="258" y="26"/>
                  </a:lnTo>
                  <a:lnTo>
                    <a:pt x="258" y="24"/>
                  </a:lnTo>
                  <a:lnTo>
                    <a:pt x="262" y="24"/>
                  </a:lnTo>
                  <a:lnTo>
                    <a:pt x="266" y="24"/>
                  </a:lnTo>
                  <a:lnTo>
                    <a:pt x="266" y="20"/>
                  </a:lnTo>
                  <a:lnTo>
                    <a:pt x="262" y="20"/>
                  </a:lnTo>
                  <a:lnTo>
                    <a:pt x="262" y="24"/>
                  </a:lnTo>
                  <a:lnTo>
                    <a:pt x="258" y="20"/>
                  </a:lnTo>
                  <a:lnTo>
                    <a:pt x="254" y="20"/>
                  </a:lnTo>
                  <a:lnTo>
                    <a:pt x="258" y="16"/>
                  </a:lnTo>
                  <a:lnTo>
                    <a:pt x="262" y="16"/>
                  </a:lnTo>
                  <a:lnTo>
                    <a:pt x="262" y="12"/>
                  </a:lnTo>
                  <a:lnTo>
                    <a:pt x="266" y="12"/>
                  </a:lnTo>
                  <a:lnTo>
                    <a:pt x="270" y="12"/>
                  </a:lnTo>
                  <a:lnTo>
                    <a:pt x="266" y="12"/>
                  </a:lnTo>
                  <a:lnTo>
                    <a:pt x="270" y="12"/>
                  </a:lnTo>
                  <a:lnTo>
                    <a:pt x="266" y="12"/>
                  </a:lnTo>
                  <a:lnTo>
                    <a:pt x="266" y="16"/>
                  </a:lnTo>
                  <a:lnTo>
                    <a:pt x="270" y="16"/>
                  </a:lnTo>
                  <a:lnTo>
                    <a:pt x="274" y="16"/>
                  </a:lnTo>
                  <a:lnTo>
                    <a:pt x="274" y="12"/>
                  </a:lnTo>
                  <a:lnTo>
                    <a:pt x="274" y="16"/>
                  </a:lnTo>
                  <a:lnTo>
                    <a:pt x="278" y="16"/>
                  </a:lnTo>
                  <a:lnTo>
                    <a:pt x="278" y="12"/>
                  </a:lnTo>
                  <a:lnTo>
                    <a:pt x="280" y="12"/>
                  </a:lnTo>
                  <a:lnTo>
                    <a:pt x="284" y="12"/>
                  </a:lnTo>
                  <a:lnTo>
                    <a:pt x="288" y="12"/>
                  </a:lnTo>
                  <a:lnTo>
                    <a:pt x="292" y="8"/>
                  </a:lnTo>
                  <a:lnTo>
                    <a:pt x="294" y="8"/>
                  </a:lnTo>
                  <a:lnTo>
                    <a:pt x="294" y="4"/>
                  </a:lnTo>
                  <a:lnTo>
                    <a:pt x="298" y="4"/>
                  </a:lnTo>
                  <a:lnTo>
                    <a:pt x="302" y="0"/>
                  </a:lnTo>
                  <a:lnTo>
                    <a:pt x="306" y="0"/>
                  </a:lnTo>
                  <a:lnTo>
                    <a:pt x="310" y="0"/>
                  </a:lnTo>
                  <a:lnTo>
                    <a:pt x="314" y="0"/>
                  </a:lnTo>
                  <a:lnTo>
                    <a:pt x="314" y="4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18" y="8"/>
                  </a:lnTo>
                  <a:lnTo>
                    <a:pt x="314" y="8"/>
                  </a:lnTo>
                  <a:lnTo>
                    <a:pt x="310" y="12"/>
                  </a:lnTo>
                  <a:lnTo>
                    <a:pt x="314" y="12"/>
                  </a:lnTo>
                  <a:lnTo>
                    <a:pt x="314" y="16"/>
                  </a:lnTo>
                  <a:lnTo>
                    <a:pt x="314" y="12"/>
                  </a:lnTo>
                  <a:lnTo>
                    <a:pt x="318" y="12"/>
                  </a:lnTo>
                  <a:lnTo>
                    <a:pt x="322" y="12"/>
                  </a:lnTo>
                  <a:lnTo>
                    <a:pt x="322" y="8"/>
                  </a:lnTo>
                  <a:lnTo>
                    <a:pt x="324" y="8"/>
                  </a:lnTo>
                  <a:lnTo>
                    <a:pt x="324" y="4"/>
                  </a:lnTo>
                  <a:lnTo>
                    <a:pt x="328" y="4"/>
                  </a:lnTo>
                  <a:lnTo>
                    <a:pt x="328" y="8"/>
                  </a:lnTo>
                  <a:lnTo>
                    <a:pt x="324" y="8"/>
                  </a:lnTo>
                  <a:lnTo>
                    <a:pt x="328" y="8"/>
                  </a:lnTo>
                  <a:lnTo>
                    <a:pt x="328" y="4"/>
                  </a:lnTo>
                  <a:lnTo>
                    <a:pt x="332" y="8"/>
                  </a:lnTo>
                  <a:lnTo>
                    <a:pt x="332" y="12"/>
                  </a:lnTo>
                  <a:lnTo>
                    <a:pt x="336" y="12"/>
                  </a:lnTo>
                  <a:lnTo>
                    <a:pt x="340" y="12"/>
                  </a:lnTo>
                  <a:lnTo>
                    <a:pt x="340" y="16"/>
                  </a:lnTo>
                  <a:lnTo>
                    <a:pt x="344" y="12"/>
                  </a:lnTo>
                  <a:lnTo>
                    <a:pt x="348" y="12"/>
                  </a:lnTo>
                  <a:lnTo>
                    <a:pt x="350" y="12"/>
                  </a:lnTo>
                  <a:lnTo>
                    <a:pt x="354" y="12"/>
                  </a:lnTo>
                  <a:lnTo>
                    <a:pt x="358" y="12"/>
                  </a:lnTo>
                  <a:lnTo>
                    <a:pt x="362" y="12"/>
                  </a:lnTo>
                  <a:lnTo>
                    <a:pt x="366" y="12"/>
                  </a:lnTo>
                  <a:lnTo>
                    <a:pt x="366" y="16"/>
                  </a:lnTo>
                  <a:lnTo>
                    <a:pt x="362" y="16"/>
                  </a:lnTo>
                  <a:lnTo>
                    <a:pt x="362" y="20"/>
                  </a:lnTo>
                  <a:lnTo>
                    <a:pt x="366" y="20"/>
                  </a:lnTo>
                  <a:lnTo>
                    <a:pt x="370" y="20"/>
                  </a:lnTo>
                  <a:lnTo>
                    <a:pt x="366" y="20"/>
                  </a:lnTo>
                  <a:lnTo>
                    <a:pt x="362" y="20"/>
                  </a:lnTo>
                  <a:lnTo>
                    <a:pt x="366" y="20"/>
                  </a:lnTo>
                  <a:lnTo>
                    <a:pt x="370" y="20"/>
                  </a:lnTo>
                  <a:lnTo>
                    <a:pt x="374" y="20"/>
                  </a:lnTo>
                  <a:lnTo>
                    <a:pt x="374" y="24"/>
                  </a:lnTo>
                  <a:lnTo>
                    <a:pt x="370" y="24"/>
                  </a:lnTo>
                  <a:lnTo>
                    <a:pt x="374" y="24"/>
                  </a:lnTo>
                  <a:lnTo>
                    <a:pt x="378" y="24"/>
                  </a:lnTo>
                  <a:lnTo>
                    <a:pt x="380" y="24"/>
                  </a:lnTo>
                  <a:lnTo>
                    <a:pt x="384" y="24"/>
                  </a:lnTo>
                  <a:lnTo>
                    <a:pt x="388" y="24"/>
                  </a:lnTo>
                  <a:lnTo>
                    <a:pt x="388" y="20"/>
                  </a:lnTo>
                  <a:lnTo>
                    <a:pt x="392" y="20"/>
                  </a:lnTo>
                  <a:lnTo>
                    <a:pt x="392" y="24"/>
                  </a:lnTo>
                  <a:lnTo>
                    <a:pt x="396" y="24"/>
                  </a:lnTo>
                  <a:lnTo>
                    <a:pt x="400" y="24"/>
                  </a:lnTo>
                  <a:lnTo>
                    <a:pt x="400" y="20"/>
                  </a:lnTo>
                  <a:lnTo>
                    <a:pt x="406" y="20"/>
                  </a:lnTo>
                  <a:lnTo>
                    <a:pt x="406" y="24"/>
                  </a:lnTo>
                  <a:lnTo>
                    <a:pt x="410" y="24"/>
                  </a:lnTo>
                  <a:lnTo>
                    <a:pt x="414" y="24"/>
                  </a:lnTo>
                  <a:lnTo>
                    <a:pt x="418" y="24"/>
                  </a:lnTo>
                  <a:lnTo>
                    <a:pt x="418" y="26"/>
                  </a:lnTo>
                  <a:lnTo>
                    <a:pt x="422" y="26"/>
                  </a:lnTo>
                  <a:lnTo>
                    <a:pt x="426" y="24"/>
                  </a:lnTo>
                  <a:lnTo>
                    <a:pt x="426" y="26"/>
                  </a:lnTo>
                  <a:lnTo>
                    <a:pt x="430" y="26"/>
                  </a:lnTo>
                  <a:lnTo>
                    <a:pt x="434" y="30"/>
                  </a:lnTo>
                  <a:lnTo>
                    <a:pt x="436" y="30"/>
                  </a:lnTo>
                  <a:lnTo>
                    <a:pt x="440" y="30"/>
                  </a:lnTo>
                  <a:lnTo>
                    <a:pt x="444" y="30"/>
                  </a:lnTo>
                  <a:lnTo>
                    <a:pt x="448" y="30"/>
                  </a:lnTo>
                  <a:lnTo>
                    <a:pt x="452" y="30"/>
                  </a:lnTo>
                  <a:lnTo>
                    <a:pt x="456" y="30"/>
                  </a:lnTo>
                  <a:lnTo>
                    <a:pt x="460" y="30"/>
                  </a:lnTo>
                  <a:lnTo>
                    <a:pt x="464" y="34"/>
                  </a:lnTo>
                  <a:lnTo>
                    <a:pt x="466" y="34"/>
                  </a:lnTo>
                  <a:lnTo>
                    <a:pt x="470" y="34"/>
                  </a:lnTo>
                  <a:lnTo>
                    <a:pt x="474" y="34"/>
                  </a:lnTo>
                  <a:lnTo>
                    <a:pt x="478" y="34"/>
                  </a:lnTo>
                  <a:lnTo>
                    <a:pt x="482" y="34"/>
                  </a:lnTo>
                  <a:lnTo>
                    <a:pt x="482" y="30"/>
                  </a:lnTo>
                  <a:lnTo>
                    <a:pt x="490" y="30"/>
                  </a:lnTo>
                  <a:lnTo>
                    <a:pt x="492" y="30"/>
                  </a:lnTo>
                  <a:lnTo>
                    <a:pt x="496" y="30"/>
                  </a:lnTo>
                  <a:lnTo>
                    <a:pt x="500" y="30"/>
                  </a:lnTo>
                  <a:lnTo>
                    <a:pt x="504" y="34"/>
                  </a:lnTo>
                  <a:lnTo>
                    <a:pt x="508" y="34"/>
                  </a:lnTo>
                  <a:lnTo>
                    <a:pt x="508" y="38"/>
                  </a:lnTo>
                  <a:lnTo>
                    <a:pt x="512" y="38"/>
                  </a:lnTo>
                  <a:lnTo>
                    <a:pt x="516" y="38"/>
                  </a:lnTo>
                  <a:lnTo>
                    <a:pt x="516" y="42"/>
                  </a:lnTo>
                  <a:lnTo>
                    <a:pt x="520" y="42"/>
                  </a:lnTo>
                  <a:lnTo>
                    <a:pt x="522" y="42"/>
                  </a:lnTo>
                  <a:lnTo>
                    <a:pt x="526" y="42"/>
                  </a:lnTo>
                  <a:lnTo>
                    <a:pt x="526" y="46"/>
                  </a:lnTo>
                  <a:lnTo>
                    <a:pt x="526" y="50"/>
                  </a:lnTo>
                  <a:lnTo>
                    <a:pt x="526" y="60"/>
                  </a:lnTo>
                  <a:lnTo>
                    <a:pt x="526" y="72"/>
                  </a:lnTo>
                  <a:lnTo>
                    <a:pt x="526" y="80"/>
                  </a:lnTo>
                  <a:lnTo>
                    <a:pt x="526" y="82"/>
                  </a:lnTo>
                  <a:lnTo>
                    <a:pt x="526" y="86"/>
                  </a:lnTo>
                  <a:lnTo>
                    <a:pt x="526" y="90"/>
                  </a:lnTo>
                  <a:lnTo>
                    <a:pt x="526" y="98"/>
                  </a:lnTo>
                  <a:lnTo>
                    <a:pt x="526" y="102"/>
                  </a:lnTo>
                  <a:lnTo>
                    <a:pt x="526" y="110"/>
                  </a:lnTo>
                  <a:lnTo>
                    <a:pt x="526" y="112"/>
                  </a:lnTo>
                  <a:lnTo>
                    <a:pt x="526" y="116"/>
                  </a:lnTo>
                  <a:lnTo>
                    <a:pt x="526" y="120"/>
                  </a:lnTo>
                  <a:lnTo>
                    <a:pt x="526" y="132"/>
                  </a:lnTo>
                  <a:lnTo>
                    <a:pt x="526" y="142"/>
                  </a:lnTo>
                  <a:lnTo>
                    <a:pt x="526" y="154"/>
                  </a:lnTo>
                  <a:lnTo>
                    <a:pt x="526" y="176"/>
                  </a:lnTo>
                  <a:lnTo>
                    <a:pt x="526" y="184"/>
                  </a:lnTo>
                  <a:lnTo>
                    <a:pt x="526" y="188"/>
                  </a:lnTo>
                  <a:lnTo>
                    <a:pt x="526" y="202"/>
                  </a:lnTo>
                  <a:lnTo>
                    <a:pt x="526" y="214"/>
                  </a:lnTo>
                  <a:lnTo>
                    <a:pt x="526" y="254"/>
                  </a:lnTo>
                  <a:lnTo>
                    <a:pt x="526" y="266"/>
                  </a:lnTo>
                  <a:lnTo>
                    <a:pt x="526" y="268"/>
                  </a:lnTo>
                  <a:lnTo>
                    <a:pt x="534" y="268"/>
                  </a:lnTo>
                  <a:lnTo>
                    <a:pt x="542" y="268"/>
                  </a:lnTo>
                  <a:lnTo>
                    <a:pt x="546" y="268"/>
                  </a:lnTo>
                  <a:lnTo>
                    <a:pt x="546" y="266"/>
                  </a:lnTo>
                  <a:lnTo>
                    <a:pt x="548" y="266"/>
                  </a:lnTo>
                  <a:lnTo>
                    <a:pt x="552" y="266"/>
                  </a:lnTo>
                  <a:lnTo>
                    <a:pt x="552" y="268"/>
                  </a:lnTo>
                  <a:lnTo>
                    <a:pt x="552" y="272"/>
                  </a:lnTo>
                  <a:lnTo>
                    <a:pt x="556" y="276"/>
                  </a:lnTo>
                  <a:lnTo>
                    <a:pt x="560" y="276"/>
                  </a:lnTo>
                  <a:lnTo>
                    <a:pt x="560" y="280"/>
                  </a:lnTo>
                  <a:lnTo>
                    <a:pt x="564" y="284"/>
                  </a:lnTo>
                  <a:lnTo>
                    <a:pt x="568" y="284"/>
                  </a:lnTo>
                  <a:lnTo>
                    <a:pt x="572" y="288"/>
                  </a:lnTo>
                  <a:lnTo>
                    <a:pt x="576" y="292"/>
                  </a:lnTo>
                  <a:lnTo>
                    <a:pt x="576" y="294"/>
                  </a:lnTo>
                  <a:lnTo>
                    <a:pt x="576" y="298"/>
                  </a:lnTo>
                  <a:lnTo>
                    <a:pt x="578" y="298"/>
                  </a:lnTo>
                  <a:lnTo>
                    <a:pt x="578" y="294"/>
                  </a:lnTo>
                  <a:lnTo>
                    <a:pt x="582" y="294"/>
                  </a:lnTo>
                  <a:lnTo>
                    <a:pt x="586" y="294"/>
                  </a:lnTo>
                  <a:lnTo>
                    <a:pt x="590" y="294"/>
                  </a:lnTo>
                  <a:lnTo>
                    <a:pt x="590" y="292"/>
                  </a:lnTo>
                  <a:lnTo>
                    <a:pt x="590" y="288"/>
                  </a:lnTo>
                  <a:lnTo>
                    <a:pt x="594" y="288"/>
                  </a:lnTo>
                  <a:lnTo>
                    <a:pt x="594" y="284"/>
                  </a:lnTo>
                  <a:lnTo>
                    <a:pt x="598" y="284"/>
                  </a:lnTo>
                  <a:lnTo>
                    <a:pt x="598" y="280"/>
                  </a:lnTo>
                  <a:lnTo>
                    <a:pt x="602" y="280"/>
                  </a:lnTo>
                  <a:lnTo>
                    <a:pt x="606" y="280"/>
                  </a:lnTo>
                  <a:lnTo>
                    <a:pt x="608" y="284"/>
                  </a:lnTo>
                  <a:lnTo>
                    <a:pt x="612" y="284"/>
                  </a:lnTo>
                  <a:lnTo>
                    <a:pt x="612" y="288"/>
                  </a:lnTo>
                  <a:lnTo>
                    <a:pt x="608" y="288"/>
                  </a:lnTo>
                  <a:lnTo>
                    <a:pt x="612" y="292"/>
                  </a:lnTo>
                  <a:lnTo>
                    <a:pt x="616" y="292"/>
                  </a:lnTo>
                  <a:lnTo>
                    <a:pt x="616" y="294"/>
                  </a:lnTo>
                  <a:lnTo>
                    <a:pt x="620" y="294"/>
                  </a:lnTo>
                  <a:lnTo>
                    <a:pt x="620" y="298"/>
                  </a:lnTo>
                  <a:lnTo>
                    <a:pt x="622" y="298"/>
                  </a:lnTo>
                  <a:lnTo>
                    <a:pt x="622" y="302"/>
                  </a:lnTo>
                  <a:lnTo>
                    <a:pt x="626" y="302"/>
                  </a:lnTo>
                  <a:lnTo>
                    <a:pt x="626" y="306"/>
                  </a:lnTo>
                  <a:lnTo>
                    <a:pt x="630" y="306"/>
                  </a:lnTo>
                  <a:lnTo>
                    <a:pt x="634" y="310"/>
                  </a:lnTo>
                  <a:lnTo>
                    <a:pt x="634" y="314"/>
                  </a:lnTo>
                  <a:lnTo>
                    <a:pt x="638" y="314"/>
                  </a:lnTo>
                  <a:lnTo>
                    <a:pt x="638" y="318"/>
                  </a:lnTo>
                  <a:lnTo>
                    <a:pt x="638" y="322"/>
                  </a:lnTo>
                  <a:lnTo>
                    <a:pt x="642" y="322"/>
                  </a:lnTo>
                  <a:lnTo>
                    <a:pt x="642" y="324"/>
                  </a:lnTo>
                  <a:lnTo>
                    <a:pt x="646" y="328"/>
                  </a:lnTo>
                  <a:lnTo>
                    <a:pt x="646" y="332"/>
                  </a:lnTo>
                  <a:lnTo>
                    <a:pt x="648" y="332"/>
                  </a:lnTo>
                  <a:lnTo>
                    <a:pt x="648" y="336"/>
                  </a:lnTo>
                  <a:lnTo>
                    <a:pt x="648" y="340"/>
                  </a:lnTo>
                  <a:lnTo>
                    <a:pt x="652" y="340"/>
                  </a:lnTo>
                  <a:lnTo>
                    <a:pt x="652" y="344"/>
                  </a:lnTo>
                  <a:lnTo>
                    <a:pt x="656" y="348"/>
                  </a:lnTo>
                  <a:lnTo>
                    <a:pt x="656" y="350"/>
                  </a:lnTo>
                  <a:lnTo>
                    <a:pt x="660" y="350"/>
                  </a:lnTo>
                  <a:lnTo>
                    <a:pt x="664" y="350"/>
                  </a:lnTo>
                  <a:lnTo>
                    <a:pt x="664" y="354"/>
                  </a:lnTo>
                  <a:lnTo>
                    <a:pt x="668" y="354"/>
                  </a:lnTo>
                  <a:lnTo>
                    <a:pt x="672" y="354"/>
                  </a:lnTo>
                  <a:lnTo>
                    <a:pt x="672" y="358"/>
                  </a:lnTo>
                  <a:lnTo>
                    <a:pt x="676" y="358"/>
                  </a:lnTo>
                  <a:lnTo>
                    <a:pt x="676" y="362"/>
                  </a:lnTo>
                  <a:lnTo>
                    <a:pt x="678" y="362"/>
                  </a:lnTo>
                  <a:lnTo>
                    <a:pt x="682" y="362"/>
                  </a:lnTo>
                  <a:lnTo>
                    <a:pt x="682" y="366"/>
                  </a:lnTo>
                  <a:lnTo>
                    <a:pt x="678" y="366"/>
                  </a:lnTo>
                  <a:lnTo>
                    <a:pt x="678" y="370"/>
                  </a:lnTo>
                  <a:lnTo>
                    <a:pt x="678" y="374"/>
                  </a:lnTo>
                  <a:lnTo>
                    <a:pt x="678" y="378"/>
                  </a:lnTo>
                  <a:lnTo>
                    <a:pt x="682" y="380"/>
                  </a:lnTo>
                  <a:lnTo>
                    <a:pt x="678" y="380"/>
                  </a:lnTo>
                  <a:lnTo>
                    <a:pt x="678" y="384"/>
                  </a:lnTo>
                  <a:lnTo>
                    <a:pt x="676" y="388"/>
                  </a:lnTo>
                  <a:lnTo>
                    <a:pt x="672" y="388"/>
                  </a:lnTo>
                  <a:lnTo>
                    <a:pt x="672" y="392"/>
                  </a:lnTo>
                  <a:lnTo>
                    <a:pt x="672" y="388"/>
                  </a:lnTo>
                  <a:lnTo>
                    <a:pt x="672" y="392"/>
                  </a:lnTo>
                  <a:lnTo>
                    <a:pt x="668" y="392"/>
                  </a:lnTo>
                  <a:lnTo>
                    <a:pt x="668" y="388"/>
                  </a:lnTo>
                  <a:lnTo>
                    <a:pt x="668" y="384"/>
                  </a:lnTo>
                  <a:lnTo>
                    <a:pt x="672" y="384"/>
                  </a:lnTo>
                  <a:lnTo>
                    <a:pt x="676" y="380"/>
                  </a:lnTo>
                  <a:lnTo>
                    <a:pt x="676" y="378"/>
                  </a:lnTo>
                  <a:lnTo>
                    <a:pt x="676" y="380"/>
                  </a:lnTo>
                  <a:lnTo>
                    <a:pt x="672" y="380"/>
                  </a:lnTo>
                  <a:lnTo>
                    <a:pt x="672" y="384"/>
                  </a:lnTo>
                  <a:lnTo>
                    <a:pt x="672" y="380"/>
                  </a:lnTo>
                  <a:lnTo>
                    <a:pt x="668" y="384"/>
                  </a:lnTo>
                  <a:lnTo>
                    <a:pt x="668" y="380"/>
                  </a:lnTo>
                  <a:lnTo>
                    <a:pt x="672" y="380"/>
                  </a:lnTo>
                  <a:lnTo>
                    <a:pt x="672" y="378"/>
                  </a:lnTo>
                  <a:lnTo>
                    <a:pt x="668" y="378"/>
                  </a:lnTo>
                  <a:lnTo>
                    <a:pt x="668" y="374"/>
                  </a:lnTo>
                  <a:lnTo>
                    <a:pt x="668" y="370"/>
                  </a:lnTo>
                  <a:lnTo>
                    <a:pt x="668" y="366"/>
                  </a:lnTo>
                  <a:lnTo>
                    <a:pt x="664" y="366"/>
                  </a:lnTo>
                  <a:lnTo>
                    <a:pt x="664" y="362"/>
                  </a:lnTo>
                  <a:lnTo>
                    <a:pt x="668" y="362"/>
                  </a:lnTo>
                  <a:lnTo>
                    <a:pt x="664" y="362"/>
                  </a:lnTo>
                  <a:lnTo>
                    <a:pt x="664" y="366"/>
                  </a:lnTo>
                  <a:lnTo>
                    <a:pt x="660" y="366"/>
                  </a:lnTo>
                  <a:lnTo>
                    <a:pt x="660" y="362"/>
                  </a:lnTo>
                  <a:lnTo>
                    <a:pt x="660" y="366"/>
                  </a:lnTo>
                  <a:lnTo>
                    <a:pt x="656" y="366"/>
                  </a:lnTo>
                  <a:lnTo>
                    <a:pt x="652" y="366"/>
                  </a:lnTo>
                  <a:lnTo>
                    <a:pt x="656" y="366"/>
                  </a:lnTo>
                  <a:lnTo>
                    <a:pt x="656" y="370"/>
                  </a:lnTo>
                  <a:lnTo>
                    <a:pt x="656" y="374"/>
                  </a:lnTo>
                  <a:lnTo>
                    <a:pt x="652" y="374"/>
                  </a:lnTo>
                  <a:lnTo>
                    <a:pt x="648" y="374"/>
                  </a:lnTo>
                  <a:lnTo>
                    <a:pt x="648" y="370"/>
                  </a:lnTo>
                  <a:lnTo>
                    <a:pt x="652" y="370"/>
                  </a:lnTo>
                  <a:lnTo>
                    <a:pt x="652" y="366"/>
                  </a:lnTo>
                  <a:lnTo>
                    <a:pt x="652" y="362"/>
                  </a:lnTo>
                  <a:lnTo>
                    <a:pt x="652" y="358"/>
                  </a:lnTo>
                  <a:lnTo>
                    <a:pt x="656" y="358"/>
                  </a:lnTo>
                  <a:lnTo>
                    <a:pt x="652" y="358"/>
                  </a:lnTo>
                  <a:lnTo>
                    <a:pt x="652" y="354"/>
                  </a:lnTo>
                  <a:lnTo>
                    <a:pt x="648" y="354"/>
                  </a:lnTo>
                  <a:lnTo>
                    <a:pt x="648" y="350"/>
                  </a:lnTo>
                  <a:lnTo>
                    <a:pt x="646" y="350"/>
                  </a:lnTo>
                  <a:lnTo>
                    <a:pt x="646" y="348"/>
                  </a:lnTo>
                  <a:lnTo>
                    <a:pt x="648" y="348"/>
                  </a:lnTo>
                  <a:lnTo>
                    <a:pt x="646" y="348"/>
                  </a:lnTo>
                  <a:lnTo>
                    <a:pt x="642" y="348"/>
                  </a:lnTo>
                  <a:lnTo>
                    <a:pt x="642" y="344"/>
                  </a:lnTo>
                  <a:lnTo>
                    <a:pt x="642" y="340"/>
                  </a:lnTo>
                  <a:lnTo>
                    <a:pt x="638" y="340"/>
                  </a:lnTo>
                  <a:lnTo>
                    <a:pt x="634" y="340"/>
                  </a:lnTo>
                  <a:lnTo>
                    <a:pt x="630" y="340"/>
                  </a:lnTo>
                  <a:lnTo>
                    <a:pt x="630" y="336"/>
                  </a:lnTo>
                  <a:lnTo>
                    <a:pt x="634" y="336"/>
                  </a:lnTo>
                  <a:lnTo>
                    <a:pt x="638" y="336"/>
                  </a:lnTo>
                  <a:lnTo>
                    <a:pt x="638" y="332"/>
                  </a:lnTo>
                  <a:lnTo>
                    <a:pt x="638" y="336"/>
                  </a:lnTo>
                  <a:lnTo>
                    <a:pt x="634" y="336"/>
                  </a:lnTo>
                  <a:lnTo>
                    <a:pt x="634" y="332"/>
                  </a:lnTo>
                  <a:lnTo>
                    <a:pt x="630" y="332"/>
                  </a:lnTo>
                  <a:lnTo>
                    <a:pt x="634" y="328"/>
                  </a:lnTo>
                  <a:lnTo>
                    <a:pt x="630" y="328"/>
                  </a:lnTo>
                  <a:lnTo>
                    <a:pt x="630" y="324"/>
                  </a:lnTo>
                  <a:lnTo>
                    <a:pt x="638" y="328"/>
                  </a:lnTo>
                  <a:lnTo>
                    <a:pt x="634" y="328"/>
                  </a:lnTo>
                  <a:lnTo>
                    <a:pt x="634" y="324"/>
                  </a:lnTo>
                  <a:lnTo>
                    <a:pt x="630" y="324"/>
                  </a:lnTo>
                  <a:lnTo>
                    <a:pt x="630" y="322"/>
                  </a:lnTo>
                  <a:lnTo>
                    <a:pt x="634" y="322"/>
                  </a:lnTo>
                  <a:lnTo>
                    <a:pt x="638" y="322"/>
                  </a:lnTo>
                  <a:lnTo>
                    <a:pt x="634" y="322"/>
                  </a:lnTo>
                  <a:lnTo>
                    <a:pt x="630" y="322"/>
                  </a:lnTo>
                  <a:lnTo>
                    <a:pt x="630" y="324"/>
                  </a:lnTo>
                  <a:lnTo>
                    <a:pt x="626" y="322"/>
                  </a:lnTo>
                  <a:lnTo>
                    <a:pt x="626" y="318"/>
                  </a:lnTo>
                  <a:lnTo>
                    <a:pt x="630" y="318"/>
                  </a:lnTo>
                  <a:lnTo>
                    <a:pt x="626" y="318"/>
                  </a:lnTo>
                  <a:lnTo>
                    <a:pt x="626" y="322"/>
                  </a:lnTo>
                  <a:lnTo>
                    <a:pt x="626" y="318"/>
                  </a:lnTo>
                  <a:lnTo>
                    <a:pt x="622" y="318"/>
                  </a:lnTo>
                  <a:lnTo>
                    <a:pt x="622" y="314"/>
                  </a:lnTo>
                  <a:lnTo>
                    <a:pt x="626" y="310"/>
                  </a:lnTo>
                  <a:lnTo>
                    <a:pt x="622" y="310"/>
                  </a:lnTo>
                  <a:lnTo>
                    <a:pt x="626" y="310"/>
                  </a:lnTo>
                  <a:lnTo>
                    <a:pt x="626" y="306"/>
                  </a:lnTo>
                  <a:lnTo>
                    <a:pt x="626" y="310"/>
                  </a:lnTo>
                  <a:lnTo>
                    <a:pt x="626" y="306"/>
                  </a:lnTo>
                  <a:lnTo>
                    <a:pt x="626" y="310"/>
                  </a:lnTo>
                  <a:lnTo>
                    <a:pt x="622" y="310"/>
                  </a:lnTo>
                  <a:lnTo>
                    <a:pt x="622" y="314"/>
                  </a:lnTo>
                  <a:lnTo>
                    <a:pt x="620" y="314"/>
                  </a:lnTo>
                  <a:lnTo>
                    <a:pt x="620" y="310"/>
                  </a:lnTo>
                  <a:lnTo>
                    <a:pt x="616" y="310"/>
                  </a:lnTo>
                  <a:lnTo>
                    <a:pt x="612" y="306"/>
                  </a:lnTo>
                  <a:lnTo>
                    <a:pt x="612" y="302"/>
                  </a:lnTo>
                  <a:lnTo>
                    <a:pt x="608" y="302"/>
                  </a:lnTo>
                  <a:lnTo>
                    <a:pt x="608" y="298"/>
                  </a:lnTo>
                  <a:lnTo>
                    <a:pt x="608" y="294"/>
                  </a:lnTo>
                  <a:lnTo>
                    <a:pt x="608" y="292"/>
                  </a:lnTo>
                  <a:lnTo>
                    <a:pt x="606" y="292"/>
                  </a:lnTo>
                  <a:lnTo>
                    <a:pt x="606" y="288"/>
                  </a:lnTo>
                  <a:lnTo>
                    <a:pt x="606" y="292"/>
                  </a:lnTo>
                  <a:lnTo>
                    <a:pt x="608" y="294"/>
                  </a:lnTo>
                  <a:lnTo>
                    <a:pt x="606" y="294"/>
                  </a:lnTo>
                  <a:lnTo>
                    <a:pt x="606" y="292"/>
                  </a:lnTo>
                  <a:lnTo>
                    <a:pt x="606" y="294"/>
                  </a:lnTo>
                  <a:lnTo>
                    <a:pt x="606" y="298"/>
                  </a:lnTo>
                  <a:lnTo>
                    <a:pt x="608" y="298"/>
                  </a:lnTo>
                  <a:lnTo>
                    <a:pt x="608" y="302"/>
                  </a:lnTo>
                  <a:lnTo>
                    <a:pt x="608" y="306"/>
                  </a:lnTo>
                  <a:lnTo>
                    <a:pt x="608" y="310"/>
                  </a:lnTo>
                  <a:lnTo>
                    <a:pt x="612" y="310"/>
                  </a:lnTo>
                  <a:lnTo>
                    <a:pt x="612" y="314"/>
                  </a:lnTo>
                  <a:lnTo>
                    <a:pt x="608" y="314"/>
                  </a:lnTo>
                  <a:lnTo>
                    <a:pt x="606" y="314"/>
                  </a:lnTo>
                  <a:lnTo>
                    <a:pt x="606" y="310"/>
                  </a:lnTo>
                  <a:lnTo>
                    <a:pt x="602" y="310"/>
                  </a:lnTo>
                  <a:lnTo>
                    <a:pt x="598" y="310"/>
                  </a:lnTo>
                  <a:lnTo>
                    <a:pt x="602" y="306"/>
                  </a:lnTo>
                  <a:lnTo>
                    <a:pt x="598" y="306"/>
                  </a:lnTo>
                  <a:lnTo>
                    <a:pt x="598" y="302"/>
                  </a:lnTo>
                  <a:lnTo>
                    <a:pt x="598" y="298"/>
                  </a:lnTo>
                  <a:lnTo>
                    <a:pt x="602" y="298"/>
                  </a:lnTo>
                  <a:lnTo>
                    <a:pt x="598" y="298"/>
                  </a:lnTo>
                  <a:lnTo>
                    <a:pt x="598" y="294"/>
                  </a:lnTo>
                  <a:lnTo>
                    <a:pt x="594" y="294"/>
                  </a:lnTo>
                  <a:lnTo>
                    <a:pt x="594" y="298"/>
                  </a:lnTo>
                  <a:lnTo>
                    <a:pt x="598" y="298"/>
                  </a:lnTo>
                  <a:lnTo>
                    <a:pt x="598" y="302"/>
                  </a:lnTo>
                  <a:lnTo>
                    <a:pt x="594" y="302"/>
                  </a:lnTo>
                  <a:lnTo>
                    <a:pt x="590" y="302"/>
                  </a:lnTo>
                  <a:lnTo>
                    <a:pt x="590" y="298"/>
                  </a:lnTo>
                  <a:lnTo>
                    <a:pt x="586" y="298"/>
                  </a:lnTo>
                  <a:lnTo>
                    <a:pt x="582" y="294"/>
                  </a:lnTo>
                  <a:lnTo>
                    <a:pt x="582" y="298"/>
                  </a:lnTo>
                  <a:lnTo>
                    <a:pt x="582" y="302"/>
                  </a:lnTo>
                  <a:lnTo>
                    <a:pt x="582" y="298"/>
                  </a:lnTo>
                  <a:lnTo>
                    <a:pt x="586" y="298"/>
                  </a:lnTo>
                  <a:lnTo>
                    <a:pt x="590" y="298"/>
                  </a:lnTo>
                  <a:lnTo>
                    <a:pt x="590" y="302"/>
                  </a:lnTo>
                  <a:lnTo>
                    <a:pt x="586" y="302"/>
                  </a:lnTo>
                  <a:lnTo>
                    <a:pt x="590" y="302"/>
                  </a:lnTo>
                  <a:lnTo>
                    <a:pt x="594" y="302"/>
                  </a:lnTo>
                  <a:lnTo>
                    <a:pt x="590" y="306"/>
                  </a:lnTo>
                  <a:lnTo>
                    <a:pt x="594" y="306"/>
                  </a:lnTo>
                  <a:lnTo>
                    <a:pt x="598" y="306"/>
                  </a:lnTo>
                  <a:lnTo>
                    <a:pt x="598" y="310"/>
                  </a:lnTo>
                  <a:lnTo>
                    <a:pt x="594" y="314"/>
                  </a:lnTo>
                  <a:lnTo>
                    <a:pt x="594" y="310"/>
                  </a:lnTo>
                  <a:lnTo>
                    <a:pt x="590" y="310"/>
                  </a:lnTo>
                  <a:lnTo>
                    <a:pt x="590" y="314"/>
                  </a:lnTo>
                  <a:lnTo>
                    <a:pt x="590" y="310"/>
                  </a:lnTo>
                  <a:lnTo>
                    <a:pt x="594" y="314"/>
                  </a:lnTo>
                  <a:lnTo>
                    <a:pt x="590" y="314"/>
                  </a:lnTo>
                  <a:lnTo>
                    <a:pt x="590" y="310"/>
                  </a:lnTo>
                  <a:lnTo>
                    <a:pt x="586" y="314"/>
                  </a:lnTo>
                  <a:lnTo>
                    <a:pt x="590" y="314"/>
                  </a:lnTo>
                  <a:lnTo>
                    <a:pt x="586" y="314"/>
                  </a:lnTo>
                  <a:lnTo>
                    <a:pt x="586" y="310"/>
                  </a:lnTo>
                  <a:lnTo>
                    <a:pt x="582" y="310"/>
                  </a:lnTo>
                  <a:lnTo>
                    <a:pt x="578" y="310"/>
                  </a:lnTo>
                  <a:lnTo>
                    <a:pt x="578" y="306"/>
                  </a:lnTo>
                  <a:lnTo>
                    <a:pt x="576" y="306"/>
                  </a:lnTo>
                  <a:lnTo>
                    <a:pt x="576" y="302"/>
                  </a:lnTo>
                  <a:lnTo>
                    <a:pt x="576" y="306"/>
                  </a:lnTo>
                  <a:lnTo>
                    <a:pt x="572" y="302"/>
                  </a:lnTo>
                  <a:lnTo>
                    <a:pt x="572" y="298"/>
                  </a:lnTo>
                  <a:lnTo>
                    <a:pt x="568" y="298"/>
                  </a:lnTo>
                  <a:lnTo>
                    <a:pt x="568" y="294"/>
                  </a:lnTo>
                  <a:lnTo>
                    <a:pt x="564" y="294"/>
                  </a:lnTo>
                  <a:lnTo>
                    <a:pt x="560" y="294"/>
                  </a:lnTo>
                  <a:lnTo>
                    <a:pt x="564" y="292"/>
                  </a:lnTo>
                  <a:lnTo>
                    <a:pt x="560" y="292"/>
                  </a:lnTo>
                  <a:lnTo>
                    <a:pt x="560" y="294"/>
                  </a:lnTo>
                  <a:lnTo>
                    <a:pt x="556" y="292"/>
                  </a:lnTo>
                  <a:lnTo>
                    <a:pt x="552" y="292"/>
                  </a:lnTo>
                  <a:lnTo>
                    <a:pt x="552" y="288"/>
                  </a:lnTo>
                  <a:lnTo>
                    <a:pt x="548" y="288"/>
                  </a:lnTo>
                  <a:lnTo>
                    <a:pt x="546" y="288"/>
                  </a:lnTo>
                  <a:lnTo>
                    <a:pt x="546" y="284"/>
                  </a:lnTo>
                  <a:lnTo>
                    <a:pt x="548" y="280"/>
                  </a:lnTo>
                  <a:lnTo>
                    <a:pt x="546" y="280"/>
                  </a:lnTo>
                  <a:lnTo>
                    <a:pt x="546" y="276"/>
                  </a:lnTo>
                  <a:lnTo>
                    <a:pt x="548" y="276"/>
                  </a:lnTo>
                  <a:lnTo>
                    <a:pt x="548" y="280"/>
                  </a:lnTo>
                  <a:lnTo>
                    <a:pt x="548" y="284"/>
                  </a:lnTo>
                  <a:lnTo>
                    <a:pt x="552" y="284"/>
                  </a:lnTo>
                  <a:lnTo>
                    <a:pt x="552" y="280"/>
                  </a:lnTo>
                  <a:lnTo>
                    <a:pt x="548" y="280"/>
                  </a:lnTo>
                  <a:lnTo>
                    <a:pt x="552" y="276"/>
                  </a:lnTo>
                  <a:lnTo>
                    <a:pt x="556" y="280"/>
                  </a:lnTo>
                  <a:lnTo>
                    <a:pt x="556" y="276"/>
                  </a:lnTo>
                  <a:lnTo>
                    <a:pt x="552" y="276"/>
                  </a:lnTo>
                  <a:lnTo>
                    <a:pt x="548" y="276"/>
                  </a:lnTo>
                  <a:lnTo>
                    <a:pt x="548" y="272"/>
                  </a:lnTo>
                  <a:lnTo>
                    <a:pt x="546" y="272"/>
                  </a:lnTo>
                  <a:lnTo>
                    <a:pt x="546" y="276"/>
                  </a:lnTo>
                  <a:lnTo>
                    <a:pt x="542" y="280"/>
                  </a:lnTo>
                  <a:lnTo>
                    <a:pt x="538" y="280"/>
                  </a:lnTo>
                  <a:lnTo>
                    <a:pt x="534" y="280"/>
                  </a:lnTo>
                  <a:lnTo>
                    <a:pt x="530" y="280"/>
                  </a:lnTo>
                  <a:lnTo>
                    <a:pt x="526" y="280"/>
                  </a:lnTo>
                  <a:lnTo>
                    <a:pt x="522" y="276"/>
                  </a:lnTo>
                  <a:lnTo>
                    <a:pt x="520" y="276"/>
                  </a:lnTo>
                  <a:lnTo>
                    <a:pt x="522" y="276"/>
                  </a:lnTo>
                  <a:lnTo>
                    <a:pt x="522" y="272"/>
                  </a:lnTo>
                  <a:lnTo>
                    <a:pt x="520" y="272"/>
                  </a:lnTo>
                  <a:lnTo>
                    <a:pt x="520" y="276"/>
                  </a:lnTo>
                  <a:lnTo>
                    <a:pt x="516" y="276"/>
                  </a:lnTo>
                  <a:lnTo>
                    <a:pt x="516" y="272"/>
                  </a:lnTo>
                  <a:lnTo>
                    <a:pt x="512" y="272"/>
                  </a:lnTo>
                  <a:lnTo>
                    <a:pt x="504" y="272"/>
                  </a:lnTo>
                  <a:lnTo>
                    <a:pt x="500" y="272"/>
                  </a:lnTo>
                  <a:lnTo>
                    <a:pt x="496" y="272"/>
                  </a:lnTo>
                  <a:lnTo>
                    <a:pt x="492" y="272"/>
                  </a:lnTo>
                  <a:lnTo>
                    <a:pt x="490" y="272"/>
                  </a:lnTo>
                  <a:lnTo>
                    <a:pt x="486" y="272"/>
                  </a:lnTo>
                  <a:lnTo>
                    <a:pt x="482" y="272"/>
                  </a:lnTo>
                  <a:lnTo>
                    <a:pt x="482" y="268"/>
                  </a:lnTo>
                  <a:lnTo>
                    <a:pt x="478" y="268"/>
                  </a:lnTo>
                  <a:lnTo>
                    <a:pt x="474" y="268"/>
                  </a:lnTo>
                  <a:lnTo>
                    <a:pt x="470" y="268"/>
                  </a:lnTo>
                  <a:lnTo>
                    <a:pt x="470" y="266"/>
                  </a:lnTo>
                  <a:lnTo>
                    <a:pt x="470" y="262"/>
                  </a:lnTo>
                  <a:lnTo>
                    <a:pt x="474" y="262"/>
                  </a:lnTo>
                  <a:lnTo>
                    <a:pt x="474" y="258"/>
                  </a:lnTo>
                  <a:lnTo>
                    <a:pt x="470" y="262"/>
                  </a:lnTo>
                  <a:lnTo>
                    <a:pt x="466" y="266"/>
                  </a:lnTo>
                  <a:lnTo>
                    <a:pt x="464" y="266"/>
                  </a:lnTo>
                  <a:lnTo>
                    <a:pt x="460" y="266"/>
                  </a:lnTo>
                  <a:lnTo>
                    <a:pt x="456" y="262"/>
                  </a:lnTo>
                  <a:lnTo>
                    <a:pt x="460" y="262"/>
                  </a:lnTo>
                  <a:lnTo>
                    <a:pt x="460" y="258"/>
                  </a:lnTo>
                  <a:lnTo>
                    <a:pt x="460" y="262"/>
                  </a:lnTo>
                  <a:lnTo>
                    <a:pt x="456" y="262"/>
                  </a:lnTo>
                  <a:lnTo>
                    <a:pt x="456" y="258"/>
                  </a:lnTo>
                  <a:lnTo>
                    <a:pt x="456" y="262"/>
                  </a:lnTo>
                  <a:lnTo>
                    <a:pt x="452" y="262"/>
                  </a:lnTo>
                  <a:lnTo>
                    <a:pt x="452" y="258"/>
                  </a:lnTo>
                  <a:lnTo>
                    <a:pt x="456" y="258"/>
                  </a:lnTo>
                  <a:lnTo>
                    <a:pt x="452" y="258"/>
                  </a:lnTo>
                  <a:lnTo>
                    <a:pt x="448" y="258"/>
                  </a:lnTo>
                  <a:lnTo>
                    <a:pt x="444" y="258"/>
                  </a:lnTo>
                  <a:lnTo>
                    <a:pt x="448" y="258"/>
                  </a:lnTo>
                  <a:lnTo>
                    <a:pt x="452" y="254"/>
                  </a:lnTo>
                  <a:lnTo>
                    <a:pt x="448" y="254"/>
                  </a:lnTo>
                  <a:lnTo>
                    <a:pt x="444" y="254"/>
                  </a:lnTo>
                  <a:lnTo>
                    <a:pt x="448" y="250"/>
                  </a:lnTo>
                  <a:lnTo>
                    <a:pt x="452" y="250"/>
                  </a:lnTo>
                  <a:lnTo>
                    <a:pt x="452" y="246"/>
                  </a:lnTo>
                  <a:lnTo>
                    <a:pt x="448" y="246"/>
                  </a:lnTo>
                  <a:lnTo>
                    <a:pt x="448" y="250"/>
                  </a:lnTo>
                  <a:lnTo>
                    <a:pt x="444" y="250"/>
                  </a:lnTo>
                  <a:lnTo>
                    <a:pt x="440" y="254"/>
                  </a:lnTo>
                  <a:lnTo>
                    <a:pt x="440" y="250"/>
                  </a:lnTo>
                  <a:lnTo>
                    <a:pt x="436" y="250"/>
                  </a:lnTo>
                  <a:lnTo>
                    <a:pt x="436" y="254"/>
                  </a:lnTo>
                  <a:lnTo>
                    <a:pt x="434" y="254"/>
                  </a:lnTo>
                  <a:lnTo>
                    <a:pt x="434" y="250"/>
                  </a:lnTo>
                  <a:lnTo>
                    <a:pt x="434" y="246"/>
                  </a:lnTo>
                  <a:lnTo>
                    <a:pt x="434" y="254"/>
                  </a:lnTo>
                  <a:lnTo>
                    <a:pt x="430" y="254"/>
                  </a:lnTo>
                  <a:lnTo>
                    <a:pt x="426" y="254"/>
                  </a:lnTo>
                  <a:lnTo>
                    <a:pt x="430" y="250"/>
                  </a:lnTo>
                  <a:lnTo>
                    <a:pt x="430" y="246"/>
                  </a:lnTo>
                  <a:lnTo>
                    <a:pt x="430" y="250"/>
                  </a:lnTo>
                  <a:lnTo>
                    <a:pt x="426" y="250"/>
                  </a:lnTo>
                  <a:lnTo>
                    <a:pt x="422" y="250"/>
                  </a:lnTo>
                  <a:lnTo>
                    <a:pt x="426" y="250"/>
                  </a:lnTo>
                  <a:lnTo>
                    <a:pt x="422" y="254"/>
                  </a:lnTo>
                  <a:lnTo>
                    <a:pt x="418" y="254"/>
                  </a:lnTo>
                  <a:lnTo>
                    <a:pt x="418" y="258"/>
                  </a:lnTo>
                  <a:lnTo>
                    <a:pt x="418" y="254"/>
                  </a:lnTo>
                  <a:lnTo>
                    <a:pt x="422" y="258"/>
                  </a:lnTo>
                  <a:lnTo>
                    <a:pt x="418" y="258"/>
                  </a:lnTo>
                  <a:lnTo>
                    <a:pt x="422" y="258"/>
                  </a:lnTo>
                  <a:lnTo>
                    <a:pt x="426" y="262"/>
                  </a:lnTo>
                  <a:lnTo>
                    <a:pt x="422" y="262"/>
                  </a:lnTo>
                  <a:lnTo>
                    <a:pt x="418" y="262"/>
                  </a:lnTo>
                  <a:lnTo>
                    <a:pt x="418" y="266"/>
                  </a:lnTo>
                  <a:lnTo>
                    <a:pt x="418" y="266"/>
                  </a:lnTo>
                  <a:lnTo>
                    <a:pt x="418" y="266"/>
                  </a:lnTo>
                  <a:close/>
                  <a:moveTo>
                    <a:pt x="434" y="266"/>
                  </a:moveTo>
                  <a:lnTo>
                    <a:pt x="430" y="266"/>
                  </a:lnTo>
                  <a:lnTo>
                    <a:pt x="434" y="266"/>
                  </a:lnTo>
                  <a:lnTo>
                    <a:pt x="430" y="268"/>
                  </a:lnTo>
                  <a:lnTo>
                    <a:pt x="430" y="266"/>
                  </a:lnTo>
                  <a:lnTo>
                    <a:pt x="434" y="262"/>
                  </a:lnTo>
                  <a:lnTo>
                    <a:pt x="434" y="266"/>
                  </a:lnTo>
                  <a:lnTo>
                    <a:pt x="434" y="266"/>
                  </a:lnTo>
                  <a:lnTo>
                    <a:pt x="434" y="266"/>
                  </a:lnTo>
                  <a:close/>
                  <a:moveTo>
                    <a:pt x="224" y="384"/>
                  </a:moveTo>
                  <a:lnTo>
                    <a:pt x="224" y="388"/>
                  </a:lnTo>
                  <a:lnTo>
                    <a:pt x="224" y="384"/>
                  </a:lnTo>
                  <a:lnTo>
                    <a:pt x="224" y="384"/>
                  </a:lnTo>
                  <a:lnTo>
                    <a:pt x="224" y="384"/>
                  </a:lnTo>
                  <a:close/>
                  <a:moveTo>
                    <a:pt x="1440" y="706"/>
                  </a:moveTo>
                  <a:lnTo>
                    <a:pt x="1440" y="708"/>
                  </a:lnTo>
                  <a:lnTo>
                    <a:pt x="1440" y="706"/>
                  </a:lnTo>
                  <a:lnTo>
                    <a:pt x="1436" y="706"/>
                  </a:lnTo>
                  <a:lnTo>
                    <a:pt x="1440" y="708"/>
                  </a:lnTo>
                  <a:lnTo>
                    <a:pt x="1440" y="712"/>
                  </a:lnTo>
                  <a:lnTo>
                    <a:pt x="1440" y="716"/>
                  </a:lnTo>
                  <a:lnTo>
                    <a:pt x="1440" y="720"/>
                  </a:lnTo>
                  <a:lnTo>
                    <a:pt x="1440" y="724"/>
                  </a:lnTo>
                  <a:lnTo>
                    <a:pt x="1436" y="724"/>
                  </a:lnTo>
                  <a:lnTo>
                    <a:pt x="1436" y="720"/>
                  </a:lnTo>
                  <a:lnTo>
                    <a:pt x="1436" y="716"/>
                  </a:lnTo>
                  <a:lnTo>
                    <a:pt x="1436" y="720"/>
                  </a:lnTo>
                  <a:lnTo>
                    <a:pt x="1436" y="724"/>
                  </a:lnTo>
                  <a:lnTo>
                    <a:pt x="1440" y="724"/>
                  </a:lnTo>
                  <a:lnTo>
                    <a:pt x="1440" y="728"/>
                  </a:lnTo>
                  <a:lnTo>
                    <a:pt x="1440" y="732"/>
                  </a:lnTo>
                  <a:lnTo>
                    <a:pt x="1440" y="728"/>
                  </a:lnTo>
                  <a:lnTo>
                    <a:pt x="1436" y="728"/>
                  </a:lnTo>
                  <a:lnTo>
                    <a:pt x="1432" y="724"/>
                  </a:lnTo>
                  <a:lnTo>
                    <a:pt x="1428" y="724"/>
                  </a:lnTo>
                  <a:lnTo>
                    <a:pt x="1428" y="720"/>
                  </a:lnTo>
                  <a:lnTo>
                    <a:pt x="1428" y="716"/>
                  </a:lnTo>
                  <a:lnTo>
                    <a:pt x="1432" y="716"/>
                  </a:lnTo>
                  <a:lnTo>
                    <a:pt x="1432" y="712"/>
                  </a:lnTo>
                  <a:lnTo>
                    <a:pt x="1432" y="716"/>
                  </a:lnTo>
                  <a:lnTo>
                    <a:pt x="1428" y="716"/>
                  </a:lnTo>
                  <a:lnTo>
                    <a:pt x="1428" y="720"/>
                  </a:lnTo>
                  <a:lnTo>
                    <a:pt x="1428" y="724"/>
                  </a:lnTo>
                  <a:lnTo>
                    <a:pt x="1432" y="724"/>
                  </a:lnTo>
                  <a:lnTo>
                    <a:pt x="1432" y="728"/>
                  </a:lnTo>
                  <a:lnTo>
                    <a:pt x="1436" y="728"/>
                  </a:lnTo>
                  <a:lnTo>
                    <a:pt x="1440" y="732"/>
                  </a:lnTo>
                  <a:lnTo>
                    <a:pt x="1442" y="732"/>
                  </a:lnTo>
                  <a:lnTo>
                    <a:pt x="1442" y="734"/>
                  </a:lnTo>
                  <a:lnTo>
                    <a:pt x="1440" y="738"/>
                  </a:lnTo>
                  <a:lnTo>
                    <a:pt x="1440" y="734"/>
                  </a:lnTo>
                  <a:lnTo>
                    <a:pt x="1436" y="734"/>
                  </a:lnTo>
                  <a:lnTo>
                    <a:pt x="1432" y="732"/>
                  </a:lnTo>
                  <a:lnTo>
                    <a:pt x="1432" y="728"/>
                  </a:lnTo>
                  <a:lnTo>
                    <a:pt x="1428" y="728"/>
                  </a:lnTo>
                  <a:lnTo>
                    <a:pt x="1432" y="728"/>
                  </a:lnTo>
                  <a:lnTo>
                    <a:pt x="1432" y="732"/>
                  </a:lnTo>
                  <a:lnTo>
                    <a:pt x="1436" y="734"/>
                  </a:lnTo>
                  <a:lnTo>
                    <a:pt x="1440" y="738"/>
                  </a:lnTo>
                  <a:lnTo>
                    <a:pt x="1442" y="738"/>
                  </a:lnTo>
                  <a:lnTo>
                    <a:pt x="1442" y="742"/>
                  </a:lnTo>
                  <a:lnTo>
                    <a:pt x="1440" y="742"/>
                  </a:lnTo>
                  <a:lnTo>
                    <a:pt x="1440" y="746"/>
                  </a:lnTo>
                  <a:lnTo>
                    <a:pt x="1440" y="742"/>
                  </a:lnTo>
                  <a:lnTo>
                    <a:pt x="1436" y="742"/>
                  </a:lnTo>
                  <a:lnTo>
                    <a:pt x="1440" y="742"/>
                  </a:lnTo>
                  <a:lnTo>
                    <a:pt x="1440" y="746"/>
                  </a:lnTo>
                  <a:lnTo>
                    <a:pt x="1442" y="746"/>
                  </a:lnTo>
                  <a:lnTo>
                    <a:pt x="1440" y="750"/>
                  </a:lnTo>
                  <a:lnTo>
                    <a:pt x="1436" y="746"/>
                  </a:lnTo>
                  <a:lnTo>
                    <a:pt x="1432" y="746"/>
                  </a:lnTo>
                  <a:lnTo>
                    <a:pt x="1432" y="742"/>
                  </a:lnTo>
                  <a:lnTo>
                    <a:pt x="1428" y="742"/>
                  </a:lnTo>
                  <a:lnTo>
                    <a:pt x="1432" y="742"/>
                  </a:lnTo>
                  <a:lnTo>
                    <a:pt x="1432" y="746"/>
                  </a:lnTo>
                  <a:lnTo>
                    <a:pt x="1436" y="746"/>
                  </a:lnTo>
                  <a:lnTo>
                    <a:pt x="1436" y="750"/>
                  </a:lnTo>
                  <a:lnTo>
                    <a:pt x="1440" y="750"/>
                  </a:lnTo>
                  <a:lnTo>
                    <a:pt x="1440" y="754"/>
                  </a:lnTo>
                  <a:lnTo>
                    <a:pt x="1440" y="750"/>
                  </a:lnTo>
                  <a:lnTo>
                    <a:pt x="1442" y="750"/>
                  </a:lnTo>
                  <a:lnTo>
                    <a:pt x="1446" y="750"/>
                  </a:lnTo>
                  <a:lnTo>
                    <a:pt x="1446" y="754"/>
                  </a:lnTo>
                  <a:lnTo>
                    <a:pt x="1446" y="758"/>
                  </a:lnTo>
                  <a:lnTo>
                    <a:pt x="1446" y="762"/>
                  </a:lnTo>
                  <a:lnTo>
                    <a:pt x="1446" y="764"/>
                  </a:lnTo>
                  <a:lnTo>
                    <a:pt x="1450" y="764"/>
                  </a:lnTo>
                  <a:lnTo>
                    <a:pt x="1450" y="768"/>
                  </a:lnTo>
                  <a:lnTo>
                    <a:pt x="1450" y="772"/>
                  </a:lnTo>
                  <a:lnTo>
                    <a:pt x="1450" y="768"/>
                  </a:lnTo>
                  <a:lnTo>
                    <a:pt x="1450" y="764"/>
                  </a:lnTo>
                  <a:lnTo>
                    <a:pt x="1446" y="764"/>
                  </a:lnTo>
                  <a:lnTo>
                    <a:pt x="1446" y="762"/>
                  </a:lnTo>
                  <a:lnTo>
                    <a:pt x="1446" y="758"/>
                  </a:lnTo>
                  <a:lnTo>
                    <a:pt x="1446" y="754"/>
                  </a:lnTo>
                  <a:lnTo>
                    <a:pt x="1446" y="758"/>
                  </a:lnTo>
                  <a:lnTo>
                    <a:pt x="1442" y="758"/>
                  </a:lnTo>
                  <a:lnTo>
                    <a:pt x="1446" y="762"/>
                  </a:lnTo>
                  <a:lnTo>
                    <a:pt x="1446" y="764"/>
                  </a:lnTo>
                  <a:lnTo>
                    <a:pt x="1446" y="768"/>
                  </a:lnTo>
                  <a:lnTo>
                    <a:pt x="1446" y="764"/>
                  </a:lnTo>
                  <a:lnTo>
                    <a:pt x="1446" y="762"/>
                  </a:lnTo>
                  <a:lnTo>
                    <a:pt x="1446" y="764"/>
                  </a:lnTo>
                  <a:lnTo>
                    <a:pt x="1442" y="764"/>
                  </a:lnTo>
                  <a:lnTo>
                    <a:pt x="1442" y="762"/>
                  </a:lnTo>
                  <a:lnTo>
                    <a:pt x="1442" y="764"/>
                  </a:lnTo>
                  <a:lnTo>
                    <a:pt x="1440" y="764"/>
                  </a:lnTo>
                  <a:lnTo>
                    <a:pt x="1440" y="768"/>
                  </a:lnTo>
                  <a:lnTo>
                    <a:pt x="1436" y="768"/>
                  </a:lnTo>
                  <a:lnTo>
                    <a:pt x="1436" y="764"/>
                  </a:lnTo>
                  <a:lnTo>
                    <a:pt x="1436" y="768"/>
                  </a:lnTo>
                  <a:lnTo>
                    <a:pt x="1440" y="768"/>
                  </a:lnTo>
                  <a:lnTo>
                    <a:pt x="1442" y="768"/>
                  </a:lnTo>
                  <a:lnTo>
                    <a:pt x="1440" y="768"/>
                  </a:lnTo>
                  <a:lnTo>
                    <a:pt x="1442" y="768"/>
                  </a:lnTo>
                  <a:lnTo>
                    <a:pt x="1446" y="768"/>
                  </a:lnTo>
                  <a:lnTo>
                    <a:pt x="1442" y="772"/>
                  </a:lnTo>
                  <a:lnTo>
                    <a:pt x="1442" y="776"/>
                  </a:lnTo>
                  <a:lnTo>
                    <a:pt x="1442" y="772"/>
                  </a:lnTo>
                  <a:lnTo>
                    <a:pt x="1442" y="776"/>
                  </a:lnTo>
                  <a:lnTo>
                    <a:pt x="1446" y="772"/>
                  </a:lnTo>
                  <a:lnTo>
                    <a:pt x="1446" y="768"/>
                  </a:lnTo>
                  <a:lnTo>
                    <a:pt x="1450" y="772"/>
                  </a:lnTo>
                  <a:lnTo>
                    <a:pt x="1450" y="776"/>
                  </a:lnTo>
                  <a:lnTo>
                    <a:pt x="1446" y="776"/>
                  </a:lnTo>
                  <a:lnTo>
                    <a:pt x="1446" y="780"/>
                  </a:lnTo>
                  <a:lnTo>
                    <a:pt x="1442" y="780"/>
                  </a:lnTo>
                  <a:lnTo>
                    <a:pt x="1440" y="780"/>
                  </a:lnTo>
                  <a:lnTo>
                    <a:pt x="1436" y="780"/>
                  </a:lnTo>
                  <a:lnTo>
                    <a:pt x="1436" y="776"/>
                  </a:lnTo>
                  <a:lnTo>
                    <a:pt x="1440" y="776"/>
                  </a:lnTo>
                  <a:lnTo>
                    <a:pt x="1436" y="776"/>
                  </a:lnTo>
                  <a:lnTo>
                    <a:pt x="1436" y="780"/>
                  </a:lnTo>
                  <a:lnTo>
                    <a:pt x="1432" y="780"/>
                  </a:lnTo>
                  <a:lnTo>
                    <a:pt x="1432" y="776"/>
                  </a:lnTo>
                  <a:lnTo>
                    <a:pt x="1432" y="780"/>
                  </a:lnTo>
                  <a:lnTo>
                    <a:pt x="1440" y="780"/>
                  </a:lnTo>
                  <a:lnTo>
                    <a:pt x="1440" y="784"/>
                  </a:lnTo>
                  <a:lnTo>
                    <a:pt x="1436" y="784"/>
                  </a:lnTo>
                  <a:lnTo>
                    <a:pt x="1436" y="788"/>
                  </a:lnTo>
                  <a:lnTo>
                    <a:pt x="1432" y="788"/>
                  </a:lnTo>
                  <a:lnTo>
                    <a:pt x="1432" y="784"/>
                  </a:lnTo>
                  <a:lnTo>
                    <a:pt x="1432" y="788"/>
                  </a:lnTo>
                  <a:lnTo>
                    <a:pt x="1436" y="788"/>
                  </a:lnTo>
                  <a:lnTo>
                    <a:pt x="1440" y="788"/>
                  </a:lnTo>
                  <a:lnTo>
                    <a:pt x="1442" y="788"/>
                  </a:lnTo>
                  <a:lnTo>
                    <a:pt x="1440" y="788"/>
                  </a:lnTo>
                  <a:lnTo>
                    <a:pt x="1440" y="790"/>
                  </a:lnTo>
                  <a:lnTo>
                    <a:pt x="1436" y="790"/>
                  </a:lnTo>
                  <a:lnTo>
                    <a:pt x="1428" y="794"/>
                  </a:lnTo>
                  <a:lnTo>
                    <a:pt x="1424" y="794"/>
                  </a:lnTo>
                  <a:lnTo>
                    <a:pt x="1428" y="794"/>
                  </a:lnTo>
                  <a:lnTo>
                    <a:pt x="1424" y="790"/>
                  </a:lnTo>
                  <a:lnTo>
                    <a:pt x="1424" y="794"/>
                  </a:lnTo>
                  <a:lnTo>
                    <a:pt x="1424" y="798"/>
                  </a:lnTo>
                  <a:lnTo>
                    <a:pt x="1420" y="798"/>
                  </a:lnTo>
                  <a:lnTo>
                    <a:pt x="1420" y="802"/>
                  </a:lnTo>
                  <a:lnTo>
                    <a:pt x="1416" y="802"/>
                  </a:lnTo>
                  <a:lnTo>
                    <a:pt x="1416" y="806"/>
                  </a:lnTo>
                  <a:lnTo>
                    <a:pt x="1416" y="802"/>
                  </a:lnTo>
                  <a:lnTo>
                    <a:pt x="1416" y="806"/>
                  </a:lnTo>
                  <a:lnTo>
                    <a:pt x="1416" y="810"/>
                  </a:lnTo>
                  <a:lnTo>
                    <a:pt x="1416" y="806"/>
                  </a:lnTo>
                  <a:lnTo>
                    <a:pt x="1414" y="806"/>
                  </a:lnTo>
                  <a:lnTo>
                    <a:pt x="1410" y="810"/>
                  </a:lnTo>
                  <a:lnTo>
                    <a:pt x="1406" y="810"/>
                  </a:lnTo>
                  <a:lnTo>
                    <a:pt x="1406" y="814"/>
                  </a:lnTo>
                  <a:lnTo>
                    <a:pt x="1402" y="814"/>
                  </a:lnTo>
                  <a:lnTo>
                    <a:pt x="1402" y="818"/>
                  </a:lnTo>
                  <a:lnTo>
                    <a:pt x="1398" y="820"/>
                  </a:lnTo>
                  <a:lnTo>
                    <a:pt x="1398" y="818"/>
                  </a:lnTo>
                  <a:lnTo>
                    <a:pt x="1398" y="820"/>
                  </a:lnTo>
                  <a:lnTo>
                    <a:pt x="1398" y="824"/>
                  </a:lnTo>
                  <a:lnTo>
                    <a:pt x="1394" y="824"/>
                  </a:lnTo>
                  <a:lnTo>
                    <a:pt x="1390" y="828"/>
                  </a:lnTo>
                  <a:lnTo>
                    <a:pt x="1390" y="832"/>
                  </a:lnTo>
                  <a:lnTo>
                    <a:pt x="1386" y="832"/>
                  </a:lnTo>
                  <a:lnTo>
                    <a:pt x="1384" y="836"/>
                  </a:lnTo>
                  <a:lnTo>
                    <a:pt x="1380" y="832"/>
                  </a:lnTo>
                  <a:lnTo>
                    <a:pt x="1380" y="836"/>
                  </a:lnTo>
                  <a:lnTo>
                    <a:pt x="1384" y="836"/>
                  </a:lnTo>
                  <a:lnTo>
                    <a:pt x="1380" y="840"/>
                  </a:lnTo>
                  <a:lnTo>
                    <a:pt x="1380" y="836"/>
                  </a:lnTo>
                  <a:lnTo>
                    <a:pt x="1376" y="836"/>
                  </a:lnTo>
                  <a:lnTo>
                    <a:pt x="1376" y="832"/>
                  </a:lnTo>
                  <a:lnTo>
                    <a:pt x="1376" y="836"/>
                  </a:lnTo>
                  <a:lnTo>
                    <a:pt x="1380" y="840"/>
                  </a:lnTo>
                  <a:lnTo>
                    <a:pt x="1376" y="840"/>
                  </a:lnTo>
                  <a:lnTo>
                    <a:pt x="1376" y="844"/>
                  </a:lnTo>
                  <a:lnTo>
                    <a:pt x="1376" y="848"/>
                  </a:lnTo>
                  <a:lnTo>
                    <a:pt x="1372" y="848"/>
                  </a:lnTo>
                  <a:lnTo>
                    <a:pt x="1372" y="850"/>
                  </a:lnTo>
                  <a:lnTo>
                    <a:pt x="1368" y="850"/>
                  </a:lnTo>
                  <a:lnTo>
                    <a:pt x="1372" y="854"/>
                  </a:lnTo>
                  <a:lnTo>
                    <a:pt x="1372" y="850"/>
                  </a:lnTo>
                  <a:lnTo>
                    <a:pt x="1372" y="854"/>
                  </a:lnTo>
                  <a:lnTo>
                    <a:pt x="1372" y="858"/>
                  </a:lnTo>
                  <a:lnTo>
                    <a:pt x="1368" y="858"/>
                  </a:lnTo>
                  <a:lnTo>
                    <a:pt x="1368" y="862"/>
                  </a:lnTo>
                  <a:lnTo>
                    <a:pt x="1368" y="858"/>
                  </a:lnTo>
                  <a:lnTo>
                    <a:pt x="1368" y="862"/>
                  </a:lnTo>
                  <a:lnTo>
                    <a:pt x="1368" y="866"/>
                  </a:lnTo>
                  <a:lnTo>
                    <a:pt x="1368" y="870"/>
                  </a:lnTo>
                  <a:lnTo>
                    <a:pt x="1368" y="874"/>
                  </a:lnTo>
                  <a:lnTo>
                    <a:pt x="1368" y="876"/>
                  </a:lnTo>
                  <a:lnTo>
                    <a:pt x="1368" y="880"/>
                  </a:lnTo>
                  <a:lnTo>
                    <a:pt x="1372" y="880"/>
                  </a:lnTo>
                  <a:lnTo>
                    <a:pt x="1372" y="884"/>
                  </a:lnTo>
                  <a:lnTo>
                    <a:pt x="1372" y="888"/>
                  </a:lnTo>
                  <a:lnTo>
                    <a:pt x="1376" y="896"/>
                  </a:lnTo>
                  <a:lnTo>
                    <a:pt x="1376" y="900"/>
                  </a:lnTo>
                  <a:lnTo>
                    <a:pt x="1380" y="904"/>
                  </a:lnTo>
                  <a:lnTo>
                    <a:pt x="1380" y="906"/>
                  </a:lnTo>
                  <a:lnTo>
                    <a:pt x="1380" y="910"/>
                  </a:lnTo>
                  <a:lnTo>
                    <a:pt x="1380" y="914"/>
                  </a:lnTo>
                  <a:lnTo>
                    <a:pt x="1384" y="918"/>
                  </a:lnTo>
                  <a:lnTo>
                    <a:pt x="1380" y="918"/>
                  </a:lnTo>
                  <a:lnTo>
                    <a:pt x="1380" y="914"/>
                  </a:lnTo>
                  <a:lnTo>
                    <a:pt x="1380" y="910"/>
                  </a:lnTo>
                  <a:lnTo>
                    <a:pt x="1380" y="906"/>
                  </a:lnTo>
                  <a:lnTo>
                    <a:pt x="1376" y="906"/>
                  </a:lnTo>
                  <a:lnTo>
                    <a:pt x="1376" y="904"/>
                  </a:lnTo>
                  <a:lnTo>
                    <a:pt x="1380" y="904"/>
                  </a:lnTo>
                  <a:lnTo>
                    <a:pt x="1376" y="904"/>
                  </a:lnTo>
                  <a:lnTo>
                    <a:pt x="1380" y="910"/>
                  </a:lnTo>
                  <a:lnTo>
                    <a:pt x="1380" y="914"/>
                  </a:lnTo>
                  <a:lnTo>
                    <a:pt x="1384" y="918"/>
                  </a:lnTo>
                  <a:lnTo>
                    <a:pt x="1384" y="922"/>
                  </a:lnTo>
                  <a:lnTo>
                    <a:pt x="1384" y="926"/>
                  </a:lnTo>
                  <a:lnTo>
                    <a:pt x="1386" y="932"/>
                  </a:lnTo>
                  <a:lnTo>
                    <a:pt x="1386" y="936"/>
                  </a:lnTo>
                  <a:lnTo>
                    <a:pt x="1386" y="940"/>
                  </a:lnTo>
                  <a:lnTo>
                    <a:pt x="1386" y="944"/>
                  </a:lnTo>
                  <a:lnTo>
                    <a:pt x="1386" y="948"/>
                  </a:lnTo>
                  <a:lnTo>
                    <a:pt x="1386" y="956"/>
                  </a:lnTo>
                  <a:lnTo>
                    <a:pt x="1386" y="960"/>
                  </a:lnTo>
                  <a:lnTo>
                    <a:pt x="1384" y="960"/>
                  </a:lnTo>
                  <a:lnTo>
                    <a:pt x="1384" y="962"/>
                  </a:lnTo>
                  <a:lnTo>
                    <a:pt x="1384" y="966"/>
                  </a:lnTo>
                  <a:lnTo>
                    <a:pt x="1380" y="966"/>
                  </a:lnTo>
                  <a:lnTo>
                    <a:pt x="1376" y="966"/>
                  </a:lnTo>
                  <a:lnTo>
                    <a:pt x="1372" y="970"/>
                  </a:lnTo>
                  <a:lnTo>
                    <a:pt x="1372" y="966"/>
                  </a:lnTo>
                  <a:lnTo>
                    <a:pt x="1376" y="966"/>
                  </a:lnTo>
                  <a:lnTo>
                    <a:pt x="1372" y="966"/>
                  </a:lnTo>
                  <a:lnTo>
                    <a:pt x="1372" y="962"/>
                  </a:lnTo>
                  <a:lnTo>
                    <a:pt x="1368" y="956"/>
                  </a:lnTo>
                  <a:lnTo>
                    <a:pt x="1364" y="956"/>
                  </a:lnTo>
                  <a:lnTo>
                    <a:pt x="1364" y="952"/>
                  </a:lnTo>
                  <a:lnTo>
                    <a:pt x="1360" y="948"/>
                  </a:lnTo>
                  <a:lnTo>
                    <a:pt x="1360" y="944"/>
                  </a:lnTo>
                  <a:lnTo>
                    <a:pt x="1364" y="940"/>
                  </a:lnTo>
                  <a:lnTo>
                    <a:pt x="1360" y="940"/>
                  </a:lnTo>
                  <a:lnTo>
                    <a:pt x="1360" y="944"/>
                  </a:lnTo>
                  <a:lnTo>
                    <a:pt x="1360" y="940"/>
                  </a:lnTo>
                  <a:lnTo>
                    <a:pt x="1360" y="936"/>
                  </a:lnTo>
                  <a:lnTo>
                    <a:pt x="1358" y="936"/>
                  </a:lnTo>
                  <a:lnTo>
                    <a:pt x="1358" y="940"/>
                  </a:lnTo>
                  <a:lnTo>
                    <a:pt x="1358" y="936"/>
                  </a:lnTo>
                  <a:lnTo>
                    <a:pt x="1354" y="936"/>
                  </a:lnTo>
                  <a:lnTo>
                    <a:pt x="1354" y="932"/>
                  </a:lnTo>
                  <a:lnTo>
                    <a:pt x="1354" y="930"/>
                  </a:lnTo>
                  <a:lnTo>
                    <a:pt x="1354" y="926"/>
                  </a:lnTo>
                  <a:lnTo>
                    <a:pt x="1350" y="926"/>
                  </a:lnTo>
                  <a:lnTo>
                    <a:pt x="1354" y="926"/>
                  </a:lnTo>
                  <a:lnTo>
                    <a:pt x="1350" y="926"/>
                  </a:lnTo>
                  <a:lnTo>
                    <a:pt x="1354" y="922"/>
                  </a:lnTo>
                  <a:lnTo>
                    <a:pt x="1354" y="918"/>
                  </a:lnTo>
                  <a:lnTo>
                    <a:pt x="1350" y="914"/>
                  </a:lnTo>
                  <a:lnTo>
                    <a:pt x="1350" y="918"/>
                  </a:lnTo>
                  <a:lnTo>
                    <a:pt x="1354" y="918"/>
                  </a:lnTo>
                  <a:lnTo>
                    <a:pt x="1350" y="922"/>
                  </a:lnTo>
                  <a:lnTo>
                    <a:pt x="1350" y="918"/>
                  </a:lnTo>
                  <a:lnTo>
                    <a:pt x="1350" y="914"/>
                  </a:lnTo>
                  <a:lnTo>
                    <a:pt x="1350" y="910"/>
                  </a:lnTo>
                  <a:lnTo>
                    <a:pt x="1350" y="906"/>
                  </a:lnTo>
                  <a:lnTo>
                    <a:pt x="1350" y="904"/>
                  </a:lnTo>
                  <a:lnTo>
                    <a:pt x="1350" y="900"/>
                  </a:lnTo>
                  <a:lnTo>
                    <a:pt x="1350" y="896"/>
                  </a:lnTo>
                  <a:lnTo>
                    <a:pt x="1346" y="896"/>
                  </a:lnTo>
                  <a:lnTo>
                    <a:pt x="1346" y="892"/>
                  </a:lnTo>
                  <a:lnTo>
                    <a:pt x="1342" y="892"/>
                  </a:lnTo>
                  <a:lnTo>
                    <a:pt x="1342" y="888"/>
                  </a:lnTo>
                  <a:lnTo>
                    <a:pt x="1338" y="888"/>
                  </a:lnTo>
                  <a:lnTo>
                    <a:pt x="1338" y="884"/>
                  </a:lnTo>
                  <a:lnTo>
                    <a:pt x="1338" y="880"/>
                  </a:lnTo>
                  <a:lnTo>
                    <a:pt x="1334" y="880"/>
                  </a:lnTo>
                  <a:lnTo>
                    <a:pt x="1330" y="880"/>
                  </a:lnTo>
                  <a:lnTo>
                    <a:pt x="1330" y="876"/>
                  </a:lnTo>
                  <a:lnTo>
                    <a:pt x="1328" y="876"/>
                  </a:lnTo>
                  <a:lnTo>
                    <a:pt x="1324" y="880"/>
                  </a:lnTo>
                  <a:lnTo>
                    <a:pt x="1328" y="880"/>
                  </a:lnTo>
                  <a:lnTo>
                    <a:pt x="1324" y="880"/>
                  </a:lnTo>
                  <a:lnTo>
                    <a:pt x="1324" y="884"/>
                  </a:lnTo>
                  <a:lnTo>
                    <a:pt x="1320" y="884"/>
                  </a:lnTo>
                  <a:lnTo>
                    <a:pt x="1316" y="884"/>
                  </a:lnTo>
                  <a:lnTo>
                    <a:pt x="1312" y="884"/>
                  </a:lnTo>
                  <a:lnTo>
                    <a:pt x="1312" y="880"/>
                  </a:lnTo>
                  <a:lnTo>
                    <a:pt x="1308" y="880"/>
                  </a:lnTo>
                  <a:lnTo>
                    <a:pt x="1308" y="876"/>
                  </a:lnTo>
                  <a:lnTo>
                    <a:pt x="1308" y="880"/>
                  </a:lnTo>
                  <a:lnTo>
                    <a:pt x="1312" y="880"/>
                  </a:lnTo>
                  <a:lnTo>
                    <a:pt x="1308" y="876"/>
                  </a:lnTo>
                  <a:lnTo>
                    <a:pt x="1308" y="874"/>
                  </a:lnTo>
                  <a:lnTo>
                    <a:pt x="1304" y="874"/>
                  </a:lnTo>
                  <a:lnTo>
                    <a:pt x="1304" y="876"/>
                  </a:lnTo>
                  <a:lnTo>
                    <a:pt x="1308" y="876"/>
                  </a:lnTo>
                  <a:lnTo>
                    <a:pt x="1304" y="876"/>
                  </a:lnTo>
                  <a:lnTo>
                    <a:pt x="1304" y="874"/>
                  </a:lnTo>
                  <a:lnTo>
                    <a:pt x="1300" y="874"/>
                  </a:lnTo>
                  <a:lnTo>
                    <a:pt x="1298" y="874"/>
                  </a:lnTo>
                  <a:lnTo>
                    <a:pt x="1300" y="874"/>
                  </a:lnTo>
                  <a:lnTo>
                    <a:pt x="1300" y="870"/>
                  </a:lnTo>
                  <a:lnTo>
                    <a:pt x="1298" y="870"/>
                  </a:lnTo>
                  <a:lnTo>
                    <a:pt x="1298" y="874"/>
                  </a:lnTo>
                  <a:lnTo>
                    <a:pt x="1294" y="874"/>
                  </a:lnTo>
                  <a:lnTo>
                    <a:pt x="1290" y="874"/>
                  </a:lnTo>
                  <a:lnTo>
                    <a:pt x="1286" y="874"/>
                  </a:lnTo>
                  <a:lnTo>
                    <a:pt x="1290" y="874"/>
                  </a:lnTo>
                  <a:lnTo>
                    <a:pt x="1290" y="870"/>
                  </a:lnTo>
                  <a:lnTo>
                    <a:pt x="1286" y="870"/>
                  </a:lnTo>
                  <a:lnTo>
                    <a:pt x="1286" y="874"/>
                  </a:lnTo>
                  <a:lnTo>
                    <a:pt x="1282" y="874"/>
                  </a:lnTo>
                  <a:lnTo>
                    <a:pt x="1286" y="874"/>
                  </a:lnTo>
                  <a:lnTo>
                    <a:pt x="1282" y="870"/>
                  </a:lnTo>
                  <a:lnTo>
                    <a:pt x="1282" y="874"/>
                  </a:lnTo>
                  <a:lnTo>
                    <a:pt x="1278" y="876"/>
                  </a:lnTo>
                  <a:lnTo>
                    <a:pt x="1274" y="876"/>
                  </a:lnTo>
                  <a:lnTo>
                    <a:pt x="1278" y="876"/>
                  </a:lnTo>
                  <a:lnTo>
                    <a:pt x="1278" y="874"/>
                  </a:lnTo>
                  <a:lnTo>
                    <a:pt x="1274" y="874"/>
                  </a:lnTo>
                  <a:lnTo>
                    <a:pt x="1274" y="870"/>
                  </a:lnTo>
                  <a:lnTo>
                    <a:pt x="1274" y="866"/>
                  </a:lnTo>
                  <a:lnTo>
                    <a:pt x="1274" y="870"/>
                  </a:lnTo>
                  <a:lnTo>
                    <a:pt x="1274" y="874"/>
                  </a:lnTo>
                  <a:lnTo>
                    <a:pt x="1272" y="874"/>
                  </a:lnTo>
                  <a:lnTo>
                    <a:pt x="1268" y="874"/>
                  </a:lnTo>
                  <a:lnTo>
                    <a:pt x="1264" y="874"/>
                  </a:lnTo>
                  <a:lnTo>
                    <a:pt x="1260" y="874"/>
                  </a:lnTo>
                  <a:lnTo>
                    <a:pt x="1258" y="874"/>
                  </a:lnTo>
                  <a:lnTo>
                    <a:pt x="1258" y="876"/>
                  </a:lnTo>
                  <a:lnTo>
                    <a:pt x="1254" y="876"/>
                  </a:lnTo>
                  <a:lnTo>
                    <a:pt x="1250" y="876"/>
                  </a:lnTo>
                  <a:lnTo>
                    <a:pt x="1250" y="874"/>
                  </a:lnTo>
                  <a:lnTo>
                    <a:pt x="1246" y="874"/>
                  </a:lnTo>
                  <a:lnTo>
                    <a:pt x="1242" y="876"/>
                  </a:lnTo>
                  <a:lnTo>
                    <a:pt x="1242" y="880"/>
                  </a:lnTo>
                  <a:lnTo>
                    <a:pt x="1246" y="880"/>
                  </a:lnTo>
                  <a:lnTo>
                    <a:pt x="1250" y="876"/>
                  </a:lnTo>
                  <a:lnTo>
                    <a:pt x="1254" y="876"/>
                  </a:lnTo>
                  <a:lnTo>
                    <a:pt x="1254" y="880"/>
                  </a:lnTo>
                  <a:lnTo>
                    <a:pt x="1250" y="880"/>
                  </a:lnTo>
                  <a:lnTo>
                    <a:pt x="1254" y="880"/>
                  </a:lnTo>
                  <a:lnTo>
                    <a:pt x="1254" y="876"/>
                  </a:lnTo>
                  <a:lnTo>
                    <a:pt x="1258" y="880"/>
                  </a:lnTo>
                  <a:lnTo>
                    <a:pt x="1258" y="884"/>
                  </a:lnTo>
                  <a:lnTo>
                    <a:pt x="1254" y="884"/>
                  </a:lnTo>
                  <a:lnTo>
                    <a:pt x="1250" y="888"/>
                  </a:lnTo>
                  <a:lnTo>
                    <a:pt x="1254" y="888"/>
                  </a:lnTo>
                  <a:lnTo>
                    <a:pt x="1254" y="892"/>
                  </a:lnTo>
                  <a:lnTo>
                    <a:pt x="1258" y="892"/>
                  </a:lnTo>
                  <a:lnTo>
                    <a:pt x="1260" y="892"/>
                  </a:lnTo>
                  <a:lnTo>
                    <a:pt x="1260" y="896"/>
                  </a:lnTo>
                  <a:lnTo>
                    <a:pt x="1260" y="900"/>
                  </a:lnTo>
                  <a:lnTo>
                    <a:pt x="1258" y="896"/>
                  </a:lnTo>
                  <a:lnTo>
                    <a:pt x="1258" y="900"/>
                  </a:lnTo>
                  <a:lnTo>
                    <a:pt x="1258" y="896"/>
                  </a:lnTo>
                  <a:lnTo>
                    <a:pt x="1254" y="896"/>
                  </a:lnTo>
                  <a:lnTo>
                    <a:pt x="1254" y="892"/>
                  </a:lnTo>
                  <a:lnTo>
                    <a:pt x="1250" y="892"/>
                  </a:lnTo>
                  <a:lnTo>
                    <a:pt x="1250" y="888"/>
                  </a:lnTo>
                  <a:lnTo>
                    <a:pt x="1246" y="888"/>
                  </a:lnTo>
                  <a:lnTo>
                    <a:pt x="1246" y="892"/>
                  </a:lnTo>
                  <a:lnTo>
                    <a:pt x="1246" y="896"/>
                  </a:lnTo>
                  <a:lnTo>
                    <a:pt x="1242" y="896"/>
                  </a:lnTo>
                  <a:lnTo>
                    <a:pt x="1242" y="892"/>
                  </a:lnTo>
                  <a:lnTo>
                    <a:pt x="1238" y="892"/>
                  </a:lnTo>
                  <a:lnTo>
                    <a:pt x="1238" y="896"/>
                  </a:lnTo>
                  <a:lnTo>
                    <a:pt x="1234" y="896"/>
                  </a:lnTo>
                  <a:lnTo>
                    <a:pt x="1230" y="896"/>
                  </a:lnTo>
                  <a:lnTo>
                    <a:pt x="1230" y="892"/>
                  </a:lnTo>
                  <a:lnTo>
                    <a:pt x="1228" y="892"/>
                  </a:lnTo>
                  <a:lnTo>
                    <a:pt x="1230" y="892"/>
                  </a:lnTo>
                  <a:lnTo>
                    <a:pt x="1230" y="896"/>
                  </a:lnTo>
                  <a:lnTo>
                    <a:pt x="1230" y="892"/>
                  </a:lnTo>
                  <a:lnTo>
                    <a:pt x="1230" y="888"/>
                  </a:lnTo>
                  <a:lnTo>
                    <a:pt x="1228" y="888"/>
                  </a:lnTo>
                  <a:lnTo>
                    <a:pt x="1224" y="884"/>
                  </a:lnTo>
                  <a:lnTo>
                    <a:pt x="1220" y="884"/>
                  </a:lnTo>
                  <a:lnTo>
                    <a:pt x="1216" y="884"/>
                  </a:lnTo>
                  <a:lnTo>
                    <a:pt x="1216" y="888"/>
                  </a:lnTo>
                  <a:lnTo>
                    <a:pt x="1212" y="888"/>
                  </a:lnTo>
                  <a:lnTo>
                    <a:pt x="1208" y="888"/>
                  </a:lnTo>
                  <a:lnTo>
                    <a:pt x="1204" y="884"/>
                  </a:lnTo>
                  <a:lnTo>
                    <a:pt x="1202" y="884"/>
                  </a:lnTo>
                  <a:lnTo>
                    <a:pt x="1198" y="884"/>
                  </a:lnTo>
                  <a:lnTo>
                    <a:pt x="1194" y="884"/>
                  </a:lnTo>
                  <a:lnTo>
                    <a:pt x="1194" y="880"/>
                  </a:lnTo>
                  <a:lnTo>
                    <a:pt x="1190" y="884"/>
                  </a:lnTo>
                  <a:lnTo>
                    <a:pt x="1194" y="884"/>
                  </a:lnTo>
                  <a:lnTo>
                    <a:pt x="1190" y="884"/>
                  </a:lnTo>
                  <a:lnTo>
                    <a:pt x="1190" y="888"/>
                  </a:lnTo>
                  <a:lnTo>
                    <a:pt x="1186" y="888"/>
                  </a:lnTo>
                  <a:lnTo>
                    <a:pt x="1182" y="888"/>
                  </a:lnTo>
                  <a:lnTo>
                    <a:pt x="1182" y="892"/>
                  </a:lnTo>
                  <a:lnTo>
                    <a:pt x="1178" y="892"/>
                  </a:lnTo>
                  <a:lnTo>
                    <a:pt x="1182" y="888"/>
                  </a:lnTo>
                  <a:lnTo>
                    <a:pt x="1178" y="888"/>
                  </a:lnTo>
                  <a:lnTo>
                    <a:pt x="1182" y="888"/>
                  </a:lnTo>
                  <a:lnTo>
                    <a:pt x="1182" y="884"/>
                  </a:lnTo>
                  <a:lnTo>
                    <a:pt x="1178" y="884"/>
                  </a:lnTo>
                  <a:lnTo>
                    <a:pt x="1174" y="884"/>
                  </a:lnTo>
                  <a:lnTo>
                    <a:pt x="1174" y="888"/>
                  </a:lnTo>
                  <a:lnTo>
                    <a:pt x="1178" y="892"/>
                  </a:lnTo>
                  <a:lnTo>
                    <a:pt x="1174" y="896"/>
                  </a:lnTo>
                  <a:lnTo>
                    <a:pt x="1172" y="900"/>
                  </a:lnTo>
                  <a:lnTo>
                    <a:pt x="1168" y="904"/>
                  </a:lnTo>
                  <a:lnTo>
                    <a:pt x="1164" y="904"/>
                  </a:lnTo>
                  <a:lnTo>
                    <a:pt x="1164" y="906"/>
                  </a:lnTo>
                  <a:lnTo>
                    <a:pt x="1164" y="904"/>
                  </a:lnTo>
                  <a:lnTo>
                    <a:pt x="1168" y="904"/>
                  </a:lnTo>
                  <a:lnTo>
                    <a:pt x="1164" y="904"/>
                  </a:lnTo>
                  <a:lnTo>
                    <a:pt x="1164" y="906"/>
                  </a:lnTo>
                  <a:lnTo>
                    <a:pt x="1160" y="906"/>
                  </a:lnTo>
                  <a:lnTo>
                    <a:pt x="1164" y="906"/>
                  </a:lnTo>
                  <a:lnTo>
                    <a:pt x="1164" y="904"/>
                  </a:lnTo>
                  <a:lnTo>
                    <a:pt x="1160" y="906"/>
                  </a:lnTo>
                  <a:lnTo>
                    <a:pt x="1160" y="904"/>
                  </a:lnTo>
                  <a:lnTo>
                    <a:pt x="1156" y="904"/>
                  </a:lnTo>
                  <a:lnTo>
                    <a:pt x="1156" y="906"/>
                  </a:lnTo>
                  <a:lnTo>
                    <a:pt x="1156" y="904"/>
                  </a:lnTo>
                  <a:lnTo>
                    <a:pt x="1152" y="904"/>
                  </a:lnTo>
                  <a:lnTo>
                    <a:pt x="1152" y="906"/>
                  </a:lnTo>
                  <a:lnTo>
                    <a:pt x="1156" y="906"/>
                  </a:lnTo>
                  <a:lnTo>
                    <a:pt x="1152" y="910"/>
                  </a:lnTo>
                  <a:lnTo>
                    <a:pt x="1152" y="906"/>
                  </a:lnTo>
                  <a:lnTo>
                    <a:pt x="1148" y="910"/>
                  </a:lnTo>
                  <a:lnTo>
                    <a:pt x="1152" y="910"/>
                  </a:lnTo>
                  <a:lnTo>
                    <a:pt x="1148" y="914"/>
                  </a:lnTo>
                  <a:lnTo>
                    <a:pt x="1144" y="914"/>
                  </a:lnTo>
                  <a:lnTo>
                    <a:pt x="1148" y="914"/>
                  </a:lnTo>
                  <a:lnTo>
                    <a:pt x="1144" y="918"/>
                  </a:lnTo>
                  <a:lnTo>
                    <a:pt x="1142" y="918"/>
                  </a:lnTo>
                  <a:lnTo>
                    <a:pt x="1142" y="922"/>
                  </a:lnTo>
                  <a:lnTo>
                    <a:pt x="1144" y="922"/>
                  </a:lnTo>
                  <a:lnTo>
                    <a:pt x="1142" y="930"/>
                  </a:lnTo>
                  <a:lnTo>
                    <a:pt x="1138" y="930"/>
                  </a:lnTo>
                  <a:lnTo>
                    <a:pt x="1138" y="926"/>
                  </a:lnTo>
                  <a:lnTo>
                    <a:pt x="1138" y="930"/>
                  </a:lnTo>
                  <a:lnTo>
                    <a:pt x="1142" y="930"/>
                  </a:lnTo>
                  <a:lnTo>
                    <a:pt x="1142" y="932"/>
                  </a:lnTo>
                  <a:lnTo>
                    <a:pt x="1142" y="936"/>
                  </a:lnTo>
                  <a:lnTo>
                    <a:pt x="1142" y="940"/>
                  </a:lnTo>
                  <a:lnTo>
                    <a:pt x="1142" y="944"/>
                  </a:lnTo>
                  <a:lnTo>
                    <a:pt x="1142" y="948"/>
                  </a:lnTo>
                  <a:lnTo>
                    <a:pt x="1144" y="948"/>
                  </a:lnTo>
                  <a:lnTo>
                    <a:pt x="1144" y="952"/>
                  </a:lnTo>
                  <a:lnTo>
                    <a:pt x="1144" y="956"/>
                  </a:lnTo>
                  <a:lnTo>
                    <a:pt x="1142" y="956"/>
                  </a:lnTo>
                  <a:lnTo>
                    <a:pt x="1142" y="952"/>
                  </a:lnTo>
                  <a:lnTo>
                    <a:pt x="1138" y="952"/>
                  </a:lnTo>
                  <a:lnTo>
                    <a:pt x="1134" y="952"/>
                  </a:lnTo>
                  <a:lnTo>
                    <a:pt x="1130" y="952"/>
                  </a:lnTo>
                  <a:lnTo>
                    <a:pt x="1130" y="948"/>
                  </a:lnTo>
                  <a:lnTo>
                    <a:pt x="1126" y="948"/>
                  </a:lnTo>
                  <a:lnTo>
                    <a:pt x="1122" y="948"/>
                  </a:lnTo>
                  <a:lnTo>
                    <a:pt x="1122" y="944"/>
                  </a:lnTo>
                  <a:lnTo>
                    <a:pt x="1118" y="944"/>
                  </a:lnTo>
                  <a:lnTo>
                    <a:pt x="1118" y="940"/>
                  </a:lnTo>
                  <a:lnTo>
                    <a:pt x="1116" y="936"/>
                  </a:lnTo>
                  <a:lnTo>
                    <a:pt x="1116" y="932"/>
                  </a:lnTo>
                  <a:lnTo>
                    <a:pt x="1116" y="930"/>
                  </a:lnTo>
                  <a:lnTo>
                    <a:pt x="1116" y="926"/>
                  </a:lnTo>
                  <a:lnTo>
                    <a:pt x="1112" y="926"/>
                  </a:lnTo>
                  <a:lnTo>
                    <a:pt x="1112" y="922"/>
                  </a:lnTo>
                  <a:lnTo>
                    <a:pt x="1108" y="922"/>
                  </a:lnTo>
                  <a:lnTo>
                    <a:pt x="1108" y="918"/>
                  </a:lnTo>
                  <a:lnTo>
                    <a:pt x="1104" y="914"/>
                  </a:lnTo>
                  <a:lnTo>
                    <a:pt x="1104" y="910"/>
                  </a:lnTo>
                  <a:lnTo>
                    <a:pt x="1100" y="910"/>
                  </a:lnTo>
                  <a:lnTo>
                    <a:pt x="1100" y="906"/>
                  </a:lnTo>
                  <a:lnTo>
                    <a:pt x="1100" y="904"/>
                  </a:lnTo>
                  <a:lnTo>
                    <a:pt x="1096" y="900"/>
                  </a:lnTo>
                  <a:lnTo>
                    <a:pt x="1096" y="896"/>
                  </a:lnTo>
                  <a:lnTo>
                    <a:pt x="1092" y="892"/>
                  </a:lnTo>
                  <a:lnTo>
                    <a:pt x="1092" y="888"/>
                  </a:lnTo>
                  <a:lnTo>
                    <a:pt x="1088" y="888"/>
                  </a:lnTo>
                  <a:lnTo>
                    <a:pt x="1086" y="888"/>
                  </a:lnTo>
                  <a:lnTo>
                    <a:pt x="1086" y="884"/>
                  </a:lnTo>
                  <a:lnTo>
                    <a:pt x="1082" y="884"/>
                  </a:lnTo>
                  <a:lnTo>
                    <a:pt x="1078" y="884"/>
                  </a:lnTo>
                  <a:lnTo>
                    <a:pt x="1074" y="884"/>
                  </a:lnTo>
                  <a:lnTo>
                    <a:pt x="1074" y="880"/>
                  </a:lnTo>
                  <a:lnTo>
                    <a:pt x="1074" y="884"/>
                  </a:lnTo>
                  <a:lnTo>
                    <a:pt x="1070" y="884"/>
                  </a:lnTo>
                  <a:lnTo>
                    <a:pt x="1066" y="884"/>
                  </a:lnTo>
                  <a:lnTo>
                    <a:pt x="1066" y="888"/>
                  </a:lnTo>
                  <a:lnTo>
                    <a:pt x="1066" y="892"/>
                  </a:lnTo>
                  <a:lnTo>
                    <a:pt x="1066" y="896"/>
                  </a:lnTo>
                  <a:lnTo>
                    <a:pt x="1062" y="896"/>
                  </a:lnTo>
                  <a:lnTo>
                    <a:pt x="1062" y="900"/>
                  </a:lnTo>
                  <a:lnTo>
                    <a:pt x="1060" y="900"/>
                  </a:lnTo>
                  <a:lnTo>
                    <a:pt x="1056" y="896"/>
                  </a:lnTo>
                  <a:lnTo>
                    <a:pt x="1052" y="896"/>
                  </a:lnTo>
                  <a:lnTo>
                    <a:pt x="1052" y="892"/>
                  </a:lnTo>
                  <a:lnTo>
                    <a:pt x="1048" y="892"/>
                  </a:lnTo>
                  <a:lnTo>
                    <a:pt x="1048" y="888"/>
                  </a:lnTo>
                  <a:lnTo>
                    <a:pt x="1044" y="888"/>
                  </a:lnTo>
                  <a:lnTo>
                    <a:pt x="1040" y="884"/>
                  </a:lnTo>
                  <a:lnTo>
                    <a:pt x="1040" y="880"/>
                  </a:lnTo>
                  <a:lnTo>
                    <a:pt x="1040" y="876"/>
                  </a:lnTo>
                  <a:lnTo>
                    <a:pt x="1036" y="874"/>
                  </a:lnTo>
                  <a:lnTo>
                    <a:pt x="1036" y="870"/>
                  </a:lnTo>
                  <a:lnTo>
                    <a:pt x="1032" y="866"/>
                  </a:lnTo>
                  <a:lnTo>
                    <a:pt x="1030" y="866"/>
                  </a:lnTo>
                  <a:lnTo>
                    <a:pt x="1030" y="862"/>
                  </a:lnTo>
                  <a:lnTo>
                    <a:pt x="1026" y="862"/>
                  </a:lnTo>
                  <a:lnTo>
                    <a:pt x="1026" y="858"/>
                  </a:lnTo>
                  <a:lnTo>
                    <a:pt x="1022" y="858"/>
                  </a:lnTo>
                  <a:lnTo>
                    <a:pt x="1022" y="854"/>
                  </a:lnTo>
                  <a:lnTo>
                    <a:pt x="1018" y="854"/>
                  </a:lnTo>
                  <a:lnTo>
                    <a:pt x="1018" y="850"/>
                  </a:lnTo>
                  <a:lnTo>
                    <a:pt x="1014" y="850"/>
                  </a:lnTo>
                  <a:lnTo>
                    <a:pt x="1014" y="848"/>
                  </a:lnTo>
                  <a:lnTo>
                    <a:pt x="1010" y="848"/>
                  </a:lnTo>
                  <a:lnTo>
                    <a:pt x="1006" y="848"/>
                  </a:lnTo>
                  <a:lnTo>
                    <a:pt x="1002" y="848"/>
                  </a:lnTo>
                  <a:lnTo>
                    <a:pt x="1000" y="848"/>
                  </a:lnTo>
                  <a:lnTo>
                    <a:pt x="996" y="848"/>
                  </a:lnTo>
                  <a:lnTo>
                    <a:pt x="988" y="848"/>
                  </a:lnTo>
                  <a:lnTo>
                    <a:pt x="988" y="850"/>
                  </a:lnTo>
                  <a:lnTo>
                    <a:pt x="988" y="854"/>
                  </a:lnTo>
                  <a:lnTo>
                    <a:pt x="980" y="854"/>
                  </a:lnTo>
                  <a:lnTo>
                    <a:pt x="976" y="854"/>
                  </a:lnTo>
                  <a:lnTo>
                    <a:pt x="970" y="854"/>
                  </a:lnTo>
                  <a:lnTo>
                    <a:pt x="966" y="854"/>
                  </a:lnTo>
                  <a:lnTo>
                    <a:pt x="962" y="854"/>
                  </a:lnTo>
                  <a:lnTo>
                    <a:pt x="958" y="854"/>
                  </a:lnTo>
                  <a:lnTo>
                    <a:pt x="950" y="854"/>
                  </a:lnTo>
                  <a:lnTo>
                    <a:pt x="944" y="854"/>
                  </a:lnTo>
                  <a:lnTo>
                    <a:pt x="936" y="850"/>
                  </a:lnTo>
                  <a:lnTo>
                    <a:pt x="932" y="848"/>
                  </a:lnTo>
                  <a:lnTo>
                    <a:pt x="930" y="848"/>
                  </a:lnTo>
                  <a:lnTo>
                    <a:pt x="926" y="844"/>
                  </a:lnTo>
                  <a:lnTo>
                    <a:pt x="922" y="844"/>
                  </a:lnTo>
                  <a:lnTo>
                    <a:pt x="918" y="844"/>
                  </a:lnTo>
                  <a:lnTo>
                    <a:pt x="914" y="840"/>
                  </a:lnTo>
                  <a:lnTo>
                    <a:pt x="910" y="840"/>
                  </a:lnTo>
                  <a:lnTo>
                    <a:pt x="906" y="840"/>
                  </a:lnTo>
                  <a:lnTo>
                    <a:pt x="904" y="836"/>
                  </a:lnTo>
                  <a:lnTo>
                    <a:pt x="900" y="836"/>
                  </a:lnTo>
                  <a:lnTo>
                    <a:pt x="896" y="832"/>
                  </a:lnTo>
                  <a:lnTo>
                    <a:pt x="900" y="832"/>
                  </a:lnTo>
                  <a:lnTo>
                    <a:pt x="900" y="828"/>
                  </a:lnTo>
                  <a:lnTo>
                    <a:pt x="896" y="828"/>
                  </a:lnTo>
                  <a:lnTo>
                    <a:pt x="892" y="832"/>
                  </a:lnTo>
                  <a:lnTo>
                    <a:pt x="888" y="832"/>
                  </a:lnTo>
                  <a:lnTo>
                    <a:pt x="884" y="832"/>
                  </a:lnTo>
                  <a:lnTo>
                    <a:pt x="880" y="832"/>
                  </a:lnTo>
                  <a:lnTo>
                    <a:pt x="876" y="832"/>
                  </a:lnTo>
                  <a:lnTo>
                    <a:pt x="874" y="832"/>
                  </a:lnTo>
                  <a:lnTo>
                    <a:pt x="870" y="832"/>
                  </a:lnTo>
                  <a:lnTo>
                    <a:pt x="866" y="832"/>
                  </a:lnTo>
                  <a:lnTo>
                    <a:pt x="862" y="832"/>
                  </a:lnTo>
                  <a:lnTo>
                    <a:pt x="866" y="832"/>
                  </a:lnTo>
                  <a:lnTo>
                    <a:pt x="862" y="832"/>
                  </a:lnTo>
                  <a:lnTo>
                    <a:pt x="862" y="828"/>
                  </a:lnTo>
                  <a:lnTo>
                    <a:pt x="862" y="832"/>
                  </a:lnTo>
                  <a:lnTo>
                    <a:pt x="862" y="828"/>
                  </a:lnTo>
                  <a:lnTo>
                    <a:pt x="862" y="824"/>
                  </a:lnTo>
                  <a:lnTo>
                    <a:pt x="862" y="820"/>
                  </a:lnTo>
                  <a:lnTo>
                    <a:pt x="858" y="820"/>
                  </a:lnTo>
                  <a:lnTo>
                    <a:pt x="858" y="818"/>
                  </a:lnTo>
                  <a:lnTo>
                    <a:pt x="854" y="818"/>
                  </a:lnTo>
                  <a:lnTo>
                    <a:pt x="854" y="814"/>
                  </a:lnTo>
                  <a:lnTo>
                    <a:pt x="850" y="814"/>
                  </a:lnTo>
                  <a:lnTo>
                    <a:pt x="850" y="810"/>
                  </a:lnTo>
                  <a:lnTo>
                    <a:pt x="846" y="810"/>
                  </a:lnTo>
                  <a:lnTo>
                    <a:pt x="846" y="806"/>
                  </a:lnTo>
                  <a:lnTo>
                    <a:pt x="844" y="806"/>
                  </a:lnTo>
                  <a:lnTo>
                    <a:pt x="840" y="806"/>
                  </a:lnTo>
                  <a:lnTo>
                    <a:pt x="836" y="806"/>
                  </a:lnTo>
                  <a:lnTo>
                    <a:pt x="836" y="802"/>
                  </a:lnTo>
                  <a:lnTo>
                    <a:pt x="832" y="802"/>
                  </a:lnTo>
                  <a:lnTo>
                    <a:pt x="832" y="798"/>
                  </a:lnTo>
                  <a:lnTo>
                    <a:pt x="828" y="798"/>
                  </a:lnTo>
                  <a:lnTo>
                    <a:pt x="824" y="798"/>
                  </a:lnTo>
                  <a:lnTo>
                    <a:pt x="820" y="798"/>
                  </a:lnTo>
                  <a:lnTo>
                    <a:pt x="818" y="798"/>
                  </a:lnTo>
                  <a:lnTo>
                    <a:pt x="818" y="794"/>
                  </a:lnTo>
                  <a:lnTo>
                    <a:pt x="814" y="794"/>
                  </a:lnTo>
                  <a:lnTo>
                    <a:pt x="814" y="790"/>
                  </a:lnTo>
                  <a:lnTo>
                    <a:pt x="814" y="788"/>
                  </a:lnTo>
                  <a:lnTo>
                    <a:pt x="814" y="784"/>
                  </a:lnTo>
                  <a:lnTo>
                    <a:pt x="810" y="784"/>
                  </a:lnTo>
                  <a:lnTo>
                    <a:pt x="810" y="780"/>
                  </a:lnTo>
                  <a:lnTo>
                    <a:pt x="810" y="776"/>
                  </a:lnTo>
                  <a:lnTo>
                    <a:pt x="806" y="776"/>
                  </a:lnTo>
                  <a:lnTo>
                    <a:pt x="806" y="772"/>
                  </a:lnTo>
                  <a:lnTo>
                    <a:pt x="802" y="772"/>
                  </a:lnTo>
                  <a:lnTo>
                    <a:pt x="802" y="768"/>
                  </a:lnTo>
                  <a:lnTo>
                    <a:pt x="798" y="764"/>
                  </a:lnTo>
                  <a:lnTo>
                    <a:pt x="798" y="762"/>
                  </a:lnTo>
                  <a:lnTo>
                    <a:pt x="794" y="762"/>
                  </a:lnTo>
                  <a:lnTo>
                    <a:pt x="794" y="758"/>
                  </a:lnTo>
                  <a:lnTo>
                    <a:pt x="798" y="758"/>
                  </a:lnTo>
                  <a:lnTo>
                    <a:pt x="798" y="754"/>
                  </a:lnTo>
                  <a:lnTo>
                    <a:pt x="798" y="750"/>
                  </a:lnTo>
                  <a:lnTo>
                    <a:pt x="794" y="750"/>
                  </a:lnTo>
                  <a:lnTo>
                    <a:pt x="790" y="750"/>
                  </a:lnTo>
                  <a:lnTo>
                    <a:pt x="790" y="746"/>
                  </a:lnTo>
                  <a:lnTo>
                    <a:pt x="790" y="742"/>
                  </a:lnTo>
                  <a:lnTo>
                    <a:pt x="788" y="738"/>
                  </a:lnTo>
                  <a:lnTo>
                    <a:pt x="788" y="734"/>
                  </a:lnTo>
                  <a:lnTo>
                    <a:pt x="790" y="734"/>
                  </a:lnTo>
                  <a:lnTo>
                    <a:pt x="790" y="738"/>
                  </a:lnTo>
                  <a:lnTo>
                    <a:pt x="794" y="742"/>
                  </a:lnTo>
                  <a:lnTo>
                    <a:pt x="794" y="738"/>
                  </a:lnTo>
                  <a:lnTo>
                    <a:pt x="794" y="734"/>
                  </a:lnTo>
                  <a:lnTo>
                    <a:pt x="790" y="734"/>
                  </a:lnTo>
                  <a:lnTo>
                    <a:pt x="790" y="732"/>
                  </a:lnTo>
                  <a:lnTo>
                    <a:pt x="790" y="728"/>
                  </a:lnTo>
                  <a:lnTo>
                    <a:pt x="790" y="732"/>
                  </a:lnTo>
                  <a:lnTo>
                    <a:pt x="794" y="732"/>
                  </a:lnTo>
                  <a:lnTo>
                    <a:pt x="794" y="728"/>
                  </a:lnTo>
                  <a:lnTo>
                    <a:pt x="798" y="732"/>
                  </a:lnTo>
                  <a:lnTo>
                    <a:pt x="798" y="728"/>
                  </a:lnTo>
                  <a:lnTo>
                    <a:pt x="802" y="728"/>
                  </a:lnTo>
                  <a:lnTo>
                    <a:pt x="802" y="732"/>
                  </a:lnTo>
                  <a:lnTo>
                    <a:pt x="802" y="728"/>
                  </a:lnTo>
                  <a:lnTo>
                    <a:pt x="798" y="728"/>
                  </a:lnTo>
                  <a:lnTo>
                    <a:pt x="798" y="732"/>
                  </a:lnTo>
                  <a:lnTo>
                    <a:pt x="798" y="728"/>
                  </a:lnTo>
                  <a:lnTo>
                    <a:pt x="794" y="728"/>
                  </a:lnTo>
                  <a:lnTo>
                    <a:pt x="790" y="728"/>
                  </a:lnTo>
                  <a:lnTo>
                    <a:pt x="788" y="728"/>
                  </a:lnTo>
                  <a:lnTo>
                    <a:pt x="788" y="732"/>
                  </a:lnTo>
                  <a:lnTo>
                    <a:pt x="788" y="734"/>
                  </a:lnTo>
                  <a:lnTo>
                    <a:pt x="788" y="732"/>
                  </a:lnTo>
                  <a:lnTo>
                    <a:pt x="784" y="732"/>
                  </a:lnTo>
                  <a:lnTo>
                    <a:pt x="784" y="728"/>
                  </a:lnTo>
                  <a:lnTo>
                    <a:pt x="780" y="728"/>
                  </a:lnTo>
                  <a:lnTo>
                    <a:pt x="784" y="728"/>
                  </a:lnTo>
                  <a:lnTo>
                    <a:pt x="780" y="724"/>
                  </a:lnTo>
                  <a:lnTo>
                    <a:pt x="780" y="720"/>
                  </a:lnTo>
                  <a:lnTo>
                    <a:pt x="776" y="720"/>
                  </a:lnTo>
                  <a:lnTo>
                    <a:pt x="776" y="716"/>
                  </a:lnTo>
                  <a:lnTo>
                    <a:pt x="772" y="716"/>
                  </a:lnTo>
                  <a:lnTo>
                    <a:pt x="772" y="712"/>
                  </a:lnTo>
                  <a:lnTo>
                    <a:pt x="772" y="708"/>
                  </a:lnTo>
                  <a:lnTo>
                    <a:pt x="768" y="706"/>
                  </a:lnTo>
                  <a:lnTo>
                    <a:pt x="768" y="702"/>
                  </a:lnTo>
                  <a:lnTo>
                    <a:pt x="768" y="698"/>
                  </a:lnTo>
                  <a:lnTo>
                    <a:pt x="768" y="694"/>
                  </a:lnTo>
                  <a:lnTo>
                    <a:pt x="764" y="690"/>
                  </a:lnTo>
                  <a:lnTo>
                    <a:pt x="762" y="686"/>
                  </a:lnTo>
                  <a:lnTo>
                    <a:pt x="762" y="682"/>
                  </a:lnTo>
                  <a:lnTo>
                    <a:pt x="762" y="678"/>
                  </a:lnTo>
                  <a:lnTo>
                    <a:pt x="764" y="678"/>
                  </a:lnTo>
                  <a:lnTo>
                    <a:pt x="764" y="676"/>
                  </a:lnTo>
                  <a:lnTo>
                    <a:pt x="764" y="672"/>
                  </a:lnTo>
                  <a:lnTo>
                    <a:pt x="764" y="668"/>
                  </a:lnTo>
                  <a:lnTo>
                    <a:pt x="764" y="664"/>
                  </a:lnTo>
                  <a:lnTo>
                    <a:pt x="764" y="660"/>
                  </a:lnTo>
                  <a:lnTo>
                    <a:pt x="764" y="656"/>
                  </a:lnTo>
                  <a:lnTo>
                    <a:pt x="764" y="652"/>
                  </a:lnTo>
                  <a:lnTo>
                    <a:pt x="762" y="652"/>
                  </a:lnTo>
                  <a:lnTo>
                    <a:pt x="762" y="648"/>
                  </a:lnTo>
                  <a:lnTo>
                    <a:pt x="762" y="646"/>
                  </a:lnTo>
                  <a:lnTo>
                    <a:pt x="762" y="642"/>
                  </a:lnTo>
                  <a:lnTo>
                    <a:pt x="762" y="638"/>
                  </a:lnTo>
                  <a:lnTo>
                    <a:pt x="758" y="638"/>
                  </a:lnTo>
                  <a:lnTo>
                    <a:pt x="758" y="634"/>
                  </a:lnTo>
                  <a:lnTo>
                    <a:pt x="762" y="634"/>
                  </a:lnTo>
                  <a:lnTo>
                    <a:pt x="762" y="632"/>
                  </a:lnTo>
                  <a:lnTo>
                    <a:pt x="762" y="628"/>
                  </a:lnTo>
                  <a:lnTo>
                    <a:pt x="764" y="628"/>
                  </a:lnTo>
                  <a:lnTo>
                    <a:pt x="764" y="624"/>
                  </a:lnTo>
                  <a:lnTo>
                    <a:pt x="762" y="628"/>
                  </a:lnTo>
                  <a:lnTo>
                    <a:pt x="762" y="624"/>
                  </a:lnTo>
                  <a:lnTo>
                    <a:pt x="764" y="624"/>
                  </a:lnTo>
                  <a:lnTo>
                    <a:pt x="764" y="620"/>
                  </a:lnTo>
                  <a:lnTo>
                    <a:pt x="764" y="616"/>
                  </a:lnTo>
                  <a:lnTo>
                    <a:pt x="764" y="612"/>
                  </a:lnTo>
                  <a:lnTo>
                    <a:pt x="764" y="606"/>
                  </a:lnTo>
                  <a:lnTo>
                    <a:pt x="764" y="602"/>
                  </a:lnTo>
                  <a:lnTo>
                    <a:pt x="764" y="598"/>
                  </a:lnTo>
                  <a:lnTo>
                    <a:pt x="764" y="594"/>
                  </a:lnTo>
                  <a:lnTo>
                    <a:pt x="768" y="590"/>
                  </a:lnTo>
                  <a:lnTo>
                    <a:pt x="768" y="586"/>
                  </a:lnTo>
                  <a:lnTo>
                    <a:pt x="768" y="582"/>
                  </a:lnTo>
                  <a:lnTo>
                    <a:pt x="768" y="578"/>
                  </a:lnTo>
                  <a:lnTo>
                    <a:pt x="768" y="576"/>
                  </a:lnTo>
                  <a:lnTo>
                    <a:pt x="768" y="572"/>
                  </a:lnTo>
                  <a:lnTo>
                    <a:pt x="772" y="572"/>
                  </a:lnTo>
                  <a:lnTo>
                    <a:pt x="772" y="568"/>
                  </a:lnTo>
                  <a:lnTo>
                    <a:pt x="776" y="572"/>
                  </a:lnTo>
                  <a:lnTo>
                    <a:pt x="780" y="572"/>
                  </a:lnTo>
                  <a:lnTo>
                    <a:pt x="776" y="572"/>
                  </a:lnTo>
                  <a:lnTo>
                    <a:pt x="776" y="568"/>
                  </a:lnTo>
                  <a:lnTo>
                    <a:pt x="772" y="568"/>
                  </a:lnTo>
                  <a:lnTo>
                    <a:pt x="768" y="568"/>
                  </a:lnTo>
                  <a:lnTo>
                    <a:pt x="764" y="568"/>
                  </a:lnTo>
                  <a:lnTo>
                    <a:pt x="764" y="564"/>
                  </a:lnTo>
                  <a:lnTo>
                    <a:pt x="764" y="560"/>
                  </a:lnTo>
                  <a:lnTo>
                    <a:pt x="764" y="564"/>
                  </a:lnTo>
                  <a:lnTo>
                    <a:pt x="768" y="568"/>
                  </a:lnTo>
                  <a:lnTo>
                    <a:pt x="768" y="564"/>
                  </a:lnTo>
                  <a:lnTo>
                    <a:pt x="768" y="560"/>
                  </a:lnTo>
                  <a:lnTo>
                    <a:pt x="764" y="560"/>
                  </a:lnTo>
                  <a:lnTo>
                    <a:pt x="764" y="556"/>
                  </a:lnTo>
                  <a:lnTo>
                    <a:pt x="768" y="556"/>
                  </a:lnTo>
                  <a:lnTo>
                    <a:pt x="768" y="552"/>
                  </a:lnTo>
                  <a:lnTo>
                    <a:pt x="764" y="552"/>
                  </a:lnTo>
                  <a:lnTo>
                    <a:pt x="764" y="556"/>
                  </a:lnTo>
                  <a:lnTo>
                    <a:pt x="764" y="552"/>
                  </a:lnTo>
                  <a:lnTo>
                    <a:pt x="764" y="550"/>
                  </a:lnTo>
                  <a:lnTo>
                    <a:pt x="762" y="546"/>
                  </a:lnTo>
                  <a:lnTo>
                    <a:pt x="762" y="542"/>
                  </a:lnTo>
                  <a:lnTo>
                    <a:pt x="762" y="538"/>
                  </a:lnTo>
                  <a:lnTo>
                    <a:pt x="758" y="534"/>
                  </a:lnTo>
                  <a:lnTo>
                    <a:pt x="758" y="530"/>
                  </a:lnTo>
                  <a:lnTo>
                    <a:pt x="758" y="526"/>
                  </a:lnTo>
                  <a:lnTo>
                    <a:pt x="762" y="526"/>
                  </a:lnTo>
                  <a:lnTo>
                    <a:pt x="764" y="526"/>
                  </a:lnTo>
                  <a:lnTo>
                    <a:pt x="764" y="530"/>
                  </a:lnTo>
                  <a:lnTo>
                    <a:pt x="768" y="530"/>
                  </a:lnTo>
                  <a:lnTo>
                    <a:pt x="772" y="530"/>
                  </a:lnTo>
                  <a:lnTo>
                    <a:pt x="776" y="530"/>
                  </a:lnTo>
                  <a:lnTo>
                    <a:pt x="780" y="530"/>
                  </a:lnTo>
                  <a:lnTo>
                    <a:pt x="784" y="530"/>
                  </a:lnTo>
                  <a:lnTo>
                    <a:pt x="784" y="534"/>
                  </a:lnTo>
                  <a:lnTo>
                    <a:pt x="788" y="534"/>
                  </a:lnTo>
                  <a:lnTo>
                    <a:pt x="784" y="538"/>
                  </a:lnTo>
                  <a:lnTo>
                    <a:pt x="784" y="542"/>
                  </a:lnTo>
                  <a:lnTo>
                    <a:pt x="780" y="542"/>
                  </a:lnTo>
                  <a:lnTo>
                    <a:pt x="780" y="546"/>
                  </a:lnTo>
                  <a:lnTo>
                    <a:pt x="784" y="546"/>
                  </a:lnTo>
                  <a:lnTo>
                    <a:pt x="780" y="546"/>
                  </a:lnTo>
                  <a:lnTo>
                    <a:pt x="780" y="542"/>
                  </a:lnTo>
                  <a:lnTo>
                    <a:pt x="784" y="542"/>
                  </a:lnTo>
                  <a:lnTo>
                    <a:pt x="784" y="538"/>
                  </a:lnTo>
                  <a:lnTo>
                    <a:pt x="788" y="534"/>
                  </a:lnTo>
                  <a:lnTo>
                    <a:pt x="788" y="538"/>
                  </a:lnTo>
                  <a:lnTo>
                    <a:pt x="788" y="542"/>
                  </a:lnTo>
                  <a:lnTo>
                    <a:pt x="784" y="542"/>
                  </a:lnTo>
                  <a:lnTo>
                    <a:pt x="788" y="542"/>
                  </a:lnTo>
                  <a:lnTo>
                    <a:pt x="788" y="546"/>
                  </a:lnTo>
                  <a:lnTo>
                    <a:pt x="788" y="550"/>
                  </a:lnTo>
                  <a:lnTo>
                    <a:pt x="784" y="550"/>
                  </a:lnTo>
                  <a:lnTo>
                    <a:pt x="788" y="546"/>
                  </a:lnTo>
                  <a:lnTo>
                    <a:pt x="784" y="546"/>
                  </a:lnTo>
                  <a:lnTo>
                    <a:pt x="784" y="550"/>
                  </a:lnTo>
                  <a:lnTo>
                    <a:pt x="784" y="546"/>
                  </a:lnTo>
                  <a:lnTo>
                    <a:pt x="784" y="550"/>
                  </a:lnTo>
                  <a:lnTo>
                    <a:pt x="780" y="550"/>
                  </a:lnTo>
                  <a:lnTo>
                    <a:pt x="780" y="552"/>
                  </a:lnTo>
                  <a:lnTo>
                    <a:pt x="784" y="552"/>
                  </a:lnTo>
                  <a:lnTo>
                    <a:pt x="784" y="550"/>
                  </a:lnTo>
                  <a:lnTo>
                    <a:pt x="784" y="552"/>
                  </a:lnTo>
                  <a:lnTo>
                    <a:pt x="788" y="550"/>
                  </a:lnTo>
                  <a:lnTo>
                    <a:pt x="790" y="546"/>
                  </a:lnTo>
                  <a:lnTo>
                    <a:pt x="790" y="542"/>
                  </a:lnTo>
                  <a:lnTo>
                    <a:pt x="788" y="542"/>
                  </a:lnTo>
                  <a:lnTo>
                    <a:pt x="790" y="538"/>
                  </a:lnTo>
                  <a:lnTo>
                    <a:pt x="790" y="534"/>
                  </a:lnTo>
                  <a:lnTo>
                    <a:pt x="790" y="530"/>
                  </a:lnTo>
                  <a:lnTo>
                    <a:pt x="788" y="530"/>
                  </a:lnTo>
                  <a:lnTo>
                    <a:pt x="788" y="526"/>
                  </a:lnTo>
                  <a:lnTo>
                    <a:pt x="790" y="526"/>
                  </a:lnTo>
                  <a:lnTo>
                    <a:pt x="788" y="522"/>
                  </a:lnTo>
                  <a:lnTo>
                    <a:pt x="788" y="526"/>
                  </a:lnTo>
                  <a:lnTo>
                    <a:pt x="784" y="522"/>
                  </a:lnTo>
                  <a:lnTo>
                    <a:pt x="788" y="522"/>
                  </a:lnTo>
                  <a:lnTo>
                    <a:pt x="788" y="520"/>
                  </a:lnTo>
                  <a:lnTo>
                    <a:pt x="784" y="516"/>
                  </a:lnTo>
                  <a:lnTo>
                    <a:pt x="784" y="512"/>
                  </a:lnTo>
                  <a:lnTo>
                    <a:pt x="788" y="512"/>
                  </a:lnTo>
                  <a:lnTo>
                    <a:pt x="790" y="512"/>
                  </a:lnTo>
                  <a:lnTo>
                    <a:pt x="794" y="512"/>
                  </a:lnTo>
                  <a:lnTo>
                    <a:pt x="810" y="512"/>
                  </a:lnTo>
                  <a:lnTo>
                    <a:pt x="818" y="512"/>
                  </a:lnTo>
                  <a:lnTo>
                    <a:pt x="820" y="512"/>
                  </a:lnTo>
                  <a:lnTo>
                    <a:pt x="824" y="512"/>
                  </a:lnTo>
                  <a:lnTo>
                    <a:pt x="832" y="512"/>
                  </a:lnTo>
                  <a:lnTo>
                    <a:pt x="836" y="512"/>
                  </a:lnTo>
                  <a:lnTo>
                    <a:pt x="840" y="512"/>
                  </a:lnTo>
                  <a:lnTo>
                    <a:pt x="846" y="512"/>
                  </a:lnTo>
                  <a:lnTo>
                    <a:pt x="850" y="512"/>
                  </a:lnTo>
                  <a:lnTo>
                    <a:pt x="854" y="512"/>
                  </a:lnTo>
                  <a:lnTo>
                    <a:pt x="858" y="512"/>
                  </a:lnTo>
                  <a:lnTo>
                    <a:pt x="862" y="512"/>
                  </a:lnTo>
                  <a:lnTo>
                    <a:pt x="866" y="512"/>
                  </a:lnTo>
                  <a:lnTo>
                    <a:pt x="880" y="512"/>
                  </a:lnTo>
                  <a:lnTo>
                    <a:pt x="884" y="512"/>
                  </a:lnTo>
                  <a:lnTo>
                    <a:pt x="888" y="512"/>
                  </a:lnTo>
                  <a:lnTo>
                    <a:pt x="892" y="512"/>
                  </a:lnTo>
                  <a:lnTo>
                    <a:pt x="896" y="512"/>
                  </a:lnTo>
                  <a:lnTo>
                    <a:pt x="900" y="512"/>
                  </a:lnTo>
                  <a:lnTo>
                    <a:pt x="904" y="512"/>
                  </a:lnTo>
                  <a:lnTo>
                    <a:pt x="906" y="512"/>
                  </a:lnTo>
                  <a:lnTo>
                    <a:pt x="914" y="512"/>
                  </a:lnTo>
                  <a:lnTo>
                    <a:pt x="918" y="512"/>
                  </a:lnTo>
                  <a:lnTo>
                    <a:pt x="922" y="512"/>
                  </a:lnTo>
                  <a:lnTo>
                    <a:pt x="930" y="512"/>
                  </a:lnTo>
                  <a:lnTo>
                    <a:pt x="932" y="512"/>
                  </a:lnTo>
                  <a:lnTo>
                    <a:pt x="936" y="512"/>
                  </a:lnTo>
                  <a:lnTo>
                    <a:pt x="940" y="512"/>
                  </a:lnTo>
                  <a:lnTo>
                    <a:pt x="944" y="512"/>
                  </a:lnTo>
                  <a:lnTo>
                    <a:pt x="954" y="512"/>
                  </a:lnTo>
                  <a:lnTo>
                    <a:pt x="958" y="512"/>
                  </a:lnTo>
                  <a:lnTo>
                    <a:pt x="962" y="512"/>
                  </a:lnTo>
                  <a:lnTo>
                    <a:pt x="966" y="512"/>
                  </a:lnTo>
                  <a:lnTo>
                    <a:pt x="970" y="512"/>
                  </a:lnTo>
                  <a:lnTo>
                    <a:pt x="974" y="512"/>
                  </a:lnTo>
                  <a:lnTo>
                    <a:pt x="980" y="512"/>
                  </a:lnTo>
                  <a:lnTo>
                    <a:pt x="984" y="512"/>
                  </a:lnTo>
                  <a:lnTo>
                    <a:pt x="988" y="512"/>
                  </a:lnTo>
                  <a:lnTo>
                    <a:pt x="992" y="512"/>
                  </a:lnTo>
                  <a:lnTo>
                    <a:pt x="996" y="512"/>
                  </a:lnTo>
                  <a:lnTo>
                    <a:pt x="1000" y="512"/>
                  </a:lnTo>
                  <a:lnTo>
                    <a:pt x="1002" y="512"/>
                  </a:lnTo>
                  <a:lnTo>
                    <a:pt x="1010" y="512"/>
                  </a:lnTo>
                  <a:lnTo>
                    <a:pt x="1014" y="512"/>
                  </a:lnTo>
                  <a:lnTo>
                    <a:pt x="1018" y="512"/>
                  </a:lnTo>
                  <a:lnTo>
                    <a:pt x="1022" y="512"/>
                  </a:lnTo>
                  <a:lnTo>
                    <a:pt x="1026" y="512"/>
                  </a:lnTo>
                  <a:lnTo>
                    <a:pt x="1032" y="512"/>
                  </a:lnTo>
                  <a:lnTo>
                    <a:pt x="1036" y="512"/>
                  </a:lnTo>
                  <a:lnTo>
                    <a:pt x="1044" y="512"/>
                  </a:lnTo>
                  <a:lnTo>
                    <a:pt x="1048" y="512"/>
                  </a:lnTo>
                  <a:lnTo>
                    <a:pt x="1052" y="512"/>
                  </a:lnTo>
                  <a:lnTo>
                    <a:pt x="1056" y="512"/>
                  </a:lnTo>
                  <a:lnTo>
                    <a:pt x="1060" y="512"/>
                  </a:lnTo>
                  <a:lnTo>
                    <a:pt x="1062" y="512"/>
                  </a:lnTo>
                  <a:lnTo>
                    <a:pt x="1066" y="512"/>
                  </a:lnTo>
                  <a:lnTo>
                    <a:pt x="1070" y="512"/>
                  </a:lnTo>
                  <a:lnTo>
                    <a:pt x="1074" y="512"/>
                  </a:lnTo>
                  <a:lnTo>
                    <a:pt x="1086" y="512"/>
                  </a:lnTo>
                  <a:lnTo>
                    <a:pt x="1088" y="512"/>
                  </a:lnTo>
                  <a:lnTo>
                    <a:pt x="1100" y="512"/>
                  </a:lnTo>
                  <a:lnTo>
                    <a:pt x="1108" y="512"/>
                  </a:lnTo>
                  <a:lnTo>
                    <a:pt x="1116" y="512"/>
                  </a:lnTo>
                  <a:lnTo>
                    <a:pt x="1122" y="512"/>
                  </a:lnTo>
                  <a:lnTo>
                    <a:pt x="1126" y="512"/>
                  </a:lnTo>
                  <a:lnTo>
                    <a:pt x="1130" y="512"/>
                  </a:lnTo>
                  <a:lnTo>
                    <a:pt x="1134" y="512"/>
                  </a:lnTo>
                  <a:lnTo>
                    <a:pt x="1138" y="512"/>
                  </a:lnTo>
                  <a:lnTo>
                    <a:pt x="1142" y="512"/>
                  </a:lnTo>
                  <a:lnTo>
                    <a:pt x="1144" y="512"/>
                  </a:lnTo>
                  <a:lnTo>
                    <a:pt x="1172" y="512"/>
                  </a:lnTo>
                  <a:lnTo>
                    <a:pt x="1174" y="512"/>
                  </a:lnTo>
                  <a:lnTo>
                    <a:pt x="1174" y="508"/>
                  </a:lnTo>
                  <a:lnTo>
                    <a:pt x="1174" y="504"/>
                  </a:lnTo>
                  <a:lnTo>
                    <a:pt x="1178" y="504"/>
                  </a:lnTo>
                  <a:lnTo>
                    <a:pt x="1178" y="508"/>
                  </a:lnTo>
                  <a:lnTo>
                    <a:pt x="1178" y="512"/>
                  </a:lnTo>
                  <a:lnTo>
                    <a:pt x="1182" y="512"/>
                  </a:lnTo>
                  <a:lnTo>
                    <a:pt x="1182" y="516"/>
                  </a:lnTo>
                  <a:lnTo>
                    <a:pt x="1182" y="520"/>
                  </a:lnTo>
                  <a:lnTo>
                    <a:pt x="1186" y="520"/>
                  </a:lnTo>
                  <a:lnTo>
                    <a:pt x="1190" y="520"/>
                  </a:lnTo>
                  <a:lnTo>
                    <a:pt x="1194" y="520"/>
                  </a:lnTo>
                  <a:lnTo>
                    <a:pt x="1194" y="522"/>
                  </a:lnTo>
                  <a:lnTo>
                    <a:pt x="1198" y="522"/>
                  </a:lnTo>
                  <a:lnTo>
                    <a:pt x="1202" y="520"/>
                  </a:lnTo>
                  <a:lnTo>
                    <a:pt x="1204" y="520"/>
                  </a:lnTo>
                  <a:lnTo>
                    <a:pt x="1208" y="522"/>
                  </a:lnTo>
                  <a:lnTo>
                    <a:pt x="1212" y="522"/>
                  </a:lnTo>
                  <a:lnTo>
                    <a:pt x="1212" y="526"/>
                  </a:lnTo>
                  <a:lnTo>
                    <a:pt x="1216" y="530"/>
                  </a:lnTo>
                  <a:lnTo>
                    <a:pt x="1216" y="526"/>
                  </a:lnTo>
                  <a:lnTo>
                    <a:pt x="1220" y="526"/>
                  </a:lnTo>
                  <a:lnTo>
                    <a:pt x="1220" y="530"/>
                  </a:lnTo>
                  <a:lnTo>
                    <a:pt x="1224" y="530"/>
                  </a:lnTo>
                  <a:lnTo>
                    <a:pt x="1228" y="530"/>
                  </a:lnTo>
                  <a:lnTo>
                    <a:pt x="1228" y="534"/>
                  </a:lnTo>
                  <a:lnTo>
                    <a:pt x="1228" y="530"/>
                  </a:lnTo>
                  <a:lnTo>
                    <a:pt x="1230" y="530"/>
                  </a:lnTo>
                  <a:lnTo>
                    <a:pt x="1234" y="530"/>
                  </a:lnTo>
                  <a:lnTo>
                    <a:pt x="1234" y="526"/>
                  </a:lnTo>
                  <a:lnTo>
                    <a:pt x="1234" y="530"/>
                  </a:lnTo>
                  <a:lnTo>
                    <a:pt x="1238" y="530"/>
                  </a:lnTo>
                  <a:lnTo>
                    <a:pt x="1242" y="530"/>
                  </a:lnTo>
                  <a:lnTo>
                    <a:pt x="1246" y="530"/>
                  </a:lnTo>
                  <a:lnTo>
                    <a:pt x="1246" y="534"/>
                  </a:lnTo>
                  <a:lnTo>
                    <a:pt x="1250" y="534"/>
                  </a:lnTo>
                  <a:lnTo>
                    <a:pt x="1254" y="534"/>
                  </a:lnTo>
                  <a:lnTo>
                    <a:pt x="1258" y="534"/>
                  </a:lnTo>
                  <a:lnTo>
                    <a:pt x="1260" y="530"/>
                  </a:lnTo>
                  <a:lnTo>
                    <a:pt x="1264" y="526"/>
                  </a:lnTo>
                  <a:lnTo>
                    <a:pt x="1268" y="526"/>
                  </a:lnTo>
                  <a:lnTo>
                    <a:pt x="1272" y="526"/>
                  </a:lnTo>
                  <a:lnTo>
                    <a:pt x="1282" y="534"/>
                  </a:lnTo>
                  <a:lnTo>
                    <a:pt x="1286" y="534"/>
                  </a:lnTo>
                  <a:lnTo>
                    <a:pt x="1286" y="538"/>
                  </a:lnTo>
                  <a:lnTo>
                    <a:pt x="1290" y="538"/>
                  </a:lnTo>
                  <a:lnTo>
                    <a:pt x="1294" y="542"/>
                  </a:lnTo>
                  <a:lnTo>
                    <a:pt x="1298" y="542"/>
                  </a:lnTo>
                  <a:lnTo>
                    <a:pt x="1300" y="546"/>
                  </a:lnTo>
                  <a:lnTo>
                    <a:pt x="1304" y="546"/>
                  </a:lnTo>
                  <a:lnTo>
                    <a:pt x="1304" y="550"/>
                  </a:lnTo>
                  <a:lnTo>
                    <a:pt x="1308" y="550"/>
                  </a:lnTo>
                  <a:lnTo>
                    <a:pt x="1312" y="550"/>
                  </a:lnTo>
                  <a:lnTo>
                    <a:pt x="1312" y="552"/>
                  </a:lnTo>
                  <a:lnTo>
                    <a:pt x="1320" y="556"/>
                  </a:lnTo>
                  <a:lnTo>
                    <a:pt x="1320" y="560"/>
                  </a:lnTo>
                  <a:lnTo>
                    <a:pt x="1324" y="564"/>
                  </a:lnTo>
                  <a:lnTo>
                    <a:pt x="1328" y="564"/>
                  </a:lnTo>
                  <a:lnTo>
                    <a:pt x="1330" y="564"/>
                  </a:lnTo>
                  <a:lnTo>
                    <a:pt x="1330" y="568"/>
                  </a:lnTo>
                  <a:lnTo>
                    <a:pt x="1330" y="572"/>
                  </a:lnTo>
                  <a:lnTo>
                    <a:pt x="1334" y="572"/>
                  </a:lnTo>
                  <a:lnTo>
                    <a:pt x="1338" y="572"/>
                  </a:lnTo>
                  <a:lnTo>
                    <a:pt x="1338" y="576"/>
                  </a:lnTo>
                  <a:lnTo>
                    <a:pt x="1338" y="578"/>
                  </a:lnTo>
                  <a:lnTo>
                    <a:pt x="1342" y="578"/>
                  </a:lnTo>
                  <a:lnTo>
                    <a:pt x="1346" y="582"/>
                  </a:lnTo>
                  <a:lnTo>
                    <a:pt x="1350" y="586"/>
                  </a:lnTo>
                  <a:lnTo>
                    <a:pt x="1354" y="586"/>
                  </a:lnTo>
                  <a:lnTo>
                    <a:pt x="1354" y="598"/>
                  </a:lnTo>
                  <a:lnTo>
                    <a:pt x="1358" y="606"/>
                  </a:lnTo>
                  <a:lnTo>
                    <a:pt x="1358" y="616"/>
                  </a:lnTo>
                  <a:lnTo>
                    <a:pt x="1358" y="624"/>
                  </a:lnTo>
                  <a:lnTo>
                    <a:pt x="1358" y="628"/>
                  </a:lnTo>
                  <a:lnTo>
                    <a:pt x="1358" y="632"/>
                  </a:lnTo>
                  <a:lnTo>
                    <a:pt x="1354" y="632"/>
                  </a:lnTo>
                  <a:lnTo>
                    <a:pt x="1354" y="634"/>
                  </a:lnTo>
                  <a:lnTo>
                    <a:pt x="1354" y="638"/>
                  </a:lnTo>
                  <a:lnTo>
                    <a:pt x="1354" y="642"/>
                  </a:lnTo>
                  <a:lnTo>
                    <a:pt x="1350" y="642"/>
                  </a:lnTo>
                  <a:lnTo>
                    <a:pt x="1350" y="646"/>
                  </a:lnTo>
                  <a:lnTo>
                    <a:pt x="1346" y="646"/>
                  </a:lnTo>
                  <a:lnTo>
                    <a:pt x="1346" y="648"/>
                  </a:lnTo>
                  <a:lnTo>
                    <a:pt x="1342" y="652"/>
                  </a:lnTo>
                  <a:lnTo>
                    <a:pt x="1346" y="652"/>
                  </a:lnTo>
                  <a:lnTo>
                    <a:pt x="1346" y="656"/>
                  </a:lnTo>
                  <a:lnTo>
                    <a:pt x="1350" y="660"/>
                  </a:lnTo>
                  <a:lnTo>
                    <a:pt x="1354" y="660"/>
                  </a:lnTo>
                  <a:lnTo>
                    <a:pt x="1358" y="656"/>
                  </a:lnTo>
                  <a:lnTo>
                    <a:pt x="1360" y="652"/>
                  </a:lnTo>
                  <a:lnTo>
                    <a:pt x="1364" y="652"/>
                  </a:lnTo>
                  <a:lnTo>
                    <a:pt x="1368" y="648"/>
                  </a:lnTo>
                  <a:lnTo>
                    <a:pt x="1372" y="648"/>
                  </a:lnTo>
                  <a:lnTo>
                    <a:pt x="1376" y="648"/>
                  </a:lnTo>
                  <a:lnTo>
                    <a:pt x="1380" y="646"/>
                  </a:lnTo>
                  <a:lnTo>
                    <a:pt x="1386" y="646"/>
                  </a:lnTo>
                  <a:lnTo>
                    <a:pt x="1390" y="642"/>
                  </a:lnTo>
                  <a:lnTo>
                    <a:pt x="1394" y="642"/>
                  </a:lnTo>
                  <a:lnTo>
                    <a:pt x="1398" y="638"/>
                  </a:lnTo>
                  <a:lnTo>
                    <a:pt x="1402" y="638"/>
                  </a:lnTo>
                  <a:lnTo>
                    <a:pt x="1402" y="634"/>
                  </a:lnTo>
                  <a:lnTo>
                    <a:pt x="1406" y="634"/>
                  </a:lnTo>
                  <a:lnTo>
                    <a:pt x="1402" y="634"/>
                  </a:lnTo>
                  <a:lnTo>
                    <a:pt x="1402" y="632"/>
                  </a:lnTo>
                  <a:lnTo>
                    <a:pt x="1402" y="628"/>
                  </a:lnTo>
                  <a:lnTo>
                    <a:pt x="1402" y="624"/>
                  </a:lnTo>
                  <a:lnTo>
                    <a:pt x="1406" y="620"/>
                  </a:lnTo>
                  <a:lnTo>
                    <a:pt x="1414" y="620"/>
                  </a:lnTo>
                  <a:lnTo>
                    <a:pt x="1416" y="620"/>
                  </a:lnTo>
                  <a:lnTo>
                    <a:pt x="1420" y="620"/>
                  </a:lnTo>
                  <a:lnTo>
                    <a:pt x="1424" y="620"/>
                  </a:lnTo>
                  <a:lnTo>
                    <a:pt x="1428" y="620"/>
                  </a:lnTo>
                  <a:lnTo>
                    <a:pt x="1432" y="620"/>
                  </a:lnTo>
                  <a:lnTo>
                    <a:pt x="1436" y="620"/>
                  </a:lnTo>
                  <a:lnTo>
                    <a:pt x="1436" y="616"/>
                  </a:lnTo>
                  <a:lnTo>
                    <a:pt x="1440" y="616"/>
                  </a:lnTo>
                  <a:lnTo>
                    <a:pt x="1440" y="612"/>
                  </a:lnTo>
                  <a:lnTo>
                    <a:pt x="1442" y="608"/>
                  </a:lnTo>
                  <a:lnTo>
                    <a:pt x="1446" y="608"/>
                  </a:lnTo>
                  <a:lnTo>
                    <a:pt x="1446" y="606"/>
                  </a:lnTo>
                  <a:lnTo>
                    <a:pt x="1450" y="606"/>
                  </a:lnTo>
                  <a:lnTo>
                    <a:pt x="1450" y="602"/>
                  </a:lnTo>
                  <a:lnTo>
                    <a:pt x="1454" y="598"/>
                  </a:lnTo>
                  <a:lnTo>
                    <a:pt x="1458" y="598"/>
                  </a:lnTo>
                  <a:lnTo>
                    <a:pt x="1458" y="594"/>
                  </a:lnTo>
                  <a:lnTo>
                    <a:pt x="1462" y="594"/>
                  </a:lnTo>
                  <a:lnTo>
                    <a:pt x="1466" y="594"/>
                  </a:lnTo>
                  <a:lnTo>
                    <a:pt x="1470" y="594"/>
                  </a:lnTo>
                  <a:lnTo>
                    <a:pt x="1476" y="594"/>
                  </a:lnTo>
                  <a:lnTo>
                    <a:pt x="1480" y="594"/>
                  </a:lnTo>
                  <a:lnTo>
                    <a:pt x="1484" y="594"/>
                  </a:lnTo>
                  <a:lnTo>
                    <a:pt x="1488" y="594"/>
                  </a:lnTo>
                  <a:lnTo>
                    <a:pt x="1492" y="594"/>
                  </a:lnTo>
                  <a:lnTo>
                    <a:pt x="1496" y="594"/>
                  </a:lnTo>
                  <a:lnTo>
                    <a:pt x="1498" y="594"/>
                  </a:lnTo>
                  <a:lnTo>
                    <a:pt x="1502" y="594"/>
                  </a:lnTo>
                  <a:lnTo>
                    <a:pt x="1506" y="594"/>
                  </a:lnTo>
                  <a:lnTo>
                    <a:pt x="1510" y="594"/>
                  </a:lnTo>
                  <a:lnTo>
                    <a:pt x="1510" y="590"/>
                  </a:lnTo>
                  <a:lnTo>
                    <a:pt x="1510" y="586"/>
                  </a:lnTo>
                  <a:lnTo>
                    <a:pt x="1514" y="586"/>
                  </a:lnTo>
                  <a:lnTo>
                    <a:pt x="1514" y="590"/>
                  </a:lnTo>
                  <a:lnTo>
                    <a:pt x="1514" y="586"/>
                  </a:lnTo>
                  <a:lnTo>
                    <a:pt x="1518" y="590"/>
                  </a:lnTo>
                  <a:lnTo>
                    <a:pt x="1522" y="586"/>
                  </a:lnTo>
                  <a:lnTo>
                    <a:pt x="1522" y="582"/>
                  </a:lnTo>
                  <a:lnTo>
                    <a:pt x="1522" y="578"/>
                  </a:lnTo>
                  <a:lnTo>
                    <a:pt x="1526" y="578"/>
                  </a:lnTo>
                  <a:lnTo>
                    <a:pt x="1526" y="576"/>
                  </a:lnTo>
                  <a:lnTo>
                    <a:pt x="1526" y="572"/>
                  </a:lnTo>
                  <a:lnTo>
                    <a:pt x="1526" y="568"/>
                  </a:lnTo>
                  <a:lnTo>
                    <a:pt x="1528" y="568"/>
                  </a:lnTo>
                  <a:lnTo>
                    <a:pt x="1528" y="564"/>
                  </a:lnTo>
                  <a:lnTo>
                    <a:pt x="1528" y="560"/>
                  </a:lnTo>
                  <a:lnTo>
                    <a:pt x="1532" y="556"/>
                  </a:lnTo>
                  <a:lnTo>
                    <a:pt x="1532" y="552"/>
                  </a:lnTo>
                  <a:lnTo>
                    <a:pt x="1536" y="552"/>
                  </a:lnTo>
                  <a:lnTo>
                    <a:pt x="1540" y="550"/>
                  </a:lnTo>
                  <a:lnTo>
                    <a:pt x="1540" y="546"/>
                  </a:lnTo>
                  <a:lnTo>
                    <a:pt x="1544" y="546"/>
                  </a:lnTo>
                  <a:lnTo>
                    <a:pt x="1544" y="550"/>
                  </a:lnTo>
                  <a:lnTo>
                    <a:pt x="1548" y="550"/>
                  </a:lnTo>
                  <a:lnTo>
                    <a:pt x="1552" y="550"/>
                  </a:lnTo>
                  <a:lnTo>
                    <a:pt x="1556" y="546"/>
                  </a:lnTo>
                  <a:lnTo>
                    <a:pt x="1558" y="550"/>
                  </a:lnTo>
                  <a:lnTo>
                    <a:pt x="1558" y="552"/>
                  </a:lnTo>
                  <a:lnTo>
                    <a:pt x="1562" y="552"/>
                  </a:lnTo>
                  <a:lnTo>
                    <a:pt x="1562" y="556"/>
                  </a:lnTo>
                  <a:lnTo>
                    <a:pt x="1562" y="568"/>
                  </a:lnTo>
                  <a:lnTo>
                    <a:pt x="1562" y="576"/>
                  </a:lnTo>
                  <a:lnTo>
                    <a:pt x="1562" y="578"/>
                  </a:lnTo>
                  <a:lnTo>
                    <a:pt x="1562" y="582"/>
                  </a:lnTo>
                  <a:lnTo>
                    <a:pt x="1566" y="582"/>
                  </a:lnTo>
                  <a:lnTo>
                    <a:pt x="1566" y="586"/>
                  </a:lnTo>
                  <a:lnTo>
                    <a:pt x="1566" y="590"/>
                  </a:lnTo>
                  <a:lnTo>
                    <a:pt x="1570" y="590"/>
                  </a:lnTo>
                  <a:lnTo>
                    <a:pt x="1570" y="594"/>
                  </a:lnTo>
                  <a:lnTo>
                    <a:pt x="1574" y="594"/>
                  </a:lnTo>
                  <a:lnTo>
                    <a:pt x="1570" y="594"/>
                  </a:lnTo>
                  <a:lnTo>
                    <a:pt x="1570" y="598"/>
                  </a:lnTo>
                  <a:lnTo>
                    <a:pt x="1574" y="598"/>
                  </a:lnTo>
                  <a:lnTo>
                    <a:pt x="1570" y="602"/>
                  </a:lnTo>
                  <a:lnTo>
                    <a:pt x="1566" y="602"/>
                  </a:lnTo>
                  <a:lnTo>
                    <a:pt x="1562" y="606"/>
                  </a:lnTo>
                  <a:lnTo>
                    <a:pt x="1562" y="602"/>
                  </a:lnTo>
                  <a:lnTo>
                    <a:pt x="1558" y="606"/>
                  </a:lnTo>
                  <a:lnTo>
                    <a:pt x="1558" y="608"/>
                  </a:lnTo>
                  <a:lnTo>
                    <a:pt x="1558" y="606"/>
                  </a:lnTo>
                  <a:lnTo>
                    <a:pt x="1556" y="606"/>
                  </a:lnTo>
                  <a:lnTo>
                    <a:pt x="1552" y="606"/>
                  </a:lnTo>
                  <a:lnTo>
                    <a:pt x="1552" y="608"/>
                  </a:lnTo>
                  <a:lnTo>
                    <a:pt x="1548" y="608"/>
                  </a:lnTo>
                  <a:lnTo>
                    <a:pt x="1548" y="606"/>
                  </a:lnTo>
                  <a:lnTo>
                    <a:pt x="1548" y="602"/>
                  </a:lnTo>
                  <a:lnTo>
                    <a:pt x="1548" y="606"/>
                  </a:lnTo>
                  <a:lnTo>
                    <a:pt x="1544" y="606"/>
                  </a:lnTo>
                  <a:lnTo>
                    <a:pt x="1544" y="608"/>
                  </a:lnTo>
                  <a:lnTo>
                    <a:pt x="1544" y="612"/>
                  </a:lnTo>
                  <a:lnTo>
                    <a:pt x="1540" y="616"/>
                  </a:lnTo>
                  <a:lnTo>
                    <a:pt x="1540" y="612"/>
                  </a:lnTo>
                  <a:lnTo>
                    <a:pt x="1536" y="616"/>
                  </a:lnTo>
                  <a:lnTo>
                    <a:pt x="1536" y="612"/>
                  </a:lnTo>
                  <a:lnTo>
                    <a:pt x="1536" y="616"/>
                  </a:lnTo>
                  <a:lnTo>
                    <a:pt x="1536" y="612"/>
                  </a:lnTo>
                  <a:lnTo>
                    <a:pt x="1536" y="616"/>
                  </a:lnTo>
                  <a:lnTo>
                    <a:pt x="1532" y="616"/>
                  </a:lnTo>
                  <a:lnTo>
                    <a:pt x="1536" y="616"/>
                  </a:lnTo>
                  <a:lnTo>
                    <a:pt x="1532" y="620"/>
                  </a:lnTo>
                  <a:lnTo>
                    <a:pt x="1532" y="616"/>
                  </a:lnTo>
                  <a:lnTo>
                    <a:pt x="1532" y="612"/>
                  </a:lnTo>
                  <a:lnTo>
                    <a:pt x="1532" y="616"/>
                  </a:lnTo>
                  <a:lnTo>
                    <a:pt x="1532" y="620"/>
                  </a:lnTo>
                  <a:lnTo>
                    <a:pt x="1532" y="616"/>
                  </a:lnTo>
                  <a:lnTo>
                    <a:pt x="1528" y="616"/>
                  </a:lnTo>
                  <a:lnTo>
                    <a:pt x="1528" y="620"/>
                  </a:lnTo>
                  <a:lnTo>
                    <a:pt x="1526" y="620"/>
                  </a:lnTo>
                  <a:lnTo>
                    <a:pt x="1528" y="620"/>
                  </a:lnTo>
                  <a:lnTo>
                    <a:pt x="1528" y="624"/>
                  </a:lnTo>
                  <a:lnTo>
                    <a:pt x="1526" y="624"/>
                  </a:lnTo>
                  <a:lnTo>
                    <a:pt x="1526" y="628"/>
                  </a:lnTo>
                  <a:lnTo>
                    <a:pt x="1522" y="628"/>
                  </a:lnTo>
                  <a:lnTo>
                    <a:pt x="1522" y="632"/>
                  </a:lnTo>
                  <a:lnTo>
                    <a:pt x="1522" y="634"/>
                  </a:lnTo>
                  <a:lnTo>
                    <a:pt x="1518" y="634"/>
                  </a:lnTo>
                  <a:lnTo>
                    <a:pt x="1518" y="638"/>
                  </a:lnTo>
                  <a:lnTo>
                    <a:pt x="1522" y="642"/>
                  </a:lnTo>
                  <a:lnTo>
                    <a:pt x="1522" y="638"/>
                  </a:lnTo>
                  <a:lnTo>
                    <a:pt x="1522" y="642"/>
                  </a:lnTo>
                  <a:lnTo>
                    <a:pt x="1518" y="642"/>
                  </a:lnTo>
                  <a:lnTo>
                    <a:pt x="1514" y="646"/>
                  </a:lnTo>
                  <a:lnTo>
                    <a:pt x="1518" y="648"/>
                  </a:lnTo>
                  <a:lnTo>
                    <a:pt x="1522" y="648"/>
                  </a:lnTo>
                  <a:lnTo>
                    <a:pt x="1522" y="652"/>
                  </a:lnTo>
                  <a:lnTo>
                    <a:pt x="1522" y="656"/>
                  </a:lnTo>
                  <a:lnTo>
                    <a:pt x="1526" y="656"/>
                  </a:lnTo>
                  <a:lnTo>
                    <a:pt x="1526" y="660"/>
                  </a:lnTo>
                  <a:lnTo>
                    <a:pt x="1528" y="656"/>
                  </a:lnTo>
                  <a:lnTo>
                    <a:pt x="1528" y="652"/>
                  </a:lnTo>
                  <a:lnTo>
                    <a:pt x="1526" y="652"/>
                  </a:lnTo>
                  <a:lnTo>
                    <a:pt x="1528" y="652"/>
                  </a:lnTo>
                  <a:lnTo>
                    <a:pt x="1532" y="652"/>
                  </a:lnTo>
                  <a:lnTo>
                    <a:pt x="1532" y="656"/>
                  </a:lnTo>
                  <a:lnTo>
                    <a:pt x="1532" y="660"/>
                  </a:lnTo>
                  <a:lnTo>
                    <a:pt x="1528" y="660"/>
                  </a:lnTo>
                  <a:lnTo>
                    <a:pt x="1526" y="660"/>
                  </a:lnTo>
                  <a:lnTo>
                    <a:pt x="1522" y="660"/>
                  </a:lnTo>
                  <a:lnTo>
                    <a:pt x="1522" y="656"/>
                  </a:lnTo>
                  <a:lnTo>
                    <a:pt x="1518" y="660"/>
                  </a:lnTo>
                  <a:lnTo>
                    <a:pt x="1514" y="664"/>
                  </a:lnTo>
                  <a:lnTo>
                    <a:pt x="1514" y="660"/>
                  </a:lnTo>
                  <a:lnTo>
                    <a:pt x="1514" y="656"/>
                  </a:lnTo>
                  <a:lnTo>
                    <a:pt x="1514" y="660"/>
                  </a:lnTo>
                  <a:lnTo>
                    <a:pt x="1510" y="660"/>
                  </a:lnTo>
                  <a:lnTo>
                    <a:pt x="1510" y="656"/>
                  </a:lnTo>
                  <a:lnTo>
                    <a:pt x="1510" y="660"/>
                  </a:lnTo>
                  <a:lnTo>
                    <a:pt x="1510" y="664"/>
                  </a:lnTo>
                  <a:lnTo>
                    <a:pt x="1506" y="664"/>
                  </a:lnTo>
                  <a:lnTo>
                    <a:pt x="1506" y="668"/>
                  </a:lnTo>
                  <a:lnTo>
                    <a:pt x="1502" y="668"/>
                  </a:lnTo>
                  <a:lnTo>
                    <a:pt x="1502" y="664"/>
                  </a:lnTo>
                  <a:lnTo>
                    <a:pt x="1498" y="668"/>
                  </a:lnTo>
                  <a:lnTo>
                    <a:pt x="1496" y="668"/>
                  </a:lnTo>
                  <a:lnTo>
                    <a:pt x="1492" y="668"/>
                  </a:lnTo>
                  <a:lnTo>
                    <a:pt x="1488" y="668"/>
                  </a:lnTo>
                  <a:lnTo>
                    <a:pt x="1484" y="668"/>
                  </a:lnTo>
                  <a:lnTo>
                    <a:pt x="1484" y="672"/>
                  </a:lnTo>
                  <a:lnTo>
                    <a:pt x="1480" y="672"/>
                  </a:lnTo>
                  <a:lnTo>
                    <a:pt x="1476" y="672"/>
                  </a:lnTo>
                  <a:lnTo>
                    <a:pt x="1476" y="676"/>
                  </a:lnTo>
                  <a:lnTo>
                    <a:pt x="1472" y="676"/>
                  </a:lnTo>
                  <a:lnTo>
                    <a:pt x="1476" y="676"/>
                  </a:lnTo>
                  <a:lnTo>
                    <a:pt x="1476" y="672"/>
                  </a:lnTo>
                  <a:lnTo>
                    <a:pt x="1476" y="668"/>
                  </a:lnTo>
                  <a:lnTo>
                    <a:pt x="1472" y="668"/>
                  </a:lnTo>
                  <a:lnTo>
                    <a:pt x="1476" y="668"/>
                  </a:lnTo>
                  <a:lnTo>
                    <a:pt x="1476" y="672"/>
                  </a:lnTo>
                  <a:lnTo>
                    <a:pt x="1472" y="676"/>
                  </a:lnTo>
                  <a:lnTo>
                    <a:pt x="1472" y="678"/>
                  </a:lnTo>
                  <a:lnTo>
                    <a:pt x="1470" y="678"/>
                  </a:lnTo>
                  <a:lnTo>
                    <a:pt x="1470" y="682"/>
                  </a:lnTo>
                  <a:lnTo>
                    <a:pt x="1472" y="682"/>
                  </a:lnTo>
                  <a:lnTo>
                    <a:pt x="1472" y="686"/>
                  </a:lnTo>
                  <a:lnTo>
                    <a:pt x="1472" y="690"/>
                  </a:lnTo>
                  <a:lnTo>
                    <a:pt x="1472" y="698"/>
                  </a:lnTo>
                  <a:lnTo>
                    <a:pt x="1472" y="694"/>
                  </a:lnTo>
                  <a:lnTo>
                    <a:pt x="1472" y="690"/>
                  </a:lnTo>
                  <a:lnTo>
                    <a:pt x="1472" y="694"/>
                  </a:lnTo>
                  <a:lnTo>
                    <a:pt x="1472" y="698"/>
                  </a:lnTo>
                  <a:lnTo>
                    <a:pt x="1470" y="698"/>
                  </a:lnTo>
                  <a:lnTo>
                    <a:pt x="1470" y="702"/>
                  </a:lnTo>
                  <a:lnTo>
                    <a:pt x="1466" y="702"/>
                  </a:lnTo>
                  <a:lnTo>
                    <a:pt x="1466" y="706"/>
                  </a:lnTo>
                  <a:lnTo>
                    <a:pt x="1470" y="706"/>
                  </a:lnTo>
                  <a:lnTo>
                    <a:pt x="1466" y="706"/>
                  </a:lnTo>
                  <a:lnTo>
                    <a:pt x="1466" y="708"/>
                  </a:lnTo>
                  <a:lnTo>
                    <a:pt x="1462" y="708"/>
                  </a:lnTo>
                  <a:lnTo>
                    <a:pt x="1462" y="712"/>
                  </a:lnTo>
                  <a:lnTo>
                    <a:pt x="1462" y="708"/>
                  </a:lnTo>
                  <a:lnTo>
                    <a:pt x="1458" y="708"/>
                  </a:lnTo>
                  <a:lnTo>
                    <a:pt x="1458" y="706"/>
                  </a:lnTo>
                  <a:lnTo>
                    <a:pt x="1454" y="706"/>
                  </a:lnTo>
                  <a:lnTo>
                    <a:pt x="1450" y="702"/>
                  </a:lnTo>
                  <a:lnTo>
                    <a:pt x="1450" y="698"/>
                  </a:lnTo>
                  <a:lnTo>
                    <a:pt x="1454" y="698"/>
                  </a:lnTo>
                  <a:lnTo>
                    <a:pt x="1454" y="694"/>
                  </a:lnTo>
                  <a:lnTo>
                    <a:pt x="1458" y="694"/>
                  </a:lnTo>
                  <a:lnTo>
                    <a:pt x="1458" y="690"/>
                  </a:lnTo>
                  <a:lnTo>
                    <a:pt x="1458" y="694"/>
                  </a:lnTo>
                  <a:lnTo>
                    <a:pt x="1454" y="694"/>
                  </a:lnTo>
                  <a:lnTo>
                    <a:pt x="1454" y="698"/>
                  </a:lnTo>
                  <a:lnTo>
                    <a:pt x="1450" y="698"/>
                  </a:lnTo>
                  <a:lnTo>
                    <a:pt x="1450" y="702"/>
                  </a:lnTo>
                  <a:lnTo>
                    <a:pt x="1454" y="706"/>
                  </a:lnTo>
                  <a:lnTo>
                    <a:pt x="1454" y="708"/>
                  </a:lnTo>
                  <a:lnTo>
                    <a:pt x="1454" y="712"/>
                  </a:lnTo>
                  <a:lnTo>
                    <a:pt x="1458" y="716"/>
                  </a:lnTo>
                  <a:lnTo>
                    <a:pt x="1458" y="720"/>
                  </a:lnTo>
                  <a:lnTo>
                    <a:pt x="1458" y="724"/>
                  </a:lnTo>
                  <a:lnTo>
                    <a:pt x="1458" y="720"/>
                  </a:lnTo>
                  <a:lnTo>
                    <a:pt x="1458" y="724"/>
                  </a:lnTo>
                  <a:lnTo>
                    <a:pt x="1458" y="728"/>
                  </a:lnTo>
                  <a:lnTo>
                    <a:pt x="1454" y="728"/>
                  </a:lnTo>
                  <a:lnTo>
                    <a:pt x="1454" y="732"/>
                  </a:lnTo>
                  <a:lnTo>
                    <a:pt x="1454" y="734"/>
                  </a:lnTo>
                  <a:lnTo>
                    <a:pt x="1450" y="734"/>
                  </a:lnTo>
                  <a:lnTo>
                    <a:pt x="1450" y="738"/>
                  </a:lnTo>
                  <a:lnTo>
                    <a:pt x="1446" y="742"/>
                  </a:lnTo>
                  <a:lnTo>
                    <a:pt x="1446" y="746"/>
                  </a:lnTo>
                  <a:lnTo>
                    <a:pt x="1446" y="742"/>
                  </a:lnTo>
                  <a:lnTo>
                    <a:pt x="1446" y="738"/>
                  </a:lnTo>
                  <a:lnTo>
                    <a:pt x="1446" y="734"/>
                  </a:lnTo>
                  <a:lnTo>
                    <a:pt x="1450" y="734"/>
                  </a:lnTo>
                  <a:lnTo>
                    <a:pt x="1450" y="732"/>
                  </a:lnTo>
                  <a:lnTo>
                    <a:pt x="1446" y="732"/>
                  </a:lnTo>
                  <a:lnTo>
                    <a:pt x="1446" y="728"/>
                  </a:lnTo>
                  <a:lnTo>
                    <a:pt x="1446" y="724"/>
                  </a:lnTo>
                  <a:lnTo>
                    <a:pt x="1446" y="728"/>
                  </a:lnTo>
                  <a:lnTo>
                    <a:pt x="1442" y="728"/>
                  </a:lnTo>
                  <a:lnTo>
                    <a:pt x="1442" y="724"/>
                  </a:lnTo>
                  <a:lnTo>
                    <a:pt x="1440" y="720"/>
                  </a:lnTo>
                  <a:lnTo>
                    <a:pt x="1442" y="720"/>
                  </a:lnTo>
                  <a:lnTo>
                    <a:pt x="1446" y="720"/>
                  </a:lnTo>
                  <a:lnTo>
                    <a:pt x="1446" y="716"/>
                  </a:lnTo>
                  <a:lnTo>
                    <a:pt x="1446" y="720"/>
                  </a:lnTo>
                  <a:lnTo>
                    <a:pt x="1442" y="720"/>
                  </a:lnTo>
                  <a:lnTo>
                    <a:pt x="1442" y="716"/>
                  </a:lnTo>
                  <a:lnTo>
                    <a:pt x="1440" y="716"/>
                  </a:lnTo>
                  <a:lnTo>
                    <a:pt x="1442" y="712"/>
                  </a:lnTo>
                  <a:lnTo>
                    <a:pt x="1442" y="716"/>
                  </a:lnTo>
                  <a:lnTo>
                    <a:pt x="1442" y="712"/>
                  </a:lnTo>
                  <a:lnTo>
                    <a:pt x="1440" y="712"/>
                  </a:lnTo>
                  <a:lnTo>
                    <a:pt x="1440" y="708"/>
                  </a:lnTo>
                  <a:lnTo>
                    <a:pt x="1442" y="712"/>
                  </a:lnTo>
                  <a:lnTo>
                    <a:pt x="1442" y="708"/>
                  </a:lnTo>
                  <a:lnTo>
                    <a:pt x="1442" y="706"/>
                  </a:lnTo>
                  <a:lnTo>
                    <a:pt x="1446" y="706"/>
                  </a:lnTo>
                  <a:lnTo>
                    <a:pt x="1446" y="702"/>
                  </a:lnTo>
                  <a:lnTo>
                    <a:pt x="1446" y="698"/>
                  </a:lnTo>
                  <a:lnTo>
                    <a:pt x="1442" y="702"/>
                  </a:lnTo>
                  <a:lnTo>
                    <a:pt x="1442" y="706"/>
                  </a:lnTo>
                  <a:lnTo>
                    <a:pt x="1442" y="702"/>
                  </a:lnTo>
                  <a:lnTo>
                    <a:pt x="1440" y="706"/>
                  </a:lnTo>
                  <a:lnTo>
                    <a:pt x="1440" y="706"/>
                  </a:lnTo>
                  <a:lnTo>
                    <a:pt x="1440" y="706"/>
                  </a:lnTo>
                  <a:close/>
                  <a:moveTo>
                    <a:pt x="780" y="520"/>
                  </a:moveTo>
                  <a:lnTo>
                    <a:pt x="780" y="522"/>
                  </a:lnTo>
                  <a:lnTo>
                    <a:pt x="780" y="520"/>
                  </a:lnTo>
                  <a:lnTo>
                    <a:pt x="780" y="520"/>
                  </a:lnTo>
                  <a:lnTo>
                    <a:pt x="780" y="520"/>
                  </a:lnTo>
                  <a:close/>
                  <a:moveTo>
                    <a:pt x="824" y="806"/>
                  </a:moveTo>
                  <a:lnTo>
                    <a:pt x="828" y="806"/>
                  </a:lnTo>
                  <a:lnTo>
                    <a:pt x="824" y="806"/>
                  </a:lnTo>
                  <a:lnTo>
                    <a:pt x="824" y="806"/>
                  </a:lnTo>
                  <a:lnTo>
                    <a:pt x="824" y="806"/>
                  </a:lnTo>
                  <a:close/>
                  <a:moveTo>
                    <a:pt x="192" y="120"/>
                  </a:moveTo>
                  <a:lnTo>
                    <a:pt x="188" y="120"/>
                  </a:lnTo>
                  <a:lnTo>
                    <a:pt x="180" y="124"/>
                  </a:lnTo>
                  <a:lnTo>
                    <a:pt x="184" y="120"/>
                  </a:lnTo>
                  <a:lnTo>
                    <a:pt x="188" y="120"/>
                  </a:lnTo>
                  <a:lnTo>
                    <a:pt x="192" y="120"/>
                  </a:lnTo>
                  <a:lnTo>
                    <a:pt x="192" y="120"/>
                  </a:lnTo>
                  <a:lnTo>
                    <a:pt x="192" y="120"/>
                  </a:lnTo>
                  <a:close/>
                  <a:moveTo>
                    <a:pt x="168" y="128"/>
                  </a:moveTo>
                  <a:lnTo>
                    <a:pt x="166" y="132"/>
                  </a:lnTo>
                  <a:lnTo>
                    <a:pt x="166" y="128"/>
                  </a:lnTo>
                  <a:lnTo>
                    <a:pt x="168" y="128"/>
                  </a:lnTo>
                  <a:lnTo>
                    <a:pt x="168" y="128"/>
                  </a:lnTo>
                  <a:lnTo>
                    <a:pt x="168" y="128"/>
                  </a:lnTo>
                  <a:close/>
                  <a:moveTo>
                    <a:pt x="224" y="192"/>
                  </a:moveTo>
                  <a:lnTo>
                    <a:pt x="222" y="192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4" y="192"/>
                  </a:lnTo>
                  <a:close/>
                  <a:moveTo>
                    <a:pt x="426" y="258"/>
                  </a:moveTo>
                  <a:lnTo>
                    <a:pt x="426" y="262"/>
                  </a:lnTo>
                  <a:lnTo>
                    <a:pt x="426" y="258"/>
                  </a:lnTo>
                  <a:lnTo>
                    <a:pt x="422" y="258"/>
                  </a:lnTo>
                  <a:lnTo>
                    <a:pt x="426" y="258"/>
                  </a:lnTo>
                  <a:lnTo>
                    <a:pt x="426" y="258"/>
                  </a:lnTo>
                  <a:lnTo>
                    <a:pt x="426" y="258"/>
                  </a:lnTo>
                  <a:close/>
                  <a:moveTo>
                    <a:pt x="82" y="268"/>
                  </a:moveTo>
                  <a:lnTo>
                    <a:pt x="82" y="266"/>
                  </a:lnTo>
                  <a:lnTo>
                    <a:pt x="80" y="266"/>
                  </a:lnTo>
                  <a:lnTo>
                    <a:pt x="76" y="266"/>
                  </a:lnTo>
                  <a:lnTo>
                    <a:pt x="72" y="262"/>
                  </a:lnTo>
                  <a:lnTo>
                    <a:pt x="76" y="262"/>
                  </a:lnTo>
                  <a:lnTo>
                    <a:pt x="76" y="266"/>
                  </a:lnTo>
                  <a:lnTo>
                    <a:pt x="80" y="266"/>
                  </a:lnTo>
                  <a:lnTo>
                    <a:pt x="82" y="266"/>
                  </a:lnTo>
                  <a:lnTo>
                    <a:pt x="82" y="268"/>
                  </a:lnTo>
                  <a:lnTo>
                    <a:pt x="82" y="268"/>
                  </a:lnTo>
                  <a:lnTo>
                    <a:pt x="82" y="268"/>
                  </a:lnTo>
                  <a:close/>
                  <a:moveTo>
                    <a:pt x="466" y="266"/>
                  </a:moveTo>
                  <a:lnTo>
                    <a:pt x="466" y="268"/>
                  </a:lnTo>
                  <a:lnTo>
                    <a:pt x="466" y="266"/>
                  </a:lnTo>
                  <a:lnTo>
                    <a:pt x="466" y="266"/>
                  </a:lnTo>
                  <a:lnTo>
                    <a:pt x="466" y="266"/>
                  </a:lnTo>
                  <a:close/>
                  <a:moveTo>
                    <a:pt x="426" y="266"/>
                  </a:moveTo>
                  <a:lnTo>
                    <a:pt x="426" y="268"/>
                  </a:lnTo>
                  <a:lnTo>
                    <a:pt x="426" y="266"/>
                  </a:lnTo>
                  <a:lnTo>
                    <a:pt x="426" y="266"/>
                  </a:lnTo>
                  <a:lnTo>
                    <a:pt x="426" y="266"/>
                  </a:lnTo>
                  <a:close/>
                  <a:moveTo>
                    <a:pt x="426" y="268"/>
                  </a:moveTo>
                  <a:lnTo>
                    <a:pt x="426" y="272"/>
                  </a:lnTo>
                  <a:lnTo>
                    <a:pt x="422" y="272"/>
                  </a:lnTo>
                  <a:lnTo>
                    <a:pt x="426" y="272"/>
                  </a:lnTo>
                  <a:lnTo>
                    <a:pt x="426" y="268"/>
                  </a:lnTo>
                  <a:lnTo>
                    <a:pt x="426" y="268"/>
                  </a:lnTo>
                  <a:lnTo>
                    <a:pt x="426" y="268"/>
                  </a:lnTo>
                  <a:close/>
                  <a:moveTo>
                    <a:pt x="482" y="276"/>
                  </a:moveTo>
                  <a:lnTo>
                    <a:pt x="478" y="276"/>
                  </a:lnTo>
                  <a:lnTo>
                    <a:pt x="474" y="276"/>
                  </a:lnTo>
                  <a:lnTo>
                    <a:pt x="474" y="280"/>
                  </a:lnTo>
                  <a:lnTo>
                    <a:pt x="474" y="276"/>
                  </a:lnTo>
                  <a:lnTo>
                    <a:pt x="478" y="276"/>
                  </a:lnTo>
                  <a:lnTo>
                    <a:pt x="478" y="272"/>
                  </a:lnTo>
                  <a:lnTo>
                    <a:pt x="482" y="272"/>
                  </a:lnTo>
                  <a:lnTo>
                    <a:pt x="482" y="276"/>
                  </a:lnTo>
                  <a:lnTo>
                    <a:pt x="482" y="276"/>
                  </a:lnTo>
                  <a:lnTo>
                    <a:pt x="482" y="276"/>
                  </a:lnTo>
                  <a:close/>
                  <a:moveTo>
                    <a:pt x="244" y="306"/>
                  </a:moveTo>
                  <a:lnTo>
                    <a:pt x="244" y="302"/>
                  </a:lnTo>
                  <a:lnTo>
                    <a:pt x="248" y="302"/>
                  </a:lnTo>
                  <a:lnTo>
                    <a:pt x="244" y="306"/>
                  </a:lnTo>
                  <a:lnTo>
                    <a:pt x="244" y="306"/>
                  </a:lnTo>
                  <a:lnTo>
                    <a:pt x="244" y="306"/>
                  </a:lnTo>
                  <a:close/>
                  <a:moveTo>
                    <a:pt x="620" y="314"/>
                  </a:moveTo>
                  <a:lnTo>
                    <a:pt x="616" y="314"/>
                  </a:lnTo>
                  <a:lnTo>
                    <a:pt x="616" y="310"/>
                  </a:lnTo>
                  <a:lnTo>
                    <a:pt x="620" y="314"/>
                  </a:lnTo>
                  <a:lnTo>
                    <a:pt x="620" y="314"/>
                  </a:lnTo>
                  <a:lnTo>
                    <a:pt x="620" y="314"/>
                  </a:lnTo>
                  <a:close/>
                  <a:moveTo>
                    <a:pt x="112" y="340"/>
                  </a:moveTo>
                  <a:lnTo>
                    <a:pt x="110" y="340"/>
                  </a:lnTo>
                  <a:lnTo>
                    <a:pt x="110" y="336"/>
                  </a:lnTo>
                  <a:lnTo>
                    <a:pt x="112" y="336"/>
                  </a:lnTo>
                  <a:lnTo>
                    <a:pt x="112" y="340"/>
                  </a:lnTo>
                  <a:lnTo>
                    <a:pt x="112" y="340"/>
                  </a:lnTo>
                  <a:lnTo>
                    <a:pt x="112" y="340"/>
                  </a:lnTo>
                  <a:close/>
                  <a:moveTo>
                    <a:pt x="120" y="350"/>
                  </a:moveTo>
                  <a:lnTo>
                    <a:pt x="124" y="350"/>
                  </a:lnTo>
                  <a:lnTo>
                    <a:pt x="120" y="350"/>
                  </a:lnTo>
                  <a:lnTo>
                    <a:pt x="120" y="350"/>
                  </a:lnTo>
                  <a:lnTo>
                    <a:pt x="120" y="350"/>
                  </a:lnTo>
                  <a:close/>
                  <a:moveTo>
                    <a:pt x="340" y="350"/>
                  </a:moveTo>
                  <a:lnTo>
                    <a:pt x="336" y="350"/>
                  </a:lnTo>
                  <a:lnTo>
                    <a:pt x="340" y="350"/>
                  </a:lnTo>
                  <a:lnTo>
                    <a:pt x="340" y="350"/>
                  </a:lnTo>
                  <a:lnTo>
                    <a:pt x="340" y="350"/>
                  </a:lnTo>
                  <a:close/>
                  <a:moveTo>
                    <a:pt x="344" y="350"/>
                  </a:moveTo>
                  <a:lnTo>
                    <a:pt x="340" y="350"/>
                  </a:lnTo>
                  <a:lnTo>
                    <a:pt x="344" y="350"/>
                  </a:lnTo>
                  <a:lnTo>
                    <a:pt x="344" y="350"/>
                  </a:lnTo>
                  <a:lnTo>
                    <a:pt x="344" y="350"/>
                  </a:lnTo>
                  <a:close/>
                  <a:moveTo>
                    <a:pt x="322" y="366"/>
                  </a:moveTo>
                  <a:lnTo>
                    <a:pt x="322" y="370"/>
                  </a:lnTo>
                  <a:lnTo>
                    <a:pt x="318" y="370"/>
                  </a:lnTo>
                  <a:lnTo>
                    <a:pt x="318" y="366"/>
                  </a:lnTo>
                  <a:lnTo>
                    <a:pt x="322" y="366"/>
                  </a:lnTo>
                  <a:lnTo>
                    <a:pt x="322" y="366"/>
                  </a:lnTo>
                  <a:lnTo>
                    <a:pt x="322" y="366"/>
                  </a:lnTo>
                  <a:close/>
                  <a:moveTo>
                    <a:pt x="634" y="366"/>
                  </a:moveTo>
                  <a:lnTo>
                    <a:pt x="634" y="370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634" y="366"/>
                  </a:lnTo>
                  <a:close/>
                  <a:moveTo>
                    <a:pt x="1472" y="678"/>
                  </a:moveTo>
                  <a:lnTo>
                    <a:pt x="1472" y="682"/>
                  </a:lnTo>
                  <a:lnTo>
                    <a:pt x="1470" y="682"/>
                  </a:lnTo>
                  <a:lnTo>
                    <a:pt x="1470" y="678"/>
                  </a:lnTo>
                  <a:lnTo>
                    <a:pt x="1472" y="678"/>
                  </a:lnTo>
                  <a:lnTo>
                    <a:pt x="1472" y="678"/>
                  </a:lnTo>
                  <a:lnTo>
                    <a:pt x="1472" y="678"/>
                  </a:lnTo>
                  <a:close/>
                  <a:moveTo>
                    <a:pt x="1450" y="784"/>
                  </a:moveTo>
                  <a:lnTo>
                    <a:pt x="1450" y="780"/>
                  </a:lnTo>
                  <a:lnTo>
                    <a:pt x="1454" y="780"/>
                  </a:lnTo>
                  <a:lnTo>
                    <a:pt x="1454" y="776"/>
                  </a:lnTo>
                  <a:lnTo>
                    <a:pt x="1450" y="772"/>
                  </a:lnTo>
                  <a:lnTo>
                    <a:pt x="1454" y="772"/>
                  </a:lnTo>
                  <a:lnTo>
                    <a:pt x="1454" y="776"/>
                  </a:lnTo>
                  <a:lnTo>
                    <a:pt x="1454" y="780"/>
                  </a:lnTo>
                  <a:lnTo>
                    <a:pt x="1450" y="784"/>
                  </a:lnTo>
                  <a:lnTo>
                    <a:pt x="1450" y="784"/>
                  </a:lnTo>
                  <a:lnTo>
                    <a:pt x="1450" y="784"/>
                  </a:lnTo>
                  <a:close/>
                  <a:moveTo>
                    <a:pt x="1380" y="910"/>
                  </a:moveTo>
                  <a:lnTo>
                    <a:pt x="1380" y="906"/>
                  </a:lnTo>
                  <a:lnTo>
                    <a:pt x="1380" y="910"/>
                  </a:lnTo>
                  <a:lnTo>
                    <a:pt x="1380" y="910"/>
                  </a:lnTo>
                  <a:lnTo>
                    <a:pt x="1380" y="910"/>
                  </a:lnTo>
                  <a:close/>
                  <a:moveTo>
                    <a:pt x="1384" y="918"/>
                  </a:moveTo>
                  <a:lnTo>
                    <a:pt x="1384" y="922"/>
                  </a:lnTo>
                  <a:lnTo>
                    <a:pt x="1384" y="926"/>
                  </a:lnTo>
                  <a:lnTo>
                    <a:pt x="1386" y="930"/>
                  </a:lnTo>
                  <a:lnTo>
                    <a:pt x="1386" y="932"/>
                  </a:lnTo>
                  <a:lnTo>
                    <a:pt x="1386" y="930"/>
                  </a:lnTo>
                  <a:lnTo>
                    <a:pt x="1384" y="926"/>
                  </a:lnTo>
                  <a:lnTo>
                    <a:pt x="1384" y="922"/>
                  </a:lnTo>
                  <a:lnTo>
                    <a:pt x="1384" y="918"/>
                  </a:lnTo>
                  <a:lnTo>
                    <a:pt x="1384" y="918"/>
                  </a:lnTo>
                  <a:lnTo>
                    <a:pt x="1384" y="918"/>
                  </a:lnTo>
                  <a:close/>
                  <a:moveTo>
                    <a:pt x="1144" y="926"/>
                  </a:moveTo>
                  <a:lnTo>
                    <a:pt x="1144" y="930"/>
                  </a:lnTo>
                  <a:lnTo>
                    <a:pt x="1142" y="930"/>
                  </a:lnTo>
                  <a:lnTo>
                    <a:pt x="1144" y="926"/>
                  </a:lnTo>
                  <a:lnTo>
                    <a:pt x="1144" y="922"/>
                  </a:lnTo>
                  <a:lnTo>
                    <a:pt x="1148" y="918"/>
                  </a:lnTo>
                  <a:lnTo>
                    <a:pt x="1148" y="922"/>
                  </a:lnTo>
                  <a:lnTo>
                    <a:pt x="1144" y="922"/>
                  </a:lnTo>
                  <a:lnTo>
                    <a:pt x="1144" y="926"/>
                  </a:lnTo>
                  <a:lnTo>
                    <a:pt x="1144" y="926"/>
                  </a:lnTo>
                  <a:lnTo>
                    <a:pt x="1144" y="926"/>
                  </a:lnTo>
                  <a:close/>
                  <a:moveTo>
                    <a:pt x="1144" y="940"/>
                  </a:moveTo>
                  <a:lnTo>
                    <a:pt x="1144" y="936"/>
                  </a:lnTo>
                  <a:lnTo>
                    <a:pt x="1142" y="936"/>
                  </a:lnTo>
                  <a:lnTo>
                    <a:pt x="1142" y="932"/>
                  </a:lnTo>
                  <a:lnTo>
                    <a:pt x="1142" y="930"/>
                  </a:lnTo>
                  <a:lnTo>
                    <a:pt x="1142" y="932"/>
                  </a:lnTo>
                  <a:lnTo>
                    <a:pt x="1144" y="936"/>
                  </a:lnTo>
                  <a:lnTo>
                    <a:pt x="1144" y="940"/>
                  </a:lnTo>
                  <a:lnTo>
                    <a:pt x="1144" y="944"/>
                  </a:lnTo>
                  <a:lnTo>
                    <a:pt x="1144" y="948"/>
                  </a:lnTo>
                  <a:lnTo>
                    <a:pt x="1144" y="952"/>
                  </a:lnTo>
                  <a:lnTo>
                    <a:pt x="1144" y="948"/>
                  </a:lnTo>
                  <a:lnTo>
                    <a:pt x="1144" y="944"/>
                  </a:lnTo>
                  <a:lnTo>
                    <a:pt x="1144" y="940"/>
                  </a:lnTo>
                  <a:lnTo>
                    <a:pt x="1144" y="940"/>
                  </a:lnTo>
                  <a:lnTo>
                    <a:pt x="1144" y="940"/>
                  </a:lnTo>
                  <a:close/>
                  <a:moveTo>
                    <a:pt x="132" y="202"/>
                  </a:moveTo>
                  <a:lnTo>
                    <a:pt x="128" y="202"/>
                  </a:lnTo>
                  <a:lnTo>
                    <a:pt x="124" y="202"/>
                  </a:lnTo>
                  <a:lnTo>
                    <a:pt x="120" y="206"/>
                  </a:lnTo>
                  <a:lnTo>
                    <a:pt x="120" y="202"/>
                  </a:lnTo>
                  <a:lnTo>
                    <a:pt x="116" y="202"/>
                  </a:lnTo>
                  <a:lnTo>
                    <a:pt x="112" y="202"/>
                  </a:lnTo>
                  <a:lnTo>
                    <a:pt x="112" y="198"/>
                  </a:lnTo>
                  <a:lnTo>
                    <a:pt x="110" y="194"/>
                  </a:lnTo>
                  <a:lnTo>
                    <a:pt x="106" y="194"/>
                  </a:lnTo>
                  <a:lnTo>
                    <a:pt x="102" y="194"/>
                  </a:lnTo>
                  <a:lnTo>
                    <a:pt x="106" y="194"/>
                  </a:lnTo>
                  <a:lnTo>
                    <a:pt x="110" y="194"/>
                  </a:lnTo>
                  <a:lnTo>
                    <a:pt x="110" y="198"/>
                  </a:lnTo>
                  <a:lnTo>
                    <a:pt x="112" y="198"/>
                  </a:lnTo>
                  <a:lnTo>
                    <a:pt x="110" y="198"/>
                  </a:lnTo>
                  <a:lnTo>
                    <a:pt x="106" y="194"/>
                  </a:lnTo>
                  <a:lnTo>
                    <a:pt x="102" y="194"/>
                  </a:lnTo>
                  <a:lnTo>
                    <a:pt x="98" y="194"/>
                  </a:lnTo>
                  <a:lnTo>
                    <a:pt x="98" y="198"/>
                  </a:lnTo>
                  <a:lnTo>
                    <a:pt x="94" y="198"/>
                  </a:lnTo>
                  <a:lnTo>
                    <a:pt x="90" y="198"/>
                  </a:lnTo>
                  <a:lnTo>
                    <a:pt x="90" y="194"/>
                  </a:lnTo>
                  <a:lnTo>
                    <a:pt x="90" y="192"/>
                  </a:lnTo>
                  <a:lnTo>
                    <a:pt x="90" y="188"/>
                  </a:lnTo>
                  <a:lnTo>
                    <a:pt x="94" y="188"/>
                  </a:lnTo>
                  <a:lnTo>
                    <a:pt x="94" y="192"/>
                  </a:lnTo>
                  <a:lnTo>
                    <a:pt x="98" y="192"/>
                  </a:lnTo>
                  <a:lnTo>
                    <a:pt x="102" y="192"/>
                  </a:lnTo>
                  <a:lnTo>
                    <a:pt x="106" y="192"/>
                  </a:lnTo>
                  <a:lnTo>
                    <a:pt x="110" y="188"/>
                  </a:lnTo>
                  <a:lnTo>
                    <a:pt x="112" y="188"/>
                  </a:lnTo>
                  <a:lnTo>
                    <a:pt x="112" y="192"/>
                  </a:lnTo>
                  <a:lnTo>
                    <a:pt x="116" y="192"/>
                  </a:lnTo>
                  <a:lnTo>
                    <a:pt x="116" y="194"/>
                  </a:lnTo>
                  <a:lnTo>
                    <a:pt x="120" y="194"/>
                  </a:lnTo>
                  <a:lnTo>
                    <a:pt x="124" y="194"/>
                  </a:lnTo>
                  <a:lnTo>
                    <a:pt x="124" y="198"/>
                  </a:lnTo>
                  <a:lnTo>
                    <a:pt x="128" y="198"/>
                  </a:lnTo>
                  <a:lnTo>
                    <a:pt x="132" y="198"/>
                  </a:lnTo>
                  <a:lnTo>
                    <a:pt x="136" y="198"/>
                  </a:lnTo>
                  <a:lnTo>
                    <a:pt x="132" y="202"/>
                  </a:lnTo>
                  <a:lnTo>
                    <a:pt x="132" y="202"/>
                  </a:lnTo>
                  <a:lnTo>
                    <a:pt x="132" y="202"/>
                  </a:lnTo>
                  <a:close/>
                  <a:moveTo>
                    <a:pt x="426" y="254"/>
                  </a:moveTo>
                  <a:lnTo>
                    <a:pt x="430" y="254"/>
                  </a:lnTo>
                  <a:lnTo>
                    <a:pt x="426" y="258"/>
                  </a:lnTo>
                  <a:lnTo>
                    <a:pt x="426" y="254"/>
                  </a:lnTo>
                  <a:lnTo>
                    <a:pt x="426" y="254"/>
                  </a:lnTo>
                  <a:lnTo>
                    <a:pt x="426" y="254"/>
                  </a:lnTo>
                  <a:close/>
                  <a:moveTo>
                    <a:pt x="460" y="262"/>
                  </a:moveTo>
                  <a:lnTo>
                    <a:pt x="456" y="262"/>
                  </a:lnTo>
                  <a:lnTo>
                    <a:pt x="452" y="266"/>
                  </a:lnTo>
                  <a:lnTo>
                    <a:pt x="452" y="262"/>
                  </a:lnTo>
                  <a:lnTo>
                    <a:pt x="456" y="262"/>
                  </a:lnTo>
                  <a:lnTo>
                    <a:pt x="460" y="262"/>
                  </a:lnTo>
                  <a:lnTo>
                    <a:pt x="460" y="262"/>
                  </a:lnTo>
                  <a:lnTo>
                    <a:pt x="460" y="262"/>
                  </a:lnTo>
                  <a:close/>
                  <a:moveTo>
                    <a:pt x="456" y="266"/>
                  </a:moveTo>
                  <a:lnTo>
                    <a:pt x="452" y="266"/>
                  </a:lnTo>
                  <a:lnTo>
                    <a:pt x="448" y="266"/>
                  </a:lnTo>
                  <a:lnTo>
                    <a:pt x="448" y="268"/>
                  </a:lnTo>
                  <a:lnTo>
                    <a:pt x="444" y="268"/>
                  </a:lnTo>
                  <a:lnTo>
                    <a:pt x="448" y="268"/>
                  </a:lnTo>
                  <a:lnTo>
                    <a:pt x="448" y="266"/>
                  </a:lnTo>
                  <a:lnTo>
                    <a:pt x="444" y="266"/>
                  </a:lnTo>
                  <a:lnTo>
                    <a:pt x="448" y="266"/>
                  </a:lnTo>
                  <a:lnTo>
                    <a:pt x="448" y="262"/>
                  </a:lnTo>
                  <a:lnTo>
                    <a:pt x="448" y="266"/>
                  </a:lnTo>
                  <a:lnTo>
                    <a:pt x="452" y="266"/>
                  </a:lnTo>
                  <a:lnTo>
                    <a:pt x="456" y="266"/>
                  </a:lnTo>
                  <a:lnTo>
                    <a:pt x="456" y="266"/>
                  </a:lnTo>
                  <a:lnTo>
                    <a:pt x="456" y="266"/>
                  </a:lnTo>
                  <a:close/>
                  <a:moveTo>
                    <a:pt x="172" y="266"/>
                  </a:moveTo>
                  <a:lnTo>
                    <a:pt x="176" y="266"/>
                  </a:lnTo>
                  <a:lnTo>
                    <a:pt x="176" y="268"/>
                  </a:lnTo>
                  <a:lnTo>
                    <a:pt x="176" y="272"/>
                  </a:lnTo>
                  <a:lnTo>
                    <a:pt x="180" y="276"/>
                  </a:lnTo>
                  <a:lnTo>
                    <a:pt x="176" y="276"/>
                  </a:lnTo>
                  <a:lnTo>
                    <a:pt x="172" y="276"/>
                  </a:lnTo>
                  <a:lnTo>
                    <a:pt x="168" y="276"/>
                  </a:lnTo>
                  <a:lnTo>
                    <a:pt x="168" y="280"/>
                  </a:lnTo>
                  <a:lnTo>
                    <a:pt x="172" y="280"/>
                  </a:lnTo>
                  <a:lnTo>
                    <a:pt x="168" y="280"/>
                  </a:lnTo>
                  <a:lnTo>
                    <a:pt x="166" y="276"/>
                  </a:lnTo>
                  <a:lnTo>
                    <a:pt x="158" y="276"/>
                  </a:lnTo>
                  <a:lnTo>
                    <a:pt x="158" y="272"/>
                  </a:lnTo>
                  <a:lnTo>
                    <a:pt x="154" y="272"/>
                  </a:lnTo>
                  <a:lnTo>
                    <a:pt x="154" y="268"/>
                  </a:lnTo>
                  <a:lnTo>
                    <a:pt x="158" y="268"/>
                  </a:lnTo>
                  <a:lnTo>
                    <a:pt x="162" y="268"/>
                  </a:lnTo>
                  <a:lnTo>
                    <a:pt x="162" y="266"/>
                  </a:lnTo>
                  <a:lnTo>
                    <a:pt x="166" y="266"/>
                  </a:lnTo>
                  <a:lnTo>
                    <a:pt x="168" y="266"/>
                  </a:lnTo>
                  <a:lnTo>
                    <a:pt x="172" y="266"/>
                  </a:lnTo>
                  <a:lnTo>
                    <a:pt x="172" y="266"/>
                  </a:lnTo>
                  <a:lnTo>
                    <a:pt x="172" y="266"/>
                  </a:lnTo>
                  <a:close/>
                  <a:moveTo>
                    <a:pt x="440" y="268"/>
                  </a:moveTo>
                  <a:lnTo>
                    <a:pt x="436" y="268"/>
                  </a:lnTo>
                  <a:lnTo>
                    <a:pt x="436" y="272"/>
                  </a:lnTo>
                  <a:lnTo>
                    <a:pt x="434" y="276"/>
                  </a:lnTo>
                  <a:lnTo>
                    <a:pt x="430" y="280"/>
                  </a:lnTo>
                  <a:lnTo>
                    <a:pt x="430" y="276"/>
                  </a:lnTo>
                  <a:lnTo>
                    <a:pt x="434" y="272"/>
                  </a:lnTo>
                  <a:lnTo>
                    <a:pt x="436" y="272"/>
                  </a:lnTo>
                  <a:lnTo>
                    <a:pt x="436" y="268"/>
                  </a:lnTo>
                  <a:lnTo>
                    <a:pt x="436" y="266"/>
                  </a:lnTo>
                  <a:lnTo>
                    <a:pt x="440" y="266"/>
                  </a:lnTo>
                  <a:lnTo>
                    <a:pt x="440" y="268"/>
                  </a:lnTo>
                  <a:lnTo>
                    <a:pt x="440" y="268"/>
                  </a:lnTo>
                  <a:lnTo>
                    <a:pt x="440" y="268"/>
                  </a:lnTo>
                  <a:close/>
                  <a:moveTo>
                    <a:pt x="430" y="272"/>
                  </a:moveTo>
                  <a:lnTo>
                    <a:pt x="426" y="272"/>
                  </a:lnTo>
                  <a:lnTo>
                    <a:pt x="430" y="268"/>
                  </a:lnTo>
                  <a:lnTo>
                    <a:pt x="430" y="272"/>
                  </a:lnTo>
                  <a:lnTo>
                    <a:pt x="430" y="272"/>
                  </a:lnTo>
                  <a:lnTo>
                    <a:pt x="430" y="272"/>
                  </a:lnTo>
                  <a:close/>
                  <a:moveTo>
                    <a:pt x="430" y="272"/>
                  </a:moveTo>
                  <a:lnTo>
                    <a:pt x="430" y="276"/>
                  </a:lnTo>
                  <a:lnTo>
                    <a:pt x="426" y="276"/>
                  </a:lnTo>
                  <a:lnTo>
                    <a:pt x="426" y="272"/>
                  </a:lnTo>
                  <a:lnTo>
                    <a:pt x="430" y="272"/>
                  </a:lnTo>
                  <a:lnTo>
                    <a:pt x="430" y="272"/>
                  </a:lnTo>
                  <a:lnTo>
                    <a:pt x="430" y="272"/>
                  </a:lnTo>
                  <a:close/>
                  <a:moveTo>
                    <a:pt x="350" y="288"/>
                  </a:moveTo>
                  <a:lnTo>
                    <a:pt x="350" y="292"/>
                  </a:lnTo>
                  <a:lnTo>
                    <a:pt x="348" y="292"/>
                  </a:lnTo>
                  <a:lnTo>
                    <a:pt x="348" y="288"/>
                  </a:lnTo>
                  <a:lnTo>
                    <a:pt x="350" y="288"/>
                  </a:lnTo>
                  <a:lnTo>
                    <a:pt x="350" y="288"/>
                  </a:lnTo>
                  <a:lnTo>
                    <a:pt x="350" y="288"/>
                  </a:lnTo>
                  <a:close/>
                  <a:moveTo>
                    <a:pt x="388" y="288"/>
                  </a:moveTo>
                  <a:lnTo>
                    <a:pt x="388" y="292"/>
                  </a:lnTo>
                  <a:lnTo>
                    <a:pt x="388" y="288"/>
                  </a:lnTo>
                  <a:lnTo>
                    <a:pt x="388" y="288"/>
                  </a:lnTo>
                  <a:lnTo>
                    <a:pt x="388" y="288"/>
                  </a:lnTo>
                  <a:close/>
                  <a:moveTo>
                    <a:pt x="366" y="306"/>
                  </a:moveTo>
                  <a:lnTo>
                    <a:pt x="362" y="310"/>
                  </a:lnTo>
                  <a:lnTo>
                    <a:pt x="362" y="306"/>
                  </a:lnTo>
                  <a:lnTo>
                    <a:pt x="366" y="306"/>
                  </a:lnTo>
                  <a:lnTo>
                    <a:pt x="366" y="306"/>
                  </a:lnTo>
                  <a:lnTo>
                    <a:pt x="366" y="306"/>
                  </a:lnTo>
                  <a:close/>
                  <a:moveTo>
                    <a:pt x="362" y="318"/>
                  </a:moveTo>
                  <a:lnTo>
                    <a:pt x="358" y="322"/>
                  </a:lnTo>
                  <a:lnTo>
                    <a:pt x="358" y="318"/>
                  </a:lnTo>
                  <a:lnTo>
                    <a:pt x="354" y="318"/>
                  </a:lnTo>
                  <a:lnTo>
                    <a:pt x="354" y="314"/>
                  </a:lnTo>
                  <a:lnTo>
                    <a:pt x="358" y="318"/>
                  </a:lnTo>
                  <a:lnTo>
                    <a:pt x="358" y="314"/>
                  </a:lnTo>
                  <a:lnTo>
                    <a:pt x="354" y="314"/>
                  </a:lnTo>
                  <a:lnTo>
                    <a:pt x="358" y="314"/>
                  </a:lnTo>
                  <a:lnTo>
                    <a:pt x="358" y="310"/>
                  </a:lnTo>
                  <a:lnTo>
                    <a:pt x="362" y="310"/>
                  </a:lnTo>
                  <a:lnTo>
                    <a:pt x="366" y="310"/>
                  </a:lnTo>
                  <a:lnTo>
                    <a:pt x="370" y="310"/>
                  </a:lnTo>
                  <a:lnTo>
                    <a:pt x="370" y="314"/>
                  </a:lnTo>
                  <a:lnTo>
                    <a:pt x="370" y="318"/>
                  </a:lnTo>
                  <a:lnTo>
                    <a:pt x="366" y="314"/>
                  </a:lnTo>
                  <a:lnTo>
                    <a:pt x="366" y="318"/>
                  </a:lnTo>
                  <a:lnTo>
                    <a:pt x="362" y="318"/>
                  </a:lnTo>
                  <a:lnTo>
                    <a:pt x="362" y="318"/>
                  </a:lnTo>
                  <a:lnTo>
                    <a:pt x="362" y="318"/>
                  </a:lnTo>
                  <a:close/>
                  <a:moveTo>
                    <a:pt x="626" y="332"/>
                  </a:moveTo>
                  <a:lnTo>
                    <a:pt x="622" y="332"/>
                  </a:lnTo>
                  <a:lnTo>
                    <a:pt x="626" y="332"/>
                  </a:lnTo>
                  <a:lnTo>
                    <a:pt x="626" y="336"/>
                  </a:lnTo>
                  <a:lnTo>
                    <a:pt x="622" y="336"/>
                  </a:lnTo>
                  <a:lnTo>
                    <a:pt x="622" y="332"/>
                  </a:lnTo>
                  <a:lnTo>
                    <a:pt x="622" y="336"/>
                  </a:lnTo>
                  <a:lnTo>
                    <a:pt x="620" y="340"/>
                  </a:lnTo>
                  <a:lnTo>
                    <a:pt x="616" y="340"/>
                  </a:lnTo>
                  <a:lnTo>
                    <a:pt x="616" y="336"/>
                  </a:lnTo>
                  <a:lnTo>
                    <a:pt x="620" y="332"/>
                  </a:lnTo>
                  <a:lnTo>
                    <a:pt x="620" y="336"/>
                  </a:lnTo>
                  <a:lnTo>
                    <a:pt x="620" y="332"/>
                  </a:lnTo>
                  <a:lnTo>
                    <a:pt x="616" y="332"/>
                  </a:lnTo>
                  <a:lnTo>
                    <a:pt x="620" y="332"/>
                  </a:lnTo>
                  <a:lnTo>
                    <a:pt x="620" y="328"/>
                  </a:lnTo>
                  <a:lnTo>
                    <a:pt x="616" y="328"/>
                  </a:lnTo>
                  <a:lnTo>
                    <a:pt x="616" y="324"/>
                  </a:lnTo>
                  <a:lnTo>
                    <a:pt x="616" y="318"/>
                  </a:lnTo>
                  <a:lnTo>
                    <a:pt x="612" y="314"/>
                  </a:lnTo>
                  <a:lnTo>
                    <a:pt x="612" y="310"/>
                  </a:lnTo>
                  <a:lnTo>
                    <a:pt x="612" y="314"/>
                  </a:lnTo>
                  <a:lnTo>
                    <a:pt x="616" y="314"/>
                  </a:lnTo>
                  <a:lnTo>
                    <a:pt x="616" y="318"/>
                  </a:lnTo>
                  <a:lnTo>
                    <a:pt x="616" y="314"/>
                  </a:lnTo>
                  <a:lnTo>
                    <a:pt x="620" y="314"/>
                  </a:lnTo>
                  <a:lnTo>
                    <a:pt x="620" y="318"/>
                  </a:lnTo>
                  <a:lnTo>
                    <a:pt x="622" y="318"/>
                  </a:lnTo>
                  <a:lnTo>
                    <a:pt x="622" y="322"/>
                  </a:lnTo>
                  <a:lnTo>
                    <a:pt x="626" y="324"/>
                  </a:lnTo>
                  <a:lnTo>
                    <a:pt x="626" y="328"/>
                  </a:lnTo>
                  <a:lnTo>
                    <a:pt x="626" y="324"/>
                  </a:lnTo>
                  <a:lnTo>
                    <a:pt x="622" y="324"/>
                  </a:lnTo>
                  <a:lnTo>
                    <a:pt x="622" y="322"/>
                  </a:lnTo>
                  <a:lnTo>
                    <a:pt x="622" y="318"/>
                  </a:lnTo>
                  <a:lnTo>
                    <a:pt x="620" y="318"/>
                  </a:lnTo>
                  <a:lnTo>
                    <a:pt x="620" y="322"/>
                  </a:lnTo>
                  <a:lnTo>
                    <a:pt x="622" y="322"/>
                  </a:lnTo>
                  <a:lnTo>
                    <a:pt x="622" y="324"/>
                  </a:lnTo>
                  <a:lnTo>
                    <a:pt x="622" y="328"/>
                  </a:lnTo>
                  <a:lnTo>
                    <a:pt x="626" y="328"/>
                  </a:lnTo>
                  <a:lnTo>
                    <a:pt x="626" y="332"/>
                  </a:lnTo>
                  <a:lnTo>
                    <a:pt x="626" y="332"/>
                  </a:lnTo>
                  <a:lnTo>
                    <a:pt x="626" y="332"/>
                  </a:lnTo>
                  <a:close/>
                  <a:moveTo>
                    <a:pt x="594" y="324"/>
                  </a:moveTo>
                  <a:lnTo>
                    <a:pt x="590" y="324"/>
                  </a:lnTo>
                  <a:lnTo>
                    <a:pt x="594" y="322"/>
                  </a:lnTo>
                  <a:lnTo>
                    <a:pt x="598" y="322"/>
                  </a:lnTo>
                  <a:lnTo>
                    <a:pt x="594" y="322"/>
                  </a:lnTo>
                  <a:lnTo>
                    <a:pt x="590" y="318"/>
                  </a:lnTo>
                  <a:lnTo>
                    <a:pt x="594" y="314"/>
                  </a:lnTo>
                  <a:lnTo>
                    <a:pt x="594" y="318"/>
                  </a:lnTo>
                  <a:lnTo>
                    <a:pt x="594" y="314"/>
                  </a:lnTo>
                  <a:lnTo>
                    <a:pt x="598" y="314"/>
                  </a:lnTo>
                  <a:lnTo>
                    <a:pt x="602" y="314"/>
                  </a:lnTo>
                  <a:lnTo>
                    <a:pt x="606" y="314"/>
                  </a:lnTo>
                  <a:lnTo>
                    <a:pt x="606" y="318"/>
                  </a:lnTo>
                  <a:lnTo>
                    <a:pt x="602" y="318"/>
                  </a:lnTo>
                  <a:lnTo>
                    <a:pt x="602" y="322"/>
                  </a:lnTo>
                  <a:lnTo>
                    <a:pt x="606" y="322"/>
                  </a:lnTo>
                  <a:lnTo>
                    <a:pt x="606" y="318"/>
                  </a:lnTo>
                  <a:lnTo>
                    <a:pt x="608" y="318"/>
                  </a:lnTo>
                  <a:lnTo>
                    <a:pt x="612" y="318"/>
                  </a:lnTo>
                  <a:lnTo>
                    <a:pt x="612" y="322"/>
                  </a:lnTo>
                  <a:lnTo>
                    <a:pt x="608" y="322"/>
                  </a:lnTo>
                  <a:lnTo>
                    <a:pt x="612" y="322"/>
                  </a:lnTo>
                  <a:lnTo>
                    <a:pt x="612" y="324"/>
                  </a:lnTo>
                  <a:lnTo>
                    <a:pt x="608" y="324"/>
                  </a:lnTo>
                  <a:lnTo>
                    <a:pt x="606" y="324"/>
                  </a:lnTo>
                  <a:lnTo>
                    <a:pt x="606" y="322"/>
                  </a:lnTo>
                  <a:lnTo>
                    <a:pt x="602" y="322"/>
                  </a:lnTo>
                  <a:lnTo>
                    <a:pt x="598" y="322"/>
                  </a:lnTo>
                  <a:lnTo>
                    <a:pt x="602" y="322"/>
                  </a:lnTo>
                  <a:lnTo>
                    <a:pt x="606" y="322"/>
                  </a:lnTo>
                  <a:lnTo>
                    <a:pt x="606" y="324"/>
                  </a:lnTo>
                  <a:lnTo>
                    <a:pt x="608" y="324"/>
                  </a:lnTo>
                  <a:lnTo>
                    <a:pt x="612" y="324"/>
                  </a:lnTo>
                  <a:lnTo>
                    <a:pt x="612" y="328"/>
                  </a:lnTo>
                  <a:lnTo>
                    <a:pt x="612" y="332"/>
                  </a:lnTo>
                  <a:lnTo>
                    <a:pt x="608" y="332"/>
                  </a:lnTo>
                  <a:lnTo>
                    <a:pt x="608" y="328"/>
                  </a:lnTo>
                  <a:lnTo>
                    <a:pt x="606" y="328"/>
                  </a:lnTo>
                  <a:lnTo>
                    <a:pt x="606" y="324"/>
                  </a:lnTo>
                  <a:lnTo>
                    <a:pt x="602" y="324"/>
                  </a:lnTo>
                  <a:lnTo>
                    <a:pt x="602" y="328"/>
                  </a:lnTo>
                  <a:lnTo>
                    <a:pt x="606" y="328"/>
                  </a:lnTo>
                  <a:lnTo>
                    <a:pt x="606" y="332"/>
                  </a:lnTo>
                  <a:lnTo>
                    <a:pt x="602" y="332"/>
                  </a:lnTo>
                  <a:lnTo>
                    <a:pt x="598" y="332"/>
                  </a:lnTo>
                  <a:lnTo>
                    <a:pt x="598" y="328"/>
                  </a:lnTo>
                  <a:lnTo>
                    <a:pt x="598" y="332"/>
                  </a:lnTo>
                  <a:lnTo>
                    <a:pt x="602" y="332"/>
                  </a:lnTo>
                  <a:lnTo>
                    <a:pt x="598" y="328"/>
                  </a:lnTo>
                  <a:lnTo>
                    <a:pt x="594" y="324"/>
                  </a:lnTo>
                  <a:lnTo>
                    <a:pt x="594" y="324"/>
                  </a:lnTo>
                  <a:lnTo>
                    <a:pt x="594" y="324"/>
                  </a:lnTo>
                  <a:close/>
                  <a:moveTo>
                    <a:pt x="350" y="318"/>
                  </a:moveTo>
                  <a:lnTo>
                    <a:pt x="354" y="318"/>
                  </a:lnTo>
                  <a:lnTo>
                    <a:pt x="358" y="318"/>
                  </a:lnTo>
                  <a:lnTo>
                    <a:pt x="358" y="322"/>
                  </a:lnTo>
                  <a:lnTo>
                    <a:pt x="354" y="322"/>
                  </a:lnTo>
                  <a:lnTo>
                    <a:pt x="354" y="318"/>
                  </a:lnTo>
                  <a:lnTo>
                    <a:pt x="350" y="318"/>
                  </a:lnTo>
                  <a:lnTo>
                    <a:pt x="350" y="318"/>
                  </a:lnTo>
                  <a:lnTo>
                    <a:pt x="350" y="318"/>
                  </a:lnTo>
                  <a:close/>
                  <a:moveTo>
                    <a:pt x="590" y="318"/>
                  </a:moveTo>
                  <a:lnTo>
                    <a:pt x="594" y="318"/>
                  </a:lnTo>
                  <a:lnTo>
                    <a:pt x="594" y="322"/>
                  </a:lnTo>
                  <a:lnTo>
                    <a:pt x="590" y="322"/>
                  </a:lnTo>
                  <a:lnTo>
                    <a:pt x="590" y="318"/>
                  </a:lnTo>
                  <a:lnTo>
                    <a:pt x="590" y="318"/>
                  </a:lnTo>
                  <a:lnTo>
                    <a:pt x="590" y="318"/>
                  </a:lnTo>
                  <a:close/>
                  <a:moveTo>
                    <a:pt x="348" y="328"/>
                  </a:moveTo>
                  <a:lnTo>
                    <a:pt x="348" y="324"/>
                  </a:lnTo>
                  <a:lnTo>
                    <a:pt x="344" y="324"/>
                  </a:lnTo>
                  <a:lnTo>
                    <a:pt x="348" y="322"/>
                  </a:lnTo>
                  <a:lnTo>
                    <a:pt x="348" y="324"/>
                  </a:lnTo>
                  <a:lnTo>
                    <a:pt x="348" y="328"/>
                  </a:lnTo>
                  <a:lnTo>
                    <a:pt x="350" y="324"/>
                  </a:lnTo>
                  <a:lnTo>
                    <a:pt x="350" y="322"/>
                  </a:lnTo>
                  <a:lnTo>
                    <a:pt x="354" y="324"/>
                  </a:lnTo>
                  <a:lnTo>
                    <a:pt x="354" y="322"/>
                  </a:lnTo>
                  <a:lnTo>
                    <a:pt x="354" y="324"/>
                  </a:lnTo>
                  <a:lnTo>
                    <a:pt x="354" y="322"/>
                  </a:lnTo>
                  <a:lnTo>
                    <a:pt x="350" y="322"/>
                  </a:lnTo>
                  <a:lnTo>
                    <a:pt x="354" y="322"/>
                  </a:lnTo>
                  <a:lnTo>
                    <a:pt x="358" y="322"/>
                  </a:lnTo>
                  <a:lnTo>
                    <a:pt x="358" y="324"/>
                  </a:lnTo>
                  <a:lnTo>
                    <a:pt x="358" y="322"/>
                  </a:lnTo>
                  <a:lnTo>
                    <a:pt x="362" y="322"/>
                  </a:lnTo>
                  <a:lnTo>
                    <a:pt x="366" y="322"/>
                  </a:lnTo>
                  <a:lnTo>
                    <a:pt x="366" y="324"/>
                  </a:lnTo>
                  <a:lnTo>
                    <a:pt x="362" y="324"/>
                  </a:lnTo>
                  <a:lnTo>
                    <a:pt x="366" y="328"/>
                  </a:lnTo>
                  <a:lnTo>
                    <a:pt x="370" y="328"/>
                  </a:lnTo>
                  <a:lnTo>
                    <a:pt x="366" y="328"/>
                  </a:lnTo>
                  <a:lnTo>
                    <a:pt x="366" y="332"/>
                  </a:lnTo>
                  <a:lnTo>
                    <a:pt x="362" y="332"/>
                  </a:lnTo>
                  <a:lnTo>
                    <a:pt x="358" y="328"/>
                  </a:lnTo>
                  <a:lnTo>
                    <a:pt x="354" y="332"/>
                  </a:lnTo>
                  <a:lnTo>
                    <a:pt x="358" y="332"/>
                  </a:lnTo>
                  <a:lnTo>
                    <a:pt x="362" y="332"/>
                  </a:lnTo>
                  <a:lnTo>
                    <a:pt x="362" y="336"/>
                  </a:lnTo>
                  <a:lnTo>
                    <a:pt x="358" y="336"/>
                  </a:lnTo>
                  <a:lnTo>
                    <a:pt x="354" y="332"/>
                  </a:lnTo>
                  <a:lnTo>
                    <a:pt x="354" y="336"/>
                  </a:lnTo>
                  <a:lnTo>
                    <a:pt x="358" y="336"/>
                  </a:lnTo>
                  <a:lnTo>
                    <a:pt x="354" y="336"/>
                  </a:lnTo>
                  <a:lnTo>
                    <a:pt x="350" y="336"/>
                  </a:lnTo>
                  <a:lnTo>
                    <a:pt x="350" y="340"/>
                  </a:lnTo>
                  <a:lnTo>
                    <a:pt x="348" y="340"/>
                  </a:lnTo>
                  <a:lnTo>
                    <a:pt x="348" y="344"/>
                  </a:lnTo>
                  <a:lnTo>
                    <a:pt x="344" y="344"/>
                  </a:lnTo>
                  <a:lnTo>
                    <a:pt x="344" y="348"/>
                  </a:lnTo>
                  <a:lnTo>
                    <a:pt x="340" y="348"/>
                  </a:lnTo>
                  <a:lnTo>
                    <a:pt x="340" y="344"/>
                  </a:lnTo>
                  <a:lnTo>
                    <a:pt x="344" y="344"/>
                  </a:lnTo>
                  <a:lnTo>
                    <a:pt x="344" y="340"/>
                  </a:lnTo>
                  <a:lnTo>
                    <a:pt x="344" y="344"/>
                  </a:lnTo>
                  <a:lnTo>
                    <a:pt x="344" y="340"/>
                  </a:lnTo>
                  <a:lnTo>
                    <a:pt x="348" y="340"/>
                  </a:lnTo>
                  <a:lnTo>
                    <a:pt x="344" y="340"/>
                  </a:lnTo>
                  <a:lnTo>
                    <a:pt x="340" y="340"/>
                  </a:lnTo>
                  <a:lnTo>
                    <a:pt x="340" y="344"/>
                  </a:lnTo>
                  <a:lnTo>
                    <a:pt x="340" y="340"/>
                  </a:lnTo>
                  <a:lnTo>
                    <a:pt x="344" y="340"/>
                  </a:lnTo>
                  <a:lnTo>
                    <a:pt x="340" y="340"/>
                  </a:lnTo>
                  <a:lnTo>
                    <a:pt x="336" y="340"/>
                  </a:lnTo>
                  <a:lnTo>
                    <a:pt x="340" y="340"/>
                  </a:lnTo>
                  <a:lnTo>
                    <a:pt x="340" y="344"/>
                  </a:lnTo>
                  <a:lnTo>
                    <a:pt x="336" y="344"/>
                  </a:lnTo>
                  <a:lnTo>
                    <a:pt x="336" y="340"/>
                  </a:lnTo>
                  <a:lnTo>
                    <a:pt x="336" y="336"/>
                  </a:lnTo>
                  <a:lnTo>
                    <a:pt x="332" y="336"/>
                  </a:lnTo>
                  <a:lnTo>
                    <a:pt x="332" y="332"/>
                  </a:lnTo>
                  <a:lnTo>
                    <a:pt x="332" y="328"/>
                  </a:lnTo>
                  <a:lnTo>
                    <a:pt x="336" y="328"/>
                  </a:lnTo>
                  <a:lnTo>
                    <a:pt x="340" y="328"/>
                  </a:lnTo>
                  <a:lnTo>
                    <a:pt x="344" y="328"/>
                  </a:lnTo>
                  <a:lnTo>
                    <a:pt x="344" y="332"/>
                  </a:lnTo>
                  <a:lnTo>
                    <a:pt x="344" y="336"/>
                  </a:lnTo>
                  <a:lnTo>
                    <a:pt x="348" y="336"/>
                  </a:lnTo>
                  <a:lnTo>
                    <a:pt x="344" y="332"/>
                  </a:lnTo>
                  <a:lnTo>
                    <a:pt x="344" y="328"/>
                  </a:lnTo>
                  <a:lnTo>
                    <a:pt x="348" y="328"/>
                  </a:lnTo>
                  <a:lnTo>
                    <a:pt x="348" y="328"/>
                  </a:lnTo>
                  <a:lnTo>
                    <a:pt x="348" y="328"/>
                  </a:lnTo>
                  <a:close/>
                  <a:moveTo>
                    <a:pt x="350" y="322"/>
                  </a:moveTo>
                  <a:lnTo>
                    <a:pt x="354" y="322"/>
                  </a:lnTo>
                  <a:lnTo>
                    <a:pt x="354" y="324"/>
                  </a:lnTo>
                  <a:lnTo>
                    <a:pt x="350" y="324"/>
                  </a:lnTo>
                  <a:lnTo>
                    <a:pt x="350" y="322"/>
                  </a:lnTo>
                  <a:lnTo>
                    <a:pt x="348" y="322"/>
                  </a:lnTo>
                  <a:lnTo>
                    <a:pt x="350" y="322"/>
                  </a:lnTo>
                  <a:lnTo>
                    <a:pt x="350" y="322"/>
                  </a:lnTo>
                  <a:lnTo>
                    <a:pt x="350" y="322"/>
                  </a:lnTo>
                  <a:close/>
                  <a:moveTo>
                    <a:pt x="616" y="350"/>
                  </a:moveTo>
                  <a:lnTo>
                    <a:pt x="616" y="354"/>
                  </a:lnTo>
                  <a:lnTo>
                    <a:pt x="616" y="358"/>
                  </a:lnTo>
                  <a:lnTo>
                    <a:pt x="612" y="354"/>
                  </a:lnTo>
                  <a:lnTo>
                    <a:pt x="612" y="350"/>
                  </a:lnTo>
                  <a:lnTo>
                    <a:pt x="612" y="348"/>
                  </a:lnTo>
                  <a:lnTo>
                    <a:pt x="608" y="350"/>
                  </a:lnTo>
                  <a:lnTo>
                    <a:pt x="608" y="348"/>
                  </a:lnTo>
                  <a:lnTo>
                    <a:pt x="606" y="344"/>
                  </a:lnTo>
                  <a:lnTo>
                    <a:pt x="606" y="340"/>
                  </a:lnTo>
                  <a:lnTo>
                    <a:pt x="606" y="336"/>
                  </a:lnTo>
                  <a:lnTo>
                    <a:pt x="602" y="336"/>
                  </a:lnTo>
                  <a:lnTo>
                    <a:pt x="602" y="332"/>
                  </a:lnTo>
                  <a:lnTo>
                    <a:pt x="606" y="332"/>
                  </a:lnTo>
                  <a:lnTo>
                    <a:pt x="606" y="328"/>
                  </a:lnTo>
                  <a:lnTo>
                    <a:pt x="608" y="332"/>
                  </a:lnTo>
                  <a:lnTo>
                    <a:pt x="612" y="332"/>
                  </a:lnTo>
                  <a:lnTo>
                    <a:pt x="612" y="336"/>
                  </a:lnTo>
                  <a:lnTo>
                    <a:pt x="616" y="340"/>
                  </a:lnTo>
                  <a:lnTo>
                    <a:pt x="616" y="344"/>
                  </a:lnTo>
                  <a:lnTo>
                    <a:pt x="616" y="348"/>
                  </a:lnTo>
                  <a:lnTo>
                    <a:pt x="616" y="350"/>
                  </a:lnTo>
                  <a:lnTo>
                    <a:pt x="616" y="350"/>
                  </a:lnTo>
                  <a:lnTo>
                    <a:pt x="616" y="350"/>
                  </a:lnTo>
                  <a:close/>
                  <a:moveTo>
                    <a:pt x="612" y="332"/>
                  </a:moveTo>
                  <a:lnTo>
                    <a:pt x="616" y="332"/>
                  </a:lnTo>
                  <a:lnTo>
                    <a:pt x="612" y="336"/>
                  </a:lnTo>
                  <a:lnTo>
                    <a:pt x="612" y="332"/>
                  </a:lnTo>
                  <a:lnTo>
                    <a:pt x="612" y="332"/>
                  </a:lnTo>
                  <a:lnTo>
                    <a:pt x="612" y="332"/>
                  </a:lnTo>
                  <a:close/>
                  <a:moveTo>
                    <a:pt x="602" y="336"/>
                  </a:moveTo>
                  <a:lnTo>
                    <a:pt x="606" y="336"/>
                  </a:lnTo>
                  <a:lnTo>
                    <a:pt x="606" y="340"/>
                  </a:lnTo>
                  <a:lnTo>
                    <a:pt x="602" y="340"/>
                  </a:lnTo>
                  <a:lnTo>
                    <a:pt x="602" y="344"/>
                  </a:lnTo>
                  <a:lnTo>
                    <a:pt x="602" y="340"/>
                  </a:lnTo>
                  <a:lnTo>
                    <a:pt x="602" y="336"/>
                  </a:lnTo>
                  <a:lnTo>
                    <a:pt x="598" y="336"/>
                  </a:lnTo>
                  <a:lnTo>
                    <a:pt x="602" y="336"/>
                  </a:lnTo>
                  <a:lnTo>
                    <a:pt x="602" y="336"/>
                  </a:lnTo>
                  <a:lnTo>
                    <a:pt x="602" y="336"/>
                  </a:lnTo>
                  <a:close/>
                  <a:moveTo>
                    <a:pt x="358" y="340"/>
                  </a:moveTo>
                  <a:lnTo>
                    <a:pt x="354" y="340"/>
                  </a:lnTo>
                  <a:lnTo>
                    <a:pt x="350" y="340"/>
                  </a:lnTo>
                  <a:lnTo>
                    <a:pt x="350" y="344"/>
                  </a:lnTo>
                  <a:lnTo>
                    <a:pt x="350" y="340"/>
                  </a:lnTo>
                  <a:lnTo>
                    <a:pt x="350" y="336"/>
                  </a:lnTo>
                  <a:lnTo>
                    <a:pt x="354" y="336"/>
                  </a:lnTo>
                  <a:lnTo>
                    <a:pt x="358" y="336"/>
                  </a:lnTo>
                  <a:lnTo>
                    <a:pt x="358" y="340"/>
                  </a:lnTo>
                  <a:lnTo>
                    <a:pt x="358" y="340"/>
                  </a:lnTo>
                  <a:lnTo>
                    <a:pt x="358" y="340"/>
                  </a:lnTo>
                  <a:close/>
                  <a:moveTo>
                    <a:pt x="638" y="344"/>
                  </a:moveTo>
                  <a:lnTo>
                    <a:pt x="642" y="344"/>
                  </a:lnTo>
                  <a:lnTo>
                    <a:pt x="638" y="348"/>
                  </a:lnTo>
                  <a:lnTo>
                    <a:pt x="642" y="350"/>
                  </a:lnTo>
                  <a:lnTo>
                    <a:pt x="638" y="350"/>
                  </a:lnTo>
                  <a:lnTo>
                    <a:pt x="638" y="348"/>
                  </a:lnTo>
                  <a:lnTo>
                    <a:pt x="634" y="348"/>
                  </a:lnTo>
                  <a:lnTo>
                    <a:pt x="634" y="344"/>
                  </a:lnTo>
                  <a:lnTo>
                    <a:pt x="634" y="348"/>
                  </a:lnTo>
                  <a:lnTo>
                    <a:pt x="638" y="350"/>
                  </a:lnTo>
                  <a:lnTo>
                    <a:pt x="638" y="354"/>
                  </a:lnTo>
                  <a:lnTo>
                    <a:pt x="634" y="354"/>
                  </a:lnTo>
                  <a:lnTo>
                    <a:pt x="630" y="354"/>
                  </a:lnTo>
                  <a:lnTo>
                    <a:pt x="630" y="350"/>
                  </a:lnTo>
                  <a:lnTo>
                    <a:pt x="630" y="348"/>
                  </a:lnTo>
                  <a:lnTo>
                    <a:pt x="626" y="348"/>
                  </a:lnTo>
                  <a:lnTo>
                    <a:pt x="626" y="344"/>
                  </a:lnTo>
                  <a:lnTo>
                    <a:pt x="622" y="340"/>
                  </a:lnTo>
                  <a:lnTo>
                    <a:pt x="626" y="340"/>
                  </a:lnTo>
                  <a:lnTo>
                    <a:pt x="630" y="340"/>
                  </a:lnTo>
                  <a:lnTo>
                    <a:pt x="634" y="340"/>
                  </a:lnTo>
                  <a:lnTo>
                    <a:pt x="634" y="344"/>
                  </a:lnTo>
                  <a:lnTo>
                    <a:pt x="638" y="340"/>
                  </a:lnTo>
                  <a:lnTo>
                    <a:pt x="638" y="344"/>
                  </a:lnTo>
                  <a:lnTo>
                    <a:pt x="638" y="344"/>
                  </a:lnTo>
                  <a:lnTo>
                    <a:pt x="638" y="344"/>
                  </a:lnTo>
                  <a:close/>
                  <a:moveTo>
                    <a:pt x="626" y="358"/>
                  </a:moveTo>
                  <a:lnTo>
                    <a:pt x="626" y="354"/>
                  </a:lnTo>
                  <a:lnTo>
                    <a:pt x="626" y="358"/>
                  </a:lnTo>
                  <a:lnTo>
                    <a:pt x="626" y="362"/>
                  </a:lnTo>
                  <a:lnTo>
                    <a:pt x="622" y="362"/>
                  </a:lnTo>
                  <a:lnTo>
                    <a:pt x="622" y="358"/>
                  </a:lnTo>
                  <a:lnTo>
                    <a:pt x="622" y="362"/>
                  </a:lnTo>
                  <a:lnTo>
                    <a:pt x="620" y="358"/>
                  </a:lnTo>
                  <a:lnTo>
                    <a:pt x="622" y="358"/>
                  </a:lnTo>
                  <a:lnTo>
                    <a:pt x="620" y="354"/>
                  </a:lnTo>
                  <a:lnTo>
                    <a:pt x="622" y="354"/>
                  </a:lnTo>
                  <a:lnTo>
                    <a:pt x="622" y="350"/>
                  </a:lnTo>
                  <a:lnTo>
                    <a:pt x="620" y="350"/>
                  </a:lnTo>
                  <a:lnTo>
                    <a:pt x="620" y="348"/>
                  </a:lnTo>
                  <a:lnTo>
                    <a:pt x="620" y="344"/>
                  </a:lnTo>
                  <a:lnTo>
                    <a:pt x="622" y="344"/>
                  </a:lnTo>
                  <a:lnTo>
                    <a:pt x="620" y="344"/>
                  </a:lnTo>
                  <a:lnTo>
                    <a:pt x="622" y="344"/>
                  </a:lnTo>
                  <a:lnTo>
                    <a:pt x="626" y="344"/>
                  </a:lnTo>
                  <a:lnTo>
                    <a:pt x="626" y="348"/>
                  </a:lnTo>
                  <a:lnTo>
                    <a:pt x="626" y="350"/>
                  </a:lnTo>
                  <a:lnTo>
                    <a:pt x="622" y="350"/>
                  </a:lnTo>
                  <a:lnTo>
                    <a:pt x="626" y="350"/>
                  </a:lnTo>
                  <a:lnTo>
                    <a:pt x="626" y="348"/>
                  </a:lnTo>
                  <a:lnTo>
                    <a:pt x="630" y="348"/>
                  </a:lnTo>
                  <a:lnTo>
                    <a:pt x="630" y="350"/>
                  </a:lnTo>
                  <a:lnTo>
                    <a:pt x="626" y="350"/>
                  </a:lnTo>
                  <a:lnTo>
                    <a:pt x="626" y="354"/>
                  </a:lnTo>
                  <a:lnTo>
                    <a:pt x="626" y="358"/>
                  </a:lnTo>
                  <a:lnTo>
                    <a:pt x="626" y="358"/>
                  </a:lnTo>
                  <a:lnTo>
                    <a:pt x="626" y="358"/>
                  </a:lnTo>
                  <a:close/>
                  <a:moveTo>
                    <a:pt x="642" y="348"/>
                  </a:moveTo>
                  <a:lnTo>
                    <a:pt x="646" y="348"/>
                  </a:lnTo>
                  <a:lnTo>
                    <a:pt x="646" y="350"/>
                  </a:lnTo>
                  <a:lnTo>
                    <a:pt x="642" y="350"/>
                  </a:lnTo>
                  <a:lnTo>
                    <a:pt x="638" y="350"/>
                  </a:lnTo>
                  <a:lnTo>
                    <a:pt x="642" y="350"/>
                  </a:lnTo>
                  <a:lnTo>
                    <a:pt x="642" y="348"/>
                  </a:lnTo>
                  <a:lnTo>
                    <a:pt x="642" y="348"/>
                  </a:lnTo>
                  <a:lnTo>
                    <a:pt x="642" y="348"/>
                  </a:lnTo>
                  <a:close/>
                  <a:moveTo>
                    <a:pt x="336" y="350"/>
                  </a:moveTo>
                  <a:lnTo>
                    <a:pt x="332" y="354"/>
                  </a:lnTo>
                  <a:lnTo>
                    <a:pt x="332" y="350"/>
                  </a:lnTo>
                  <a:lnTo>
                    <a:pt x="336" y="350"/>
                  </a:lnTo>
                  <a:lnTo>
                    <a:pt x="336" y="350"/>
                  </a:lnTo>
                  <a:lnTo>
                    <a:pt x="336" y="350"/>
                  </a:lnTo>
                  <a:close/>
                  <a:moveTo>
                    <a:pt x="294" y="350"/>
                  </a:moveTo>
                  <a:lnTo>
                    <a:pt x="298" y="350"/>
                  </a:lnTo>
                  <a:lnTo>
                    <a:pt x="294" y="350"/>
                  </a:lnTo>
                  <a:lnTo>
                    <a:pt x="294" y="350"/>
                  </a:lnTo>
                  <a:lnTo>
                    <a:pt x="294" y="350"/>
                  </a:lnTo>
                  <a:close/>
                  <a:moveTo>
                    <a:pt x="652" y="362"/>
                  </a:moveTo>
                  <a:lnTo>
                    <a:pt x="652" y="358"/>
                  </a:lnTo>
                  <a:lnTo>
                    <a:pt x="648" y="358"/>
                  </a:lnTo>
                  <a:lnTo>
                    <a:pt x="648" y="354"/>
                  </a:lnTo>
                  <a:lnTo>
                    <a:pt x="652" y="354"/>
                  </a:lnTo>
                  <a:lnTo>
                    <a:pt x="652" y="358"/>
                  </a:lnTo>
                  <a:lnTo>
                    <a:pt x="652" y="362"/>
                  </a:lnTo>
                  <a:lnTo>
                    <a:pt x="652" y="362"/>
                  </a:lnTo>
                  <a:lnTo>
                    <a:pt x="652" y="362"/>
                  </a:lnTo>
                  <a:close/>
                  <a:moveTo>
                    <a:pt x="642" y="358"/>
                  </a:moveTo>
                  <a:lnTo>
                    <a:pt x="638" y="354"/>
                  </a:lnTo>
                  <a:lnTo>
                    <a:pt x="642" y="354"/>
                  </a:lnTo>
                  <a:lnTo>
                    <a:pt x="646" y="354"/>
                  </a:lnTo>
                  <a:lnTo>
                    <a:pt x="646" y="358"/>
                  </a:lnTo>
                  <a:lnTo>
                    <a:pt x="642" y="358"/>
                  </a:lnTo>
                  <a:lnTo>
                    <a:pt x="642" y="358"/>
                  </a:lnTo>
                  <a:lnTo>
                    <a:pt x="642" y="358"/>
                  </a:lnTo>
                  <a:close/>
                  <a:moveTo>
                    <a:pt x="648" y="366"/>
                  </a:moveTo>
                  <a:lnTo>
                    <a:pt x="646" y="366"/>
                  </a:lnTo>
                  <a:lnTo>
                    <a:pt x="648" y="362"/>
                  </a:lnTo>
                  <a:lnTo>
                    <a:pt x="646" y="362"/>
                  </a:lnTo>
                  <a:lnTo>
                    <a:pt x="642" y="362"/>
                  </a:lnTo>
                  <a:lnTo>
                    <a:pt x="642" y="358"/>
                  </a:lnTo>
                  <a:lnTo>
                    <a:pt x="646" y="358"/>
                  </a:lnTo>
                  <a:lnTo>
                    <a:pt x="646" y="354"/>
                  </a:lnTo>
                  <a:lnTo>
                    <a:pt x="648" y="354"/>
                  </a:lnTo>
                  <a:lnTo>
                    <a:pt x="648" y="358"/>
                  </a:lnTo>
                  <a:lnTo>
                    <a:pt x="652" y="362"/>
                  </a:lnTo>
                  <a:lnTo>
                    <a:pt x="652" y="366"/>
                  </a:lnTo>
                  <a:lnTo>
                    <a:pt x="648" y="366"/>
                  </a:lnTo>
                  <a:lnTo>
                    <a:pt x="648" y="366"/>
                  </a:lnTo>
                  <a:lnTo>
                    <a:pt x="648" y="366"/>
                  </a:lnTo>
                  <a:close/>
                  <a:moveTo>
                    <a:pt x="648" y="378"/>
                  </a:moveTo>
                  <a:lnTo>
                    <a:pt x="648" y="374"/>
                  </a:lnTo>
                  <a:lnTo>
                    <a:pt x="646" y="374"/>
                  </a:lnTo>
                  <a:lnTo>
                    <a:pt x="648" y="378"/>
                  </a:lnTo>
                  <a:lnTo>
                    <a:pt x="652" y="380"/>
                  </a:lnTo>
                  <a:lnTo>
                    <a:pt x="648" y="380"/>
                  </a:lnTo>
                  <a:lnTo>
                    <a:pt x="652" y="380"/>
                  </a:lnTo>
                  <a:lnTo>
                    <a:pt x="652" y="384"/>
                  </a:lnTo>
                  <a:lnTo>
                    <a:pt x="648" y="384"/>
                  </a:lnTo>
                  <a:lnTo>
                    <a:pt x="652" y="384"/>
                  </a:lnTo>
                  <a:lnTo>
                    <a:pt x="652" y="388"/>
                  </a:lnTo>
                  <a:lnTo>
                    <a:pt x="652" y="392"/>
                  </a:lnTo>
                  <a:lnTo>
                    <a:pt x="648" y="392"/>
                  </a:lnTo>
                  <a:lnTo>
                    <a:pt x="648" y="388"/>
                  </a:lnTo>
                  <a:lnTo>
                    <a:pt x="646" y="384"/>
                  </a:lnTo>
                  <a:lnTo>
                    <a:pt x="646" y="388"/>
                  </a:lnTo>
                  <a:lnTo>
                    <a:pt x="646" y="384"/>
                  </a:lnTo>
                  <a:lnTo>
                    <a:pt x="646" y="380"/>
                  </a:lnTo>
                  <a:lnTo>
                    <a:pt x="642" y="380"/>
                  </a:lnTo>
                  <a:lnTo>
                    <a:pt x="638" y="380"/>
                  </a:lnTo>
                  <a:lnTo>
                    <a:pt x="642" y="380"/>
                  </a:lnTo>
                  <a:lnTo>
                    <a:pt x="638" y="380"/>
                  </a:lnTo>
                  <a:lnTo>
                    <a:pt x="634" y="380"/>
                  </a:lnTo>
                  <a:lnTo>
                    <a:pt x="634" y="378"/>
                  </a:lnTo>
                  <a:lnTo>
                    <a:pt x="638" y="378"/>
                  </a:lnTo>
                  <a:lnTo>
                    <a:pt x="642" y="378"/>
                  </a:lnTo>
                  <a:lnTo>
                    <a:pt x="638" y="378"/>
                  </a:lnTo>
                  <a:lnTo>
                    <a:pt x="638" y="374"/>
                  </a:lnTo>
                  <a:lnTo>
                    <a:pt x="642" y="374"/>
                  </a:lnTo>
                  <a:lnTo>
                    <a:pt x="638" y="374"/>
                  </a:lnTo>
                  <a:lnTo>
                    <a:pt x="634" y="374"/>
                  </a:lnTo>
                  <a:lnTo>
                    <a:pt x="634" y="370"/>
                  </a:lnTo>
                  <a:lnTo>
                    <a:pt x="638" y="366"/>
                  </a:lnTo>
                  <a:lnTo>
                    <a:pt x="634" y="366"/>
                  </a:lnTo>
                  <a:lnTo>
                    <a:pt x="634" y="358"/>
                  </a:lnTo>
                  <a:lnTo>
                    <a:pt x="630" y="358"/>
                  </a:lnTo>
                  <a:lnTo>
                    <a:pt x="630" y="354"/>
                  </a:lnTo>
                  <a:lnTo>
                    <a:pt x="634" y="354"/>
                  </a:lnTo>
                  <a:lnTo>
                    <a:pt x="638" y="354"/>
                  </a:lnTo>
                  <a:lnTo>
                    <a:pt x="638" y="358"/>
                  </a:lnTo>
                  <a:lnTo>
                    <a:pt x="638" y="362"/>
                  </a:lnTo>
                  <a:lnTo>
                    <a:pt x="642" y="362"/>
                  </a:lnTo>
                  <a:lnTo>
                    <a:pt x="646" y="366"/>
                  </a:lnTo>
                  <a:lnTo>
                    <a:pt x="646" y="370"/>
                  </a:lnTo>
                  <a:lnTo>
                    <a:pt x="648" y="370"/>
                  </a:lnTo>
                  <a:lnTo>
                    <a:pt x="648" y="374"/>
                  </a:lnTo>
                  <a:lnTo>
                    <a:pt x="652" y="374"/>
                  </a:lnTo>
                  <a:lnTo>
                    <a:pt x="652" y="378"/>
                  </a:lnTo>
                  <a:lnTo>
                    <a:pt x="648" y="378"/>
                  </a:lnTo>
                  <a:lnTo>
                    <a:pt x="648" y="378"/>
                  </a:lnTo>
                  <a:lnTo>
                    <a:pt x="648" y="378"/>
                  </a:lnTo>
                  <a:close/>
                  <a:moveTo>
                    <a:pt x="634" y="362"/>
                  </a:moveTo>
                  <a:lnTo>
                    <a:pt x="630" y="366"/>
                  </a:lnTo>
                  <a:lnTo>
                    <a:pt x="626" y="366"/>
                  </a:lnTo>
                  <a:lnTo>
                    <a:pt x="630" y="362"/>
                  </a:lnTo>
                  <a:lnTo>
                    <a:pt x="634" y="358"/>
                  </a:lnTo>
                  <a:lnTo>
                    <a:pt x="634" y="362"/>
                  </a:lnTo>
                  <a:lnTo>
                    <a:pt x="634" y="362"/>
                  </a:lnTo>
                  <a:lnTo>
                    <a:pt x="634" y="362"/>
                  </a:lnTo>
                  <a:close/>
                  <a:moveTo>
                    <a:pt x="660" y="380"/>
                  </a:moveTo>
                  <a:lnTo>
                    <a:pt x="660" y="378"/>
                  </a:lnTo>
                  <a:lnTo>
                    <a:pt x="664" y="378"/>
                  </a:lnTo>
                  <a:lnTo>
                    <a:pt x="664" y="374"/>
                  </a:lnTo>
                  <a:lnTo>
                    <a:pt x="664" y="370"/>
                  </a:lnTo>
                  <a:lnTo>
                    <a:pt x="660" y="374"/>
                  </a:lnTo>
                  <a:lnTo>
                    <a:pt x="664" y="374"/>
                  </a:lnTo>
                  <a:lnTo>
                    <a:pt x="664" y="378"/>
                  </a:lnTo>
                  <a:lnTo>
                    <a:pt x="660" y="378"/>
                  </a:lnTo>
                  <a:lnTo>
                    <a:pt x="660" y="374"/>
                  </a:lnTo>
                  <a:lnTo>
                    <a:pt x="660" y="378"/>
                  </a:lnTo>
                  <a:lnTo>
                    <a:pt x="660" y="380"/>
                  </a:lnTo>
                  <a:lnTo>
                    <a:pt x="656" y="378"/>
                  </a:lnTo>
                  <a:lnTo>
                    <a:pt x="656" y="374"/>
                  </a:lnTo>
                  <a:lnTo>
                    <a:pt x="656" y="370"/>
                  </a:lnTo>
                  <a:lnTo>
                    <a:pt x="660" y="370"/>
                  </a:lnTo>
                  <a:lnTo>
                    <a:pt x="656" y="370"/>
                  </a:lnTo>
                  <a:lnTo>
                    <a:pt x="656" y="366"/>
                  </a:lnTo>
                  <a:lnTo>
                    <a:pt x="660" y="366"/>
                  </a:lnTo>
                  <a:lnTo>
                    <a:pt x="664" y="366"/>
                  </a:lnTo>
                  <a:lnTo>
                    <a:pt x="668" y="366"/>
                  </a:lnTo>
                  <a:lnTo>
                    <a:pt x="668" y="370"/>
                  </a:lnTo>
                  <a:lnTo>
                    <a:pt x="668" y="374"/>
                  </a:lnTo>
                  <a:lnTo>
                    <a:pt x="668" y="378"/>
                  </a:lnTo>
                  <a:lnTo>
                    <a:pt x="668" y="380"/>
                  </a:lnTo>
                  <a:lnTo>
                    <a:pt x="664" y="380"/>
                  </a:lnTo>
                  <a:lnTo>
                    <a:pt x="664" y="378"/>
                  </a:lnTo>
                  <a:lnTo>
                    <a:pt x="664" y="380"/>
                  </a:lnTo>
                  <a:lnTo>
                    <a:pt x="660" y="380"/>
                  </a:lnTo>
                  <a:lnTo>
                    <a:pt x="660" y="380"/>
                  </a:lnTo>
                  <a:lnTo>
                    <a:pt x="660" y="380"/>
                  </a:lnTo>
                  <a:close/>
                  <a:moveTo>
                    <a:pt x="622" y="366"/>
                  </a:moveTo>
                  <a:lnTo>
                    <a:pt x="620" y="366"/>
                  </a:lnTo>
                  <a:lnTo>
                    <a:pt x="622" y="366"/>
                  </a:lnTo>
                  <a:lnTo>
                    <a:pt x="622" y="366"/>
                  </a:lnTo>
                  <a:lnTo>
                    <a:pt x="622" y="366"/>
                  </a:lnTo>
                  <a:close/>
                  <a:moveTo>
                    <a:pt x="274" y="366"/>
                  </a:moveTo>
                  <a:lnTo>
                    <a:pt x="278" y="366"/>
                  </a:lnTo>
                  <a:lnTo>
                    <a:pt x="274" y="370"/>
                  </a:lnTo>
                  <a:lnTo>
                    <a:pt x="274" y="366"/>
                  </a:lnTo>
                  <a:lnTo>
                    <a:pt x="274" y="366"/>
                  </a:lnTo>
                  <a:lnTo>
                    <a:pt x="274" y="366"/>
                  </a:lnTo>
                  <a:close/>
                  <a:moveTo>
                    <a:pt x="634" y="370"/>
                  </a:moveTo>
                  <a:lnTo>
                    <a:pt x="630" y="370"/>
                  </a:lnTo>
                  <a:lnTo>
                    <a:pt x="630" y="366"/>
                  </a:lnTo>
                  <a:lnTo>
                    <a:pt x="634" y="370"/>
                  </a:lnTo>
                  <a:lnTo>
                    <a:pt x="634" y="370"/>
                  </a:lnTo>
                  <a:lnTo>
                    <a:pt x="634" y="370"/>
                  </a:lnTo>
                  <a:close/>
                  <a:moveTo>
                    <a:pt x="634" y="374"/>
                  </a:moveTo>
                  <a:lnTo>
                    <a:pt x="634" y="378"/>
                  </a:lnTo>
                  <a:lnTo>
                    <a:pt x="634" y="374"/>
                  </a:lnTo>
                  <a:lnTo>
                    <a:pt x="634" y="374"/>
                  </a:lnTo>
                  <a:lnTo>
                    <a:pt x="634" y="374"/>
                  </a:lnTo>
                  <a:close/>
                  <a:moveTo>
                    <a:pt x="630" y="378"/>
                  </a:moveTo>
                  <a:lnTo>
                    <a:pt x="626" y="378"/>
                  </a:lnTo>
                  <a:lnTo>
                    <a:pt x="626" y="374"/>
                  </a:lnTo>
                  <a:lnTo>
                    <a:pt x="630" y="374"/>
                  </a:lnTo>
                  <a:lnTo>
                    <a:pt x="630" y="378"/>
                  </a:lnTo>
                  <a:lnTo>
                    <a:pt x="630" y="378"/>
                  </a:lnTo>
                  <a:lnTo>
                    <a:pt x="630" y="378"/>
                  </a:lnTo>
                  <a:close/>
                  <a:moveTo>
                    <a:pt x="630" y="374"/>
                  </a:moveTo>
                  <a:lnTo>
                    <a:pt x="634" y="374"/>
                  </a:lnTo>
                  <a:lnTo>
                    <a:pt x="634" y="378"/>
                  </a:lnTo>
                  <a:lnTo>
                    <a:pt x="630" y="378"/>
                  </a:lnTo>
                  <a:lnTo>
                    <a:pt x="630" y="374"/>
                  </a:lnTo>
                  <a:lnTo>
                    <a:pt x="630" y="374"/>
                  </a:lnTo>
                  <a:lnTo>
                    <a:pt x="630" y="374"/>
                  </a:lnTo>
                  <a:close/>
                  <a:moveTo>
                    <a:pt x="634" y="378"/>
                  </a:moveTo>
                  <a:lnTo>
                    <a:pt x="630" y="378"/>
                  </a:lnTo>
                  <a:lnTo>
                    <a:pt x="630" y="380"/>
                  </a:lnTo>
                  <a:lnTo>
                    <a:pt x="630" y="378"/>
                  </a:lnTo>
                  <a:lnTo>
                    <a:pt x="634" y="378"/>
                  </a:lnTo>
                  <a:lnTo>
                    <a:pt x="634" y="378"/>
                  </a:lnTo>
                  <a:lnTo>
                    <a:pt x="634" y="378"/>
                  </a:lnTo>
                  <a:close/>
                  <a:moveTo>
                    <a:pt x="656" y="378"/>
                  </a:moveTo>
                  <a:lnTo>
                    <a:pt x="660" y="380"/>
                  </a:lnTo>
                  <a:lnTo>
                    <a:pt x="656" y="380"/>
                  </a:lnTo>
                  <a:lnTo>
                    <a:pt x="656" y="378"/>
                  </a:lnTo>
                  <a:lnTo>
                    <a:pt x="656" y="378"/>
                  </a:lnTo>
                  <a:lnTo>
                    <a:pt x="656" y="378"/>
                  </a:lnTo>
                  <a:close/>
                  <a:moveTo>
                    <a:pt x="248" y="378"/>
                  </a:moveTo>
                  <a:lnTo>
                    <a:pt x="250" y="378"/>
                  </a:lnTo>
                  <a:lnTo>
                    <a:pt x="250" y="380"/>
                  </a:lnTo>
                  <a:lnTo>
                    <a:pt x="248" y="380"/>
                  </a:lnTo>
                  <a:lnTo>
                    <a:pt x="248" y="384"/>
                  </a:lnTo>
                  <a:lnTo>
                    <a:pt x="248" y="380"/>
                  </a:lnTo>
                  <a:lnTo>
                    <a:pt x="248" y="378"/>
                  </a:lnTo>
                  <a:lnTo>
                    <a:pt x="248" y="378"/>
                  </a:lnTo>
                  <a:lnTo>
                    <a:pt x="248" y="378"/>
                  </a:lnTo>
                  <a:close/>
                  <a:moveTo>
                    <a:pt x="254" y="378"/>
                  </a:moveTo>
                  <a:lnTo>
                    <a:pt x="254" y="380"/>
                  </a:lnTo>
                  <a:lnTo>
                    <a:pt x="250" y="380"/>
                  </a:lnTo>
                  <a:lnTo>
                    <a:pt x="250" y="378"/>
                  </a:lnTo>
                  <a:lnTo>
                    <a:pt x="254" y="378"/>
                  </a:lnTo>
                  <a:lnTo>
                    <a:pt x="254" y="378"/>
                  </a:lnTo>
                  <a:lnTo>
                    <a:pt x="254" y="378"/>
                  </a:lnTo>
                  <a:close/>
                  <a:moveTo>
                    <a:pt x="634" y="378"/>
                  </a:moveTo>
                  <a:lnTo>
                    <a:pt x="634" y="380"/>
                  </a:lnTo>
                  <a:lnTo>
                    <a:pt x="634" y="378"/>
                  </a:lnTo>
                  <a:lnTo>
                    <a:pt x="634" y="378"/>
                  </a:lnTo>
                  <a:lnTo>
                    <a:pt x="634" y="378"/>
                  </a:lnTo>
                  <a:close/>
                  <a:moveTo>
                    <a:pt x="258" y="380"/>
                  </a:moveTo>
                  <a:lnTo>
                    <a:pt x="258" y="384"/>
                  </a:lnTo>
                  <a:lnTo>
                    <a:pt x="254" y="384"/>
                  </a:lnTo>
                  <a:lnTo>
                    <a:pt x="254" y="388"/>
                  </a:lnTo>
                  <a:lnTo>
                    <a:pt x="254" y="384"/>
                  </a:lnTo>
                  <a:lnTo>
                    <a:pt x="254" y="380"/>
                  </a:lnTo>
                  <a:lnTo>
                    <a:pt x="258" y="380"/>
                  </a:lnTo>
                  <a:lnTo>
                    <a:pt x="258" y="384"/>
                  </a:lnTo>
                  <a:lnTo>
                    <a:pt x="258" y="380"/>
                  </a:lnTo>
                  <a:lnTo>
                    <a:pt x="258" y="380"/>
                  </a:lnTo>
                  <a:lnTo>
                    <a:pt x="258" y="380"/>
                  </a:lnTo>
                  <a:close/>
                  <a:moveTo>
                    <a:pt x="660" y="380"/>
                  </a:moveTo>
                  <a:lnTo>
                    <a:pt x="664" y="384"/>
                  </a:lnTo>
                  <a:lnTo>
                    <a:pt x="660" y="384"/>
                  </a:lnTo>
                  <a:lnTo>
                    <a:pt x="660" y="380"/>
                  </a:lnTo>
                  <a:lnTo>
                    <a:pt x="660" y="380"/>
                  </a:lnTo>
                  <a:lnTo>
                    <a:pt x="660" y="380"/>
                  </a:lnTo>
                  <a:close/>
                  <a:moveTo>
                    <a:pt x="638" y="380"/>
                  </a:moveTo>
                  <a:lnTo>
                    <a:pt x="638" y="384"/>
                  </a:lnTo>
                  <a:lnTo>
                    <a:pt x="642" y="388"/>
                  </a:lnTo>
                  <a:lnTo>
                    <a:pt x="642" y="392"/>
                  </a:lnTo>
                  <a:lnTo>
                    <a:pt x="646" y="392"/>
                  </a:lnTo>
                  <a:lnTo>
                    <a:pt x="642" y="392"/>
                  </a:lnTo>
                  <a:lnTo>
                    <a:pt x="642" y="388"/>
                  </a:lnTo>
                  <a:lnTo>
                    <a:pt x="638" y="388"/>
                  </a:lnTo>
                  <a:lnTo>
                    <a:pt x="638" y="384"/>
                  </a:lnTo>
                  <a:lnTo>
                    <a:pt x="634" y="384"/>
                  </a:lnTo>
                  <a:lnTo>
                    <a:pt x="638" y="380"/>
                  </a:lnTo>
                  <a:lnTo>
                    <a:pt x="638" y="380"/>
                  </a:lnTo>
                  <a:lnTo>
                    <a:pt x="638" y="380"/>
                  </a:lnTo>
                  <a:close/>
                  <a:moveTo>
                    <a:pt x="266" y="380"/>
                  </a:moveTo>
                  <a:lnTo>
                    <a:pt x="266" y="384"/>
                  </a:lnTo>
                  <a:lnTo>
                    <a:pt x="262" y="384"/>
                  </a:lnTo>
                  <a:lnTo>
                    <a:pt x="266" y="380"/>
                  </a:lnTo>
                  <a:lnTo>
                    <a:pt x="266" y="380"/>
                  </a:lnTo>
                  <a:lnTo>
                    <a:pt x="266" y="380"/>
                  </a:lnTo>
                  <a:close/>
                  <a:moveTo>
                    <a:pt x="642" y="380"/>
                  </a:moveTo>
                  <a:lnTo>
                    <a:pt x="642" y="384"/>
                  </a:lnTo>
                  <a:lnTo>
                    <a:pt x="646" y="384"/>
                  </a:lnTo>
                  <a:lnTo>
                    <a:pt x="642" y="384"/>
                  </a:lnTo>
                  <a:lnTo>
                    <a:pt x="642" y="380"/>
                  </a:lnTo>
                  <a:lnTo>
                    <a:pt x="642" y="380"/>
                  </a:lnTo>
                  <a:lnTo>
                    <a:pt x="642" y="380"/>
                  </a:lnTo>
                  <a:close/>
                  <a:moveTo>
                    <a:pt x="232" y="380"/>
                  </a:moveTo>
                  <a:lnTo>
                    <a:pt x="236" y="380"/>
                  </a:lnTo>
                  <a:lnTo>
                    <a:pt x="236" y="384"/>
                  </a:lnTo>
                  <a:lnTo>
                    <a:pt x="232" y="384"/>
                  </a:lnTo>
                  <a:lnTo>
                    <a:pt x="232" y="380"/>
                  </a:lnTo>
                  <a:lnTo>
                    <a:pt x="232" y="380"/>
                  </a:lnTo>
                  <a:lnTo>
                    <a:pt x="232" y="380"/>
                  </a:lnTo>
                  <a:close/>
                  <a:moveTo>
                    <a:pt x="266" y="384"/>
                  </a:moveTo>
                  <a:lnTo>
                    <a:pt x="266" y="388"/>
                  </a:lnTo>
                  <a:lnTo>
                    <a:pt x="266" y="384"/>
                  </a:lnTo>
                  <a:lnTo>
                    <a:pt x="266" y="384"/>
                  </a:lnTo>
                  <a:lnTo>
                    <a:pt x="266" y="384"/>
                  </a:lnTo>
                  <a:close/>
                  <a:moveTo>
                    <a:pt x="198" y="396"/>
                  </a:moveTo>
                  <a:lnTo>
                    <a:pt x="194" y="396"/>
                  </a:lnTo>
                  <a:lnTo>
                    <a:pt x="194" y="400"/>
                  </a:lnTo>
                  <a:lnTo>
                    <a:pt x="192" y="400"/>
                  </a:lnTo>
                  <a:lnTo>
                    <a:pt x="188" y="400"/>
                  </a:lnTo>
                  <a:lnTo>
                    <a:pt x="188" y="396"/>
                  </a:lnTo>
                  <a:lnTo>
                    <a:pt x="188" y="392"/>
                  </a:lnTo>
                  <a:lnTo>
                    <a:pt x="192" y="392"/>
                  </a:lnTo>
                  <a:lnTo>
                    <a:pt x="194" y="388"/>
                  </a:lnTo>
                  <a:lnTo>
                    <a:pt x="198" y="388"/>
                  </a:lnTo>
                  <a:lnTo>
                    <a:pt x="202" y="384"/>
                  </a:lnTo>
                  <a:lnTo>
                    <a:pt x="206" y="384"/>
                  </a:lnTo>
                  <a:lnTo>
                    <a:pt x="210" y="388"/>
                  </a:lnTo>
                  <a:lnTo>
                    <a:pt x="210" y="392"/>
                  </a:lnTo>
                  <a:lnTo>
                    <a:pt x="214" y="392"/>
                  </a:lnTo>
                  <a:lnTo>
                    <a:pt x="210" y="392"/>
                  </a:lnTo>
                  <a:lnTo>
                    <a:pt x="206" y="392"/>
                  </a:lnTo>
                  <a:lnTo>
                    <a:pt x="206" y="396"/>
                  </a:lnTo>
                  <a:lnTo>
                    <a:pt x="206" y="392"/>
                  </a:lnTo>
                  <a:lnTo>
                    <a:pt x="202" y="392"/>
                  </a:lnTo>
                  <a:lnTo>
                    <a:pt x="198" y="392"/>
                  </a:lnTo>
                  <a:lnTo>
                    <a:pt x="198" y="396"/>
                  </a:lnTo>
                  <a:lnTo>
                    <a:pt x="198" y="396"/>
                  </a:lnTo>
                  <a:lnTo>
                    <a:pt x="198" y="396"/>
                  </a:lnTo>
                  <a:close/>
                  <a:moveTo>
                    <a:pt x="664" y="384"/>
                  </a:moveTo>
                  <a:lnTo>
                    <a:pt x="664" y="388"/>
                  </a:lnTo>
                  <a:lnTo>
                    <a:pt x="660" y="388"/>
                  </a:lnTo>
                  <a:lnTo>
                    <a:pt x="664" y="384"/>
                  </a:lnTo>
                  <a:lnTo>
                    <a:pt x="664" y="384"/>
                  </a:lnTo>
                  <a:lnTo>
                    <a:pt x="664" y="384"/>
                  </a:lnTo>
                  <a:close/>
                  <a:moveTo>
                    <a:pt x="646" y="388"/>
                  </a:moveTo>
                  <a:lnTo>
                    <a:pt x="646" y="392"/>
                  </a:lnTo>
                  <a:lnTo>
                    <a:pt x="642" y="388"/>
                  </a:lnTo>
                  <a:lnTo>
                    <a:pt x="646" y="388"/>
                  </a:lnTo>
                  <a:lnTo>
                    <a:pt x="646" y="388"/>
                  </a:lnTo>
                  <a:lnTo>
                    <a:pt x="646" y="388"/>
                  </a:lnTo>
                  <a:close/>
                  <a:moveTo>
                    <a:pt x="218" y="396"/>
                  </a:moveTo>
                  <a:lnTo>
                    <a:pt x="222" y="396"/>
                  </a:lnTo>
                  <a:lnTo>
                    <a:pt x="222" y="400"/>
                  </a:lnTo>
                  <a:lnTo>
                    <a:pt x="218" y="400"/>
                  </a:lnTo>
                  <a:lnTo>
                    <a:pt x="218" y="396"/>
                  </a:lnTo>
                  <a:lnTo>
                    <a:pt x="218" y="396"/>
                  </a:lnTo>
                  <a:lnTo>
                    <a:pt x="218" y="396"/>
                  </a:lnTo>
                  <a:close/>
                  <a:moveTo>
                    <a:pt x="180" y="404"/>
                  </a:moveTo>
                  <a:lnTo>
                    <a:pt x="176" y="404"/>
                  </a:lnTo>
                  <a:lnTo>
                    <a:pt x="176" y="400"/>
                  </a:lnTo>
                  <a:lnTo>
                    <a:pt x="180" y="400"/>
                  </a:lnTo>
                  <a:lnTo>
                    <a:pt x="180" y="404"/>
                  </a:lnTo>
                  <a:lnTo>
                    <a:pt x="180" y="404"/>
                  </a:lnTo>
                  <a:lnTo>
                    <a:pt x="180" y="404"/>
                  </a:lnTo>
                  <a:close/>
                  <a:moveTo>
                    <a:pt x="172" y="408"/>
                  </a:moveTo>
                  <a:lnTo>
                    <a:pt x="172" y="404"/>
                  </a:lnTo>
                  <a:lnTo>
                    <a:pt x="176" y="404"/>
                  </a:lnTo>
                  <a:lnTo>
                    <a:pt x="176" y="408"/>
                  </a:lnTo>
                  <a:lnTo>
                    <a:pt x="172" y="408"/>
                  </a:lnTo>
                  <a:lnTo>
                    <a:pt x="172" y="408"/>
                  </a:lnTo>
                  <a:lnTo>
                    <a:pt x="172" y="408"/>
                  </a:lnTo>
                  <a:close/>
                  <a:moveTo>
                    <a:pt x="188" y="404"/>
                  </a:moveTo>
                  <a:lnTo>
                    <a:pt x="188" y="408"/>
                  </a:lnTo>
                  <a:lnTo>
                    <a:pt x="184" y="408"/>
                  </a:lnTo>
                  <a:lnTo>
                    <a:pt x="184" y="404"/>
                  </a:lnTo>
                  <a:lnTo>
                    <a:pt x="188" y="404"/>
                  </a:lnTo>
                  <a:lnTo>
                    <a:pt x="188" y="404"/>
                  </a:lnTo>
                  <a:lnTo>
                    <a:pt x="188" y="404"/>
                  </a:lnTo>
                  <a:close/>
                  <a:moveTo>
                    <a:pt x="158" y="414"/>
                  </a:moveTo>
                  <a:lnTo>
                    <a:pt x="162" y="414"/>
                  </a:lnTo>
                  <a:lnTo>
                    <a:pt x="158" y="410"/>
                  </a:lnTo>
                  <a:lnTo>
                    <a:pt x="158" y="408"/>
                  </a:lnTo>
                  <a:lnTo>
                    <a:pt x="162" y="408"/>
                  </a:lnTo>
                  <a:lnTo>
                    <a:pt x="166" y="408"/>
                  </a:lnTo>
                  <a:lnTo>
                    <a:pt x="166" y="410"/>
                  </a:lnTo>
                  <a:lnTo>
                    <a:pt x="166" y="408"/>
                  </a:lnTo>
                  <a:lnTo>
                    <a:pt x="168" y="408"/>
                  </a:lnTo>
                  <a:lnTo>
                    <a:pt x="168" y="410"/>
                  </a:lnTo>
                  <a:lnTo>
                    <a:pt x="166" y="410"/>
                  </a:lnTo>
                  <a:lnTo>
                    <a:pt x="166" y="414"/>
                  </a:lnTo>
                  <a:lnTo>
                    <a:pt x="166" y="410"/>
                  </a:lnTo>
                  <a:lnTo>
                    <a:pt x="168" y="410"/>
                  </a:lnTo>
                  <a:lnTo>
                    <a:pt x="168" y="414"/>
                  </a:lnTo>
                  <a:lnTo>
                    <a:pt x="166" y="414"/>
                  </a:lnTo>
                  <a:lnTo>
                    <a:pt x="166" y="418"/>
                  </a:lnTo>
                  <a:lnTo>
                    <a:pt x="162" y="418"/>
                  </a:lnTo>
                  <a:lnTo>
                    <a:pt x="158" y="418"/>
                  </a:lnTo>
                  <a:lnTo>
                    <a:pt x="154" y="422"/>
                  </a:lnTo>
                  <a:lnTo>
                    <a:pt x="150" y="422"/>
                  </a:lnTo>
                  <a:lnTo>
                    <a:pt x="146" y="422"/>
                  </a:lnTo>
                  <a:lnTo>
                    <a:pt x="150" y="422"/>
                  </a:lnTo>
                  <a:lnTo>
                    <a:pt x="150" y="418"/>
                  </a:lnTo>
                  <a:lnTo>
                    <a:pt x="154" y="418"/>
                  </a:lnTo>
                  <a:lnTo>
                    <a:pt x="158" y="418"/>
                  </a:lnTo>
                  <a:lnTo>
                    <a:pt x="158" y="414"/>
                  </a:lnTo>
                  <a:lnTo>
                    <a:pt x="158" y="414"/>
                  </a:lnTo>
                  <a:lnTo>
                    <a:pt x="158" y="414"/>
                  </a:lnTo>
                  <a:close/>
                  <a:moveTo>
                    <a:pt x="168" y="414"/>
                  </a:moveTo>
                  <a:lnTo>
                    <a:pt x="168" y="410"/>
                  </a:lnTo>
                  <a:lnTo>
                    <a:pt x="172" y="410"/>
                  </a:lnTo>
                  <a:lnTo>
                    <a:pt x="168" y="414"/>
                  </a:lnTo>
                  <a:lnTo>
                    <a:pt x="168" y="414"/>
                  </a:lnTo>
                  <a:lnTo>
                    <a:pt x="168" y="414"/>
                  </a:lnTo>
                  <a:close/>
                  <a:moveTo>
                    <a:pt x="146" y="418"/>
                  </a:moveTo>
                  <a:lnTo>
                    <a:pt x="146" y="422"/>
                  </a:lnTo>
                  <a:lnTo>
                    <a:pt x="142" y="422"/>
                  </a:lnTo>
                  <a:lnTo>
                    <a:pt x="138" y="422"/>
                  </a:lnTo>
                  <a:lnTo>
                    <a:pt x="138" y="426"/>
                  </a:lnTo>
                  <a:lnTo>
                    <a:pt x="138" y="430"/>
                  </a:lnTo>
                  <a:lnTo>
                    <a:pt x="136" y="430"/>
                  </a:lnTo>
                  <a:lnTo>
                    <a:pt x="132" y="430"/>
                  </a:lnTo>
                  <a:lnTo>
                    <a:pt x="132" y="434"/>
                  </a:lnTo>
                  <a:lnTo>
                    <a:pt x="128" y="434"/>
                  </a:lnTo>
                  <a:lnTo>
                    <a:pt x="132" y="430"/>
                  </a:lnTo>
                  <a:lnTo>
                    <a:pt x="136" y="426"/>
                  </a:lnTo>
                  <a:lnTo>
                    <a:pt x="132" y="426"/>
                  </a:lnTo>
                  <a:lnTo>
                    <a:pt x="136" y="426"/>
                  </a:lnTo>
                  <a:lnTo>
                    <a:pt x="136" y="422"/>
                  </a:lnTo>
                  <a:lnTo>
                    <a:pt x="138" y="422"/>
                  </a:lnTo>
                  <a:lnTo>
                    <a:pt x="138" y="418"/>
                  </a:lnTo>
                  <a:lnTo>
                    <a:pt x="142" y="418"/>
                  </a:lnTo>
                  <a:lnTo>
                    <a:pt x="146" y="418"/>
                  </a:lnTo>
                  <a:lnTo>
                    <a:pt x="146" y="418"/>
                  </a:lnTo>
                  <a:lnTo>
                    <a:pt x="146" y="418"/>
                  </a:lnTo>
                  <a:close/>
                  <a:moveTo>
                    <a:pt x="4964" y="434"/>
                  </a:moveTo>
                  <a:lnTo>
                    <a:pt x="4964" y="430"/>
                  </a:lnTo>
                  <a:lnTo>
                    <a:pt x="4960" y="434"/>
                  </a:lnTo>
                  <a:lnTo>
                    <a:pt x="4960" y="430"/>
                  </a:lnTo>
                  <a:lnTo>
                    <a:pt x="4964" y="430"/>
                  </a:lnTo>
                  <a:lnTo>
                    <a:pt x="4968" y="430"/>
                  </a:lnTo>
                  <a:lnTo>
                    <a:pt x="4972" y="430"/>
                  </a:lnTo>
                  <a:lnTo>
                    <a:pt x="4972" y="434"/>
                  </a:lnTo>
                  <a:lnTo>
                    <a:pt x="4968" y="434"/>
                  </a:lnTo>
                  <a:lnTo>
                    <a:pt x="4964" y="434"/>
                  </a:lnTo>
                  <a:lnTo>
                    <a:pt x="4964" y="434"/>
                  </a:lnTo>
                  <a:lnTo>
                    <a:pt x="4964" y="434"/>
                  </a:lnTo>
                  <a:close/>
                  <a:moveTo>
                    <a:pt x="116" y="434"/>
                  </a:moveTo>
                  <a:lnTo>
                    <a:pt x="120" y="430"/>
                  </a:lnTo>
                  <a:lnTo>
                    <a:pt x="120" y="434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16" y="434"/>
                  </a:lnTo>
                  <a:close/>
                  <a:moveTo>
                    <a:pt x="106" y="436"/>
                  </a:moveTo>
                  <a:lnTo>
                    <a:pt x="110" y="436"/>
                  </a:lnTo>
                  <a:lnTo>
                    <a:pt x="106" y="436"/>
                  </a:lnTo>
                  <a:lnTo>
                    <a:pt x="106" y="436"/>
                  </a:lnTo>
                  <a:lnTo>
                    <a:pt x="106" y="436"/>
                  </a:lnTo>
                  <a:close/>
                  <a:moveTo>
                    <a:pt x="4974" y="440"/>
                  </a:moveTo>
                  <a:lnTo>
                    <a:pt x="4972" y="440"/>
                  </a:lnTo>
                  <a:lnTo>
                    <a:pt x="4974" y="440"/>
                  </a:lnTo>
                  <a:lnTo>
                    <a:pt x="4974" y="440"/>
                  </a:lnTo>
                  <a:lnTo>
                    <a:pt x="4974" y="440"/>
                  </a:lnTo>
                  <a:close/>
                  <a:moveTo>
                    <a:pt x="46" y="448"/>
                  </a:moveTo>
                  <a:lnTo>
                    <a:pt x="50" y="448"/>
                  </a:lnTo>
                  <a:lnTo>
                    <a:pt x="52" y="448"/>
                  </a:lnTo>
                  <a:lnTo>
                    <a:pt x="52" y="444"/>
                  </a:lnTo>
                  <a:lnTo>
                    <a:pt x="56" y="444"/>
                  </a:lnTo>
                  <a:lnTo>
                    <a:pt x="52" y="444"/>
                  </a:lnTo>
                  <a:lnTo>
                    <a:pt x="52" y="440"/>
                  </a:lnTo>
                  <a:lnTo>
                    <a:pt x="56" y="440"/>
                  </a:lnTo>
                  <a:lnTo>
                    <a:pt x="60" y="440"/>
                  </a:lnTo>
                  <a:lnTo>
                    <a:pt x="60" y="444"/>
                  </a:lnTo>
                  <a:lnTo>
                    <a:pt x="56" y="448"/>
                  </a:lnTo>
                  <a:lnTo>
                    <a:pt x="52" y="448"/>
                  </a:lnTo>
                  <a:lnTo>
                    <a:pt x="50" y="448"/>
                  </a:lnTo>
                  <a:lnTo>
                    <a:pt x="46" y="448"/>
                  </a:lnTo>
                  <a:lnTo>
                    <a:pt x="42" y="448"/>
                  </a:lnTo>
                  <a:lnTo>
                    <a:pt x="46" y="448"/>
                  </a:lnTo>
                  <a:lnTo>
                    <a:pt x="46" y="448"/>
                  </a:lnTo>
                  <a:lnTo>
                    <a:pt x="46" y="448"/>
                  </a:lnTo>
                  <a:close/>
                  <a:moveTo>
                    <a:pt x="80" y="444"/>
                  </a:moveTo>
                  <a:lnTo>
                    <a:pt x="80" y="440"/>
                  </a:lnTo>
                  <a:lnTo>
                    <a:pt x="82" y="440"/>
                  </a:lnTo>
                  <a:lnTo>
                    <a:pt x="82" y="444"/>
                  </a:lnTo>
                  <a:lnTo>
                    <a:pt x="80" y="444"/>
                  </a:lnTo>
                  <a:lnTo>
                    <a:pt x="80" y="444"/>
                  </a:lnTo>
                  <a:lnTo>
                    <a:pt x="80" y="444"/>
                  </a:lnTo>
                  <a:close/>
                  <a:moveTo>
                    <a:pt x="68" y="448"/>
                  </a:moveTo>
                  <a:lnTo>
                    <a:pt x="64" y="448"/>
                  </a:lnTo>
                  <a:lnTo>
                    <a:pt x="60" y="448"/>
                  </a:lnTo>
                  <a:lnTo>
                    <a:pt x="56" y="448"/>
                  </a:lnTo>
                  <a:lnTo>
                    <a:pt x="60" y="448"/>
                  </a:lnTo>
                  <a:lnTo>
                    <a:pt x="64" y="448"/>
                  </a:lnTo>
                  <a:lnTo>
                    <a:pt x="68" y="448"/>
                  </a:lnTo>
                  <a:lnTo>
                    <a:pt x="72" y="448"/>
                  </a:lnTo>
                  <a:lnTo>
                    <a:pt x="76" y="448"/>
                  </a:lnTo>
                  <a:lnTo>
                    <a:pt x="72" y="448"/>
                  </a:lnTo>
                  <a:lnTo>
                    <a:pt x="68" y="448"/>
                  </a:lnTo>
                  <a:lnTo>
                    <a:pt x="68" y="448"/>
                  </a:lnTo>
                  <a:lnTo>
                    <a:pt x="68" y="448"/>
                  </a:lnTo>
                  <a:close/>
                  <a:moveTo>
                    <a:pt x="5028" y="452"/>
                  </a:moveTo>
                  <a:lnTo>
                    <a:pt x="5030" y="448"/>
                  </a:lnTo>
                  <a:lnTo>
                    <a:pt x="5030" y="452"/>
                  </a:lnTo>
                  <a:lnTo>
                    <a:pt x="5028" y="452"/>
                  </a:lnTo>
                  <a:lnTo>
                    <a:pt x="5028" y="452"/>
                  </a:lnTo>
                  <a:lnTo>
                    <a:pt x="5028" y="452"/>
                  </a:lnTo>
                  <a:close/>
                  <a:moveTo>
                    <a:pt x="30" y="452"/>
                  </a:moveTo>
                  <a:lnTo>
                    <a:pt x="26" y="452"/>
                  </a:lnTo>
                  <a:lnTo>
                    <a:pt x="26" y="448"/>
                  </a:lnTo>
                  <a:lnTo>
                    <a:pt x="30" y="448"/>
                  </a:lnTo>
                  <a:lnTo>
                    <a:pt x="30" y="452"/>
                  </a:lnTo>
                  <a:lnTo>
                    <a:pt x="30" y="452"/>
                  </a:lnTo>
                  <a:lnTo>
                    <a:pt x="30" y="452"/>
                  </a:lnTo>
                  <a:close/>
                  <a:moveTo>
                    <a:pt x="5060" y="452"/>
                  </a:moveTo>
                  <a:lnTo>
                    <a:pt x="5058" y="452"/>
                  </a:lnTo>
                  <a:lnTo>
                    <a:pt x="5060" y="448"/>
                  </a:lnTo>
                  <a:lnTo>
                    <a:pt x="5060" y="452"/>
                  </a:lnTo>
                  <a:lnTo>
                    <a:pt x="5060" y="452"/>
                  </a:lnTo>
                  <a:lnTo>
                    <a:pt x="5060" y="452"/>
                  </a:lnTo>
                  <a:close/>
                  <a:moveTo>
                    <a:pt x="5042" y="452"/>
                  </a:moveTo>
                  <a:lnTo>
                    <a:pt x="5046" y="452"/>
                  </a:lnTo>
                  <a:lnTo>
                    <a:pt x="5042" y="452"/>
                  </a:lnTo>
                  <a:lnTo>
                    <a:pt x="5042" y="452"/>
                  </a:lnTo>
                  <a:lnTo>
                    <a:pt x="5042" y="452"/>
                  </a:lnTo>
                  <a:close/>
                  <a:moveTo>
                    <a:pt x="20" y="460"/>
                  </a:moveTo>
                  <a:lnTo>
                    <a:pt x="16" y="460"/>
                  </a:lnTo>
                  <a:lnTo>
                    <a:pt x="16" y="456"/>
                  </a:lnTo>
                  <a:lnTo>
                    <a:pt x="20" y="456"/>
                  </a:lnTo>
                  <a:lnTo>
                    <a:pt x="20" y="452"/>
                  </a:lnTo>
                  <a:lnTo>
                    <a:pt x="24" y="452"/>
                  </a:lnTo>
                  <a:lnTo>
                    <a:pt x="26" y="456"/>
                  </a:lnTo>
                  <a:lnTo>
                    <a:pt x="24" y="456"/>
                  </a:lnTo>
                  <a:lnTo>
                    <a:pt x="20" y="456"/>
                  </a:lnTo>
                  <a:lnTo>
                    <a:pt x="20" y="460"/>
                  </a:lnTo>
                  <a:lnTo>
                    <a:pt x="20" y="460"/>
                  </a:lnTo>
                  <a:lnTo>
                    <a:pt x="20" y="460"/>
                  </a:lnTo>
                  <a:close/>
                  <a:moveTo>
                    <a:pt x="8" y="456"/>
                  </a:moveTo>
                  <a:lnTo>
                    <a:pt x="12" y="456"/>
                  </a:lnTo>
                  <a:lnTo>
                    <a:pt x="16" y="456"/>
                  </a:lnTo>
                  <a:lnTo>
                    <a:pt x="16" y="452"/>
                  </a:lnTo>
                  <a:lnTo>
                    <a:pt x="16" y="456"/>
                  </a:lnTo>
                  <a:lnTo>
                    <a:pt x="12" y="456"/>
                  </a:lnTo>
                  <a:lnTo>
                    <a:pt x="8" y="456"/>
                  </a:lnTo>
                  <a:lnTo>
                    <a:pt x="8" y="456"/>
                  </a:lnTo>
                  <a:lnTo>
                    <a:pt x="8" y="456"/>
                  </a:lnTo>
                  <a:close/>
                  <a:moveTo>
                    <a:pt x="4" y="460"/>
                  </a:moveTo>
                  <a:lnTo>
                    <a:pt x="0" y="456"/>
                  </a:lnTo>
                  <a:lnTo>
                    <a:pt x="4" y="456"/>
                  </a:lnTo>
                  <a:lnTo>
                    <a:pt x="0" y="456"/>
                  </a:lnTo>
                  <a:lnTo>
                    <a:pt x="0" y="452"/>
                  </a:lnTo>
                  <a:lnTo>
                    <a:pt x="4" y="452"/>
                  </a:lnTo>
                  <a:lnTo>
                    <a:pt x="4" y="456"/>
                  </a:lnTo>
                  <a:lnTo>
                    <a:pt x="4" y="460"/>
                  </a:lnTo>
                  <a:lnTo>
                    <a:pt x="4" y="460"/>
                  </a:lnTo>
                  <a:lnTo>
                    <a:pt x="4" y="460"/>
                  </a:lnTo>
                  <a:close/>
                  <a:moveTo>
                    <a:pt x="30" y="456"/>
                  </a:moveTo>
                  <a:lnTo>
                    <a:pt x="26" y="456"/>
                  </a:lnTo>
                  <a:lnTo>
                    <a:pt x="26" y="452"/>
                  </a:lnTo>
                  <a:lnTo>
                    <a:pt x="30" y="452"/>
                  </a:lnTo>
                  <a:lnTo>
                    <a:pt x="30" y="456"/>
                  </a:lnTo>
                  <a:lnTo>
                    <a:pt x="30" y="452"/>
                  </a:lnTo>
                  <a:lnTo>
                    <a:pt x="30" y="456"/>
                  </a:lnTo>
                  <a:lnTo>
                    <a:pt x="30" y="456"/>
                  </a:lnTo>
                  <a:lnTo>
                    <a:pt x="30" y="456"/>
                  </a:lnTo>
                  <a:close/>
                  <a:moveTo>
                    <a:pt x="26" y="456"/>
                  </a:moveTo>
                  <a:lnTo>
                    <a:pt x="26" y="452"/>
                  </a:lnTo>
                  <a:lnTo>
                    <a:pt x="26" y="456"/>
                  </a:lnTo>
                  <a:lnTo>
                    <a:pt x="26" y="456"/>
                  </a:lnTo>
                  <a:lnTo>
                    <a:pt x="26" y="456"/>
                  </a:lnTo>
                  <a:close/>
                  <a:moveTo>
                    <a:pt x="5054" y="464"/>
                  </a:moveTo>
                  <a:lnTo>
                    <a:pt x="5050" y="460"/>
                  </a:lnTo>
                  <a:lnTo>
                    <a:pt x="5046" y="460"/>
                  </a:lnTo>
                  <a:lnTo>
                    <a:pt x="5046" y="456"/>
                  </a:lnTo>
                  <a:lnTo>
                    <a:pt x="5046" y="460"/>
                  </a:lnTo>
                  <a:lnTo>
                    <a:pt x="5050" y="460"/>
                  </a:lnTo>
                  <a:lnTo>
                    <a:pt x="5054" y="460"/>
                  </a:lnTo>
                  <a:lnTo>
                    <a:pt x="5054" y="464"/>
                  </a:lnTo>
                  <a:lnTo>
                    <a:pt x="5058" y="464"/>
                  </a:lnTo>
                  <a:lnTo>
                    <a:pt x="5054" y="464"/>
                  </a:lnTo>
                  <a:lnTo>
                    <a:pt x="5054" y="464"/>
                  </a:lnTo>
                  <a:lnTo>
                    <a:pt x="5054" y="464"/>
                  </a:lnTo>
                  <a:close/>
                  <a:moveTo>
                    <a:pt x="784" y="520"/>
                  </a:moveTo>
                  <a:lnTo>
                    <a:pt x="784" y="522"/>
                  </a:lnTo>
                  <a:lnTo>
                    <a:pt x="780" y="520"/>
                  </a:lnTo>
                  <a:lnTo>
                    <a:pt x="784" y="520"/>
                  </a:lnTo>
                  <a:lnTo>
                    <a:pt x="784" y="520"/>
                  </a:lnTo>
                  <a:lnTo>
                    <a:pt x="784" y="520"/>
                  </a:lnTo>
                  <a:close/>
                  <a:moveTo>
                    <a:pt x="784" y="522"/>
                  </a:moveTo>
                  <a:lnTo>
                    <a:pt x="784" y="526"/>
                  </a:lnTo>
                  <a:lnTo>
                    <a:pt x="784" y="522"/>
                  </a:lnTo>
                  <a:lnTo>
                    <a:pt x="780" y="522"/>
                  </a:lnTo>
                  <a:lnTo>
                    <a:pt x="784" y="522"/>
                  </a:lnTo>
                  <a:lnTo>
                    <a:pt x="784" y="522"/>
                  </a:lnTo>
                  <a:lnTo>
                    <a:pt x="784" y="522"/>
                  </a:lnTo>
                  <a:close/>
                  <a:moveTo>
                    <a:pt x="788" y="526"/>
                  </a:moveTo>
                  <a:lnTo>
                    <a:pt x="788" y="530"/>
                  </a:lnTo>
                  <a:lnTo>
                    <a:pt x="790" y="534"/>
                  </a:lnTo>
                  <a:lnTo>
                    <a:pt x="788" y="534"/>
                  </a:lnTo>
                  <a:lnTo>
                    <a:pt x="788" y="530"/>
                  </a:lnTo>
                  <a:lnTo>
                    <a:pt x="784" y="530"/>
                  </a:lnTo>
                  <a:lnTo>
                    <a:pt x="784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8" y="526"/>
                  </a:lnTo>
                  <a:close/>
                  <a:moveTo>
                    <a:pt x="790" y="546"/>
                  </a:moveTo>
                  <a:lnTo>
                    <a:pt x="788" y="546"/>
                  </a:lnTo>
                  <a:lnTo>
                    <a:pt x="788" y="542"/>
                  </a:lnTo>
                  <a:lnTo>
                    <a:pt x="788" y="546"/>
                  </a:lnTo>
                  <a:lnTo>
                    <a:pt x="790" y="546"/>
                  </a:lnTo>
                  <a:lnTo>
                    <a:pt x="790" y="546"/>
                  </a:lnTo>
                  <a:lnTo>
                    <a:pt x="790" y="546"/>
                  </a:lnTo>
                  <a:close/>
                  <a:moveTo>
                    <a:pt x="1556" y="606"/>
                  </a:moveTo>
                  <a:lnTo>
                    <a:pt x="1556" y="608"/>
                  </a:lnTo>
                  <a:lnTo>
                    <a:pt x="1552" y="608"/>
                  </a:lnTo>
                  <a:lnTo>
                    <a:pt x="1552" y="606"/>
                  </a:lnTo>
                  <a:lnTo>
                    <a:pt x="1556" y="606"/>
                  </a:lnTo>
                  <a:lnTo>
                    <a:pt x="1556" y="606"/>
                  </a:lnTo>
                  <a:lnTo>
                    <a:pt x="1556" y="606"/>
                  </a:lnTo>
                  <a:close/>
                  <a:moveTo>
                    <a:pt x="1552" y="608"/>
                  </a:moveTo>
                  <a:lnTo>
                    <a:pt x="1548" y="612"/>
                  </a:lnTo>
                  <a:lnTo>
                    <a:pt x="1548" y="608"/>
                  </a:lnTo>
                  <a:lnTo>
                    <a:pt x="1552" y="608"/>
                  </a:lnTo>
                  <a:lnTo>
                    <a:pt x="1552" y="608"/>
                  </a:lnTo>
                  <a:lnTo>
                    <a:pt x="1552" y="608"/>
                  </a:lnTo>
                  <a:close/>
                  <a:moveTo>
                    <a:pt x="1514" y="660"/>
                  </a:moveTo>
                  <a:lnTo>
                    <a:pt x="1514" y="664"/>
                  </a:lnTo>
                  <a:lnTo>
                    <a:pt x="1510" y="664"/>
                  </a:lnTo>
                  <a:lnTo>
                    <a:pt x="1510" y="660"/>
                  </a:lnTo>
                  <a:lnTo>
                    <a:pt x="1514" y="660"/>
                  </a:lnTo>
                  <a:lnTo>
                    <a:pt x="1514" y="660"/>
                  </a:lnTo>
                  <a:lnTo>
                    <a:pt x="1514" y="660"/>
                  </a:lnTo>
                  <a:close/>
                  <a:moveTo>
                    <a:pt x="1522" y="664"/>
                  </a:moveTo>
                  <a:lnTo>
                    <a:pt x="1522" y="668"/>
                  </a:lnTo>
                  <a:lnTo>
                    <a:pt x="1518" y="668"/>
                  </a:lnTo>
                  <a:lnTo>
                    <a:pt x="1518" y="664"/>
                  </a:lnTo>
                  <a:lnTo>
                    <a:pt x="1522" y="664"/>
                  </a:lnTo>
                  <a:lnTo>
                    <a:pt x="1522" y="664"/>
                  </a:lnTo>
                  <a:lnTo>
                    <a:pt x="1522" y="664"/>
                  </a:lnTo>
                  <a:close/>
                  <a:moveTo>
                    <a:pt x="1528" y="664"/>
                  </a:moveTo>
                  <a:lnTo>
                    <a:pt x="1528" y="668"/>
                  </a:lnTo>
                  <a:lnTo>
                    <a:pt x="1532" y="668"/>
                  </a:lnTo>
                  <a:lnTo>
                    <a:pt x="1528" y="668"/>
                  </a:lnTo>
                  <a:lnTo>
                    <a:pt x="1526" y="668"/>
                  </a:lnTo>
                  <a:lnTo>
                    <a:pt x="1528" y="668"/>
                  </a:lnTo>
                  <a:lnTo>
                    <a:pt x="1528" y="664"/>
                  </a:lnTo>
                  <a:lnTo>
                    <a:pt x="1528" y="664"/>
                  </a:lnTo>
                  <a:lnTo>
                    <a:pt x="1528" y="664"/>
                  </a:lnTo>
                  <a:close/>
                  <a:moveTo>
                    <a:pt x="1488" y="678"/>
                  </a:moveTo>
                  <a:lnTo>
                    <a:pt x="1488" y="676"/>
                  </a:lnTo>
                  <a:lnTo>
                    <a:pt x="1488" y="678"/>
                  </a:lnTo>
                  <a:lnTo>
                    <a:pt x="1484" y="678"/>
                  </a:lnTo>
                  <a:lnTo>
                    <a:pt x="1480" y="678"/>
                  </a:lnTo>
                  <a:lnTo>
                    <a:pt x="1476" y="678"/>
                  </a:lnTo>
                  <a:lnTo>
                    <a:pt x="1472" y="678"/>
                  </a:lnTo>
                  <a:lnTo>
                    <a:pt x="1472" y="676"/>
                  </a:lnTo>
                  <a:lnTo>
                    <a:pt x="1476" y="676"/>
                  </a:lnTo>
                  <a:lnTo>
                    <a:pt x="1480" y="676"/>
                  </a:lnTo>
                  <a:lnTo>
                    <a:pt x="1484" y="676"/>
                  </a:lnTo>
                  <a:lnTo>
                    <a:pt x="1488" y="672"/>
                  </a:lnTo>
                  <a:lnTo>
                    <a:pt x="1492" y="672"/>
                  </a:lnTo>
                  <a:lnTo>
                    <a:pt x="1496" y="672"/>
                  </a:lnTo>
                  <a:lnTo>
                    <a:pt x="1498" y="668"/>
                  </a:lnTo>
                  <a:lnTo>
                    <a:pt x="1498" y="672"/>
                  </a:lnTo>
                  <a:lnTo>
                    <a:pt x="1496" y="672"/>
                  </a:lnTo>
                  <a:lnTo>
                    <a:pt x="1492" y="676"/>
                  </a:lnTo>
                  <a:lnTo>
                    <a:pt x="1496" y="676"/>
                  </a:lnTo>
                  <a:lnTo>
                    <a:pt x="1496" y="672"/>
                  </a:lnTo>
                  <a:lnTo>
                    <a:pt x="1498" y="672"/>
                  </a:lnTo>
                  <a:lnTo>
                    <a:pt x="1502" y="672"/>
                  </a:lnTo>
                  <a:lnTo>
                    <a:pt x="1498" y="672"/>
                  </a:lnTo>
                  <a:lnTo>
                    <a:pt x="1496" y="676"/>
                  </a:lnTo>
                  <a:lnTo>
                    <a:pt x="1492" y="676"/>
                  </a:lnTo>
                  <a:lnTo>
                    <a:pt x="1488" y="678"/>
                  </a:lnTo>
                  <a:lnTo>
                    <a:pt x="1488" y="678"/>
                  </a:lnTo>
                  <a:lnTo>
                    <a:pt x="1488" y="678"/>
                  </a:lnTo>
                  <a:close/>
                  <a:moveTo>
                    <a:pt x="824" y="806"/>
                  </a:moveTo>
                  <a:lnTo>
                    <a:pt x="820" y="806"/>
                  </a:lnTo>
                  <a:lnTo>
                    <a:pt x="824" y="806"/>
                  </a:lnTo>
                  <a:lnTo>
                    <a:pt x="824" y="806"/>
                  </a:lnTo>
                  <a:lnTo>
                    <a:pt x="824" y="806"/>
                  </a:lnTo>
                  <a:close/>
                  <a:moveTo>
                    <a:pt x="844" y="818"/>
                  </a:moveTo>
                  <a:lnTo>
                    <a:pt x="846" y="818"/>
                  </a:lnTo>
                  <a:lnTo>
                    <a:pt x="844" y="818"/>
                  </a:lnTo>
                  <a:lnTo>
                    <a:pt x="844" y="818"/>
                  </a:lnTo>
                  <a:lnTo>
                    <a:pt x="844" y="818"/>
                  </a:lnTo>
                  <a:close/>
                  <a:moveTo>
                    <a:pt x="844" y="824"/>
                  </a:moveTo>
                  <a:lnTo>
                    <a:pt x="846" y="828"/>
                  </a:lnTo>
                  <a:lnTo>
                    <a:pt x="844" y="828"/>
                  </a:lnTo>
                  <a:lnTo>
                    <a:pt x="844" y="824"/>
                  </a:lnTo>
                  <a:lnTo>
                    <a:pt x="844" y="824"/>
                  </a:lnTo>
                  <a:lnTo>
                    <a:pt x="844" y="824"/>
                  </a:lnTo>
                  <a:close/>
                  <a:moveTo>
                    <a:pt x="1298" y="874"/>
                  </a:moveTo>
                  <a:lnTo>
                    <a:pt x="1294" y="874"/>
                  </a:lnTo>
                  <a:lnTo>
                    <a:pt x="1290" y="874"/>
                  </a:lnTo>
                  <a:lnTo>
                    <a:pt x="1286" y="874"/>
                  </a:lnTo>
                  <a:lnTo>
                    <a:pt x="1290" y="874"/>
                  </a:lnTo>
                  <a:lnTo>
                    <a:pt x="1294" y="874"/>
                  </a:lnTo>
                  <a:lnTo>
                    <a:pt x="1298" y="874"/>
                  </a:lnTo>
                  <a:lnTo>
                    <a:pt x="1298" y="874"/>
                  </a:lnTo>
                  <a:lnTo>
                    <a:pt x="1298" y="874"/>
                  </a:lnTo>
                  <a:close/>
                  <a:moveTo>
                    <a:pt x="1224" y="888"/>
                  </a:moveTo>
                  <a:lnTo>
                    <a:pt x="1220" y="888"/>
                  </a:lnTo>
                  <a:lnTo>
                    <a:pt x="1224" y="888"/>
                  </a:lnTo>
                  <a:lnTo>
                    <a:pt x="1224" y="888"/>
                  </a:lnTo>
                  <a:lnTo>
                    <a:pt x="1224" y="888"/>
                  </a:lnTo>
                  <a:close/>
                  <a:moveTo>
                    <a:pt x="1178" y="892"/>
                  </a:moveTo>
                  <a:lnTo>
                    <a:pt x="1178" y="896"/>
                  </a:lnTo>
                  <a:lnTo>
                    <a:pt x="1174" y="896"/>
                  </a:lnTo>
                  <a:lnTo>
                    <a:pt x="1178" y="896"/>
                  </a:lnTo>
                  <a:lnTo>
                    <a:pt x="1178" y="892"/>
                  </a:lnTo>
                  <a:lnTo>
                    <a:pt x="1178" y="892"/>
                  </a:lnTo>
                  <a:lnTo>
                    <a:pt x="1178" y="892"/>
                  </a:lnTo>
                  <a:close/>
                  <a:moveTo>
                    <a:pt x="1152" y="914"/>
                  </a:moveTo>
                  <a:lnTo>
                    <a:pt x="1152" y="910"/>
                  </a:lnTo>
                  <a:lnTo>
                    <a:pt x="1156" y="910"/>
                  </a:lnTo>
                  <a:lnTo>
                    <a:pt x="1152" y="914"/>
                  </a:lnTo>
                  <a:lnTo>
                    <a:pt x="1152" y="914"/>
                  </a:lnTo>
                  <a:lnTo>
                    <a:pt x="1152" y="914"/>
                  </a:lnTo>
                  <a:close/>
                  <a:moveTo>
                    <a:pt x="1152" y="914"/>
                  </a:moveTo>
                  <a:lnTo>
                    <a:pt x="1148" y="914"/>
                  </a:lnTo>
                  <a:lnTo>
                    <a:pt x="1148" y="918"/>
                  </a:lnTo>
                  <a:lnTo>
                    <a:pt x="1148" y="914"/>
                  </a:lnTo>
                  <a:lnTo>
                    <a:pt x="1152" y="914"/>
                  </a:lnTo>
                  <a:lnTo>
                    <a:pt x="1152" y="914"/>
                  </a:lnTo>
                  <a:lnTo>
                    <a:pt x="1152" y="914"/>
                  </a:lnTo>
                  <a:close/>
                  <a:moveTo>
                    <a:pt x="1384" y="966"/>
                  </a:moveTo>
                  <a:lnTo>
                    <a:pt x="1384" y="962"/>
                  </a:lnTo>
                  <a:lnTo>
                    <a:pt x="1384" y="966"/>
                  </a:lnTo>
                  <a:lnTo>
                    <a:pt x="1380" y="970"/>
                  </a:lnTo>
                  <a:lnTo>
                    <a:pt x="1384" y="970"/>
                  </a:lnTo>
                  <a:lnTo>
                    <a:pt x="1384" y="966"/>
                  </a:lnTo>
                  <a:lnTo>
                    <a:pt x="1384" y="966"/>
                  </a:lnTo>
                  <a:lnTo>
                    <a:pt x="1384" y="966"/>
                  </a:lnTo>
                  <a:close/>
                  <a:moveTo>
                    <a:pt x="266" y="1026"/>
                  </a:moveTo>
                  <a:lnTo>
                    <a:pt x="262" y="1026"/>
                  </a:lnTo>
                  <a:lnTo>
                    <a:pt x="262" y="1022"/>
                  </a:lnTo>
                  <a:lnTo>
                    <a:pt x="262" y="1018"/>
                  </a:lnTo>
                  <a:lnTo>
                    <a:pt x="266" y="1018"/>
                  </a:lnTo>
                  <a:lnTo>
                    <a:pt x="266" y="1022"/>
                  </a:lnTo>
                  <a:lnTo>
                    <a:pt x="270" y="1022"/>
                  </a:lnTo>
                  <a:lnTo>
                    <a:pt x="266" y="1026"/>
                  </a:lnTo>
                  <a:lnTo>
                    <a:pt x="266" y="1026"/>
                  </a:lnTo>
                  <a:lnTo>
                    <a:pt x="266" y="1026"/>
                  </a:lnTo>
                  <a:close/>
                  <a:moveTo>
                    <a:pt x="254" y="1026"/>
                  </a:moveTo>
                  <a:lnTo>
                    <a:pt x="254" y="1022"/>
                  </a:lnTo>
                  <a:lnTo>
                    <a:pt x="258" y="1022"/>
                  </a:lnTo>
                  <a:lnTo>
                    <a:pt x="258" y="1026"/>
                  </a:lnTo>
                  <a:lnTo>
                    <a:pt x="254" y="1026"/>
                  </a:lnTo>
                  <a:lnTo>
                    <a:pt x="254" y="1026"/>
                  </a:lnTo>
                  <a:lnTo>
                    <a:pt x="254" y="1026"/>
                  </a:lnTo>
                  <a:close/>
                  <a:moveTo>
                    <a:pt x="288" y="1038"/>
                  </a:moveTo>
                  <a:lnTo>
                    <a:pt x="284" y="1038"/>
                  </a:lnTo>
                  <a:lnTo>
                    <a:pt x="284" y="1034"/>
                  </a:lnTo>
                  <a:lnTo>
                    <a:pt x="280" y="1030"/>
                  </a:lnTo>
                  <a:lnTo>
                    <a:pt x="284" y="1030"/>
                  </a:lnTo>
                  <a:lnTo>
                    <a:pt x="288" y="1030"/>
                  </a:lnTo>
                  <a:lnTo>
                    <a:pt x="288" y="1034"/>
                  </a:lnTo>
                  <a:lnTo>
                    <a:pt x="292" y="1038"/>
                  </a:lnTo>
                  <a:lnTo>
                    <a:pt x="288" y="1038"/>
                  </a:lnTo>
                  <a:lnTo>
                    <a:pt x="288" y="1038"/>
                  </a:lnTo>
                  <a:lnTo>
                    <a:pt x="288" y="1038"/>
                  </a:lnTo>
                  <a:close/>
                  <a:moveTo>
                    <a:pt x="302" y="1042"/>
                  </a:moveTo>
                  <a:lnTo>
                    <a:pt x="298" y="1042"/>
                  </a:lnTo>
                  <a:lnTo>
                    <a:pt x="294" y="1042"/>
                  </a:lnTo>
                  <a:lnTo>
                    <a:pt x="294" y="1038"/>
                  </a:lnTo>
                  <a:lnTo>
                    <a:pt x="298" y="1038"/>
                  </a:lnTo>
                  <a:lnTo>
                    <a:pt x="302" y="1038"/>
                  </a:lnTo>
                  <a:lnTo>
                    <a:pt x="302" y="1042"/>
                  </a:lnTo>
                  <a:lnTo>
                    <a:pt x="302" y="1042"/>
                  </a:lnTo>
                  <a:lnTo>
                    <a:pt x="302" y="1042"/>
                  </a:lnTo>
                  <a:close/>
                  <a:moveTo>
                    <a:pt x="310" y="1048"/>
                  </a:moveTo>
                  <a:lnTo>
                    <a:pt x="306" y="1048"/>
                  </a:lnTo>
                  <a:lnTo>
                    <a:pt x="306" y="1046"/>
                  </a:lnTo>
                  <a:lnTo>
                    <a:pt x="302" y="1046"/>
                  </a:lnTo>
                  <a:lnTo>
                    <a:pt x="302" y="1042"/>
                  </a:lnTo>
                  <a:lnTo>
                    <a:pt x="306" y="1042"/>
                  </a:lnTo>
                  <a:lnTo>
                    <a:pt x="306" y="1046"/>
                  </a:lnTo>
                  <a:lnTo>
                    <a:pt x="310" y="1046"/>
                  </a:lnTo>
                  <a:lnTo>
                    <a:pt x="310" y="1042"/>
                  </a:lnTo>
                  <a:lnTo>
                    <a:pt x="310" y="1046"/>
                  </a:lnTo>
                  <a:lnTo>
                    <a:pt x="314" y="1046"/>
                  </a:lnTo>
                  <a:lnTo>
                    <a:pt x="314" y="1048"/>
                  </a:lnTo>
                  <a:lnTo>
                    <a:pt x="310" y="1048"/>
                  </a:lnTo>
                  <a:lnTo>
                    <a:pt x="310" y="1048"/>
                  </a:lnTo>
                  <a:lnTo>
                    <a:pt x="310" y="1048"/>
                  </a:lnTo>
                  <a:close/>
                  <a:moveTo>
                    <a:pt x="302" y="1046"/>
                  </a:moveTo>
                  <a:lnTo>
                    <a:pt x="298" y="1046"/>
                  </a:lnTo>
                  <a:lnTo>
                    <a:pt x="302" y="1046"/>
                  </a:lnTo>
                  <a:lnTo>
                    <a:pt x="302" y="1046"/>
                  </a:lnTo>
                  <a:lnTo>
                    <a:pt x="302" y="1046"/>
                  </a:lnTo>
                  <a:close/>
                  <a:moveTo>
                    <a:pt x="318" y="1056"/>
                  </a:moveTo>
                  <a:lnTo>
                    <a:pt x="322" y="1056"/>
                  </a:lnTo>
                  <a:lnTo>
                    <a:pt x="324" y="1060"/>
                  </a:lnTo>
                  <a:lnTo>
                    <a:pt x="324" y="1062"/>
                  </a:lnTo>
                  <a:lnTo>
                    <a:pt x="328" y="1062"/>
                  </a:lnTo>
                  <a:lnTo>
                    <a:pt x="328" y="1066"/>
                  </a:lnTo>
                  <a:lnTo>
                    <a:pt x="332" y="1066"/>
                  </a:lnTo>
                  <a:lnTo>
                    <a:pt x="328" y="1070"/>
                  </a:lnTo>
                  <a:lnTo>
                    <a:pt x="324" y="1070"/>
                  </a:lnTo>
                  <a:lnTo>
                    <a:pt x="322" y="1074"/>
                  </a:lnTo>
                  <a:lnTo>
                    <a:pt x="322" y="1078"/>
                  </a:lnTo>
                  <a:lnTo>
                    <a:pt x="318" y="1078"/>
                  </a:lnTo>
                  <a:lnTo>
                    <a:pt x="314" y="1074"/>
                  </a:lnTo>
                  <a:lnTo>
                    <a:pt x="314" y="1070"/>
                  </a:lnTo>
                  <a:lnTo>
                    <a:pt x="314" y="1066"/>
                  </a:lnTo>
                  <a:lnTo>
                    <a:pt x="314" y="1062"/>
                  </a:lnTo>
                  <a:lnTo>
                    <a:pt x="318" y="1060"/>
                  </a:lnTo>
                  <a:lnTo>
                    <a:pt x="314" y="1056"/>
                  </a:lnTo>
                  <a:lnTo>
                    <a:pt x="318" y="1056"/>
                  </a:lnTo>
                  <a:lnTo>
                    <a:pt x="318" y="1056"/>
                  </a:lnTo>
                  <a:lnTo>
                    <a:pt x="318" y="1056"/>
                  </a:lnTo>
                  <a:close/>
                </a:path>
              </a:pathLst>
            </a:custGeom>
            <a:solidFill>
              <a:srgbClr val="0070c0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5" name="Freeform 197"/>
            <p:cNvSpPr/>
            <p:nvPr/>
          </p:nvSpPr>
          <p:spPr>
            <a:xfrm>
              <a:off x="2883960" y="2505240"/>
              <a:ext cx="53640" cy="41040"/>
            </a:xfrm>
            <a:custGeom>
              <a:avLst/>
              <a:gdLst/>
              <a:ahLst/>
              <a:rect l="l" t="t" r="r" b="b"/>
              <a:pathLst>
                <a:path w="34" h="26">
                  <a:moveTo>
                    <a:pt x="0" y="10"/>
                  </a:move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4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6" name="Freeform 198"/>
            <p:cNvSpPr/>
            <p:nvPr/>
          </p:nvSpPr>
          <p:spPr>
            <a:xfrm>
              <a:off x="2559960" y="4229280"/>
              <a:ext cx="21960" cy="31320"/>
            </a:xfrm>
            <a:custGeom>
              <a:avLst/>
              <a:gdLst/>
              <a:ahLst/>
              <a:rect l="l" t="t" r="r" b="b"/>
              <a:pathLst>
                <a:path w="14" h="20">
                  <a:moveTo>
                    <a:pt x="14" y="16"/>
                  </a:moveTo>
                  <a:lnTo>
                    <a:pt x="14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0" y="20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7" name="Freeform 199"/>
            <p:cNvSpPr/>
            <p:nvPr/>
          </p:nvSpPr>
          <p:spPr>
            <a:xfrm>
              <a:off x="2623680" y="3343320"/>
              <a:ext cx="12240" cy="9000"/>
            </a:xfrm>
            <a:custGeom>
              <a:avLst/>
              <a:gdLst/>
              <a:ahLst/>
              <a:rect l="l" t="t" r="r" b="b"/>
              <a:pathLst>
                <a:path w="8" h="6">
                  <a:moveTo>
                    <a:pt x="4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8" name="Freeform 200"/>
            <p:cNvSpPr/>
            <p:nvPr/>
          </p:nvSpPr>
          <p:spPr>
            <a:xfrm>
              <a:off x="8363880" y="5524560"/>
              <a:ext cx="136080" cy="221760"/>
            </a:xfrm>
            <a:custGeom>
              <a:avLst/>
              <a:gdLst/>
              <a:ahLst/>
              <a:rect l="l" t="t" r="r" b="b"/>
              <a:pathLst>
                <a:path w="86" h="140">
                  <a:moveTo>
                    <a:pt x="56" y="116"/>
                  </a:moveTo>
                  <a:lnTo>
                    <a:pt x="56" y="120"/>
                  </a:lnTo>
                  <a:lnTo>
                    <a:pt x="52" y="120"/>
                  </a:lnTo>
                  <a:lnTo>
                    <a:pt x="52" y="124"/>
                  </a:lnTo>
                  <a:lnTo>
                    <a:pt x="52" y="128"/>
                  </a:lnTo>
                  <a:lnTo>
                    <a:pt x="48" y="128"/>
                  </a:lnTo>
                  <a:lnTo>
                    <a:pt x="48" y="132"/>
                  </a:lnTo>
                  <a:lnTo>
                    <a:pt x="44" y="136"/>
                  </a:lnTo>
                  <a:lnTo>
                    <a:pt x="40" y="136"/>
                  </a:lnTo>
                  <a:lnTo>
                    <a:pt x="40" y="140"/>
                  </a:lnTo>
                  <a:lnTo>
                    <a:pt x="38" y="140"/>
                  </a:lnTo>
                  <a:lnTo>
                    <a:pt x="38" y="136"/>
                  </a:lnTo>
                  <a:lnTo>
                    <a:pt x="34" y="136"/>
                  </a:lnTo>
                  <a:lnTo>
                    <a:pt x="34" y="132"/>
                  </a:lnTo>
                  <a:lnTo>
                    <a:pt x="30" y="132"/>
                  </a:lnTo>
                  <a:lnTo>
                    <a:pt x="30" y="136"/>
                  </a:lnTo>
                  <a:lnTo>
                    <a:pt x="30" y="132"/>
                  </a:lnTo>
                  <a:lnTo>
                    <a:pt x="30" y="128"/>
                  </a:lnTo>
                  <a:lnTo>
                    <a:pt x="34" y="128"/>
                  </a:lnTo>
                  <a:lnTo>
                    <a:pt x="34" y="124"/>
                  </a:lnTo>
                  <a:lnTo>
                    <a:pt x="34" y="120"/>
                  </a:lnTo>
                  <a:lnTo>
                    <a:pt x="38" y="120"/>
                  </a:lnTo>
                  <a:lnTo>
                    <a:pt x="38" y="116"/>
                  </a:lnTo>
                  <a:lnTo>
                    <a:pt x="38" y="112"/>
                  </a:lnTo>
                  <a:lnTo>
                    <a:pt x="38" y="110"/>
                  </a:lnTo>
                  <a:lnTo>
                    <a:pt x="34" y="110"/>
                  </a:lnTo>
                  <a:lnTo>
                    <a:pt x="34" y="106"/>
                  </a:lnTo>
                  <a:lnTo>
                    <a:pt x="30" y="106"/>
                  </a:lnTo>
                  <a:lnTo>
                    <a:pt x="26" y="106"/>
                  </a:lnTo>
                  <a:lnTo>
                    <a:pt x="26" y="102"/>
                  </a:lnTo>
                  <a:lnTo>
                    <a:pt x="22" y="102"/>
                  </a:lnTo>
                  <a:lnTo>
                    <a:pt x="22" y="98"/>
                  </a:lnTo>
                  <a:lnTo>
                    <a:pt x="18" y="98"/>
                  </a:lnTo>
                  <a:lnTo>
                    <a:pt x="14" y="94"/>
                  </a:lnTo>
                  <a:lnTo>
                    <a:pt x="14" y="90"/>
                  </a:lnTo>
                  <a:lnTo>
                    <a:pt x="18" y="90"/>
                  </a:lnTo>
                  <a:lnTo>
                    <a:pt x="22" y="90"/>
                  </a:lnTo>
                  <a:lnTo>
                    <a:pt x="22" y="86"/>
                  </a:lnTo>
                  <a:lnTo>
                    <a:pt x="26" y="86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30" y="80"/>
                  </a:lnTo>
                  <a:lnTo>
                    <a:pt x="30" y="76"/>
                  </a:lnTo>
                  <a:lnTo>
                    <a:pt x="30" y="72"/>
                  </a:lnTo>
                  <a:lnTo>
                    <a:pt x="34" y="72"/>
                  </a:lnTo>
                  <a:lnTo>
                    <a:pt x="34" y="68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4" y="64"/>
                  </a:lnTo>
                  <a:lnTo>
                    <a:pt x="30" y="64"/>
                  </a:lnTo>
                  <a:lnTo>
                    <a:pt x="30" y="60"/>
                  </a:lnTo>
                  <a:lnTo>
                    <a:pt x="30" y="56"/>
                  </a:lnTo>
                  <a:lnTo>
                    <a:pt x="34" y="56"/>
                  </a:lnTo>
                  <a:lnTo>
                    <a:pt x="30" y="56"/>
                  </a:lnTo>
                  <a:lnTo>
                    <a:pt x="30" y="54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30" y="50"/>
                  </a:lnTo>
                  <a:lnTo>
                    <a:pt x="30" y="54"/>
                  </a:lnTo>
                  <a:lnTo>
                    <a:pt x="34" y="54"/>
                  </a:lnTo>
                  <a:lnTo>
                    <a:pt x="34" y="50"/>
                  </a:lnTo>
                  <a:lnTo>
                    <a:pt x="30" y="50"/>
                  </a:lnTo>
                  <a:lnTo>
                    <a:pt x="26" y="50"/>
                  </a:lnTo>
                  <a:lnTo>
                    <a:pt x="26" y="46"/>
                  </a:lnTo>
                  <a:lnTo>
                    <a:pt x="22" y="42"/>
                  </a:lnTo>
                  <a:lnTo>
                    <a:pt x="22" y="38"/>
                  </a:lnTo>
                  <a:lnTo>
                    <a:pt x="22" y="42"/>
                  </a:lnTo>
                  <a:lnTo>
                    <a:pt x="26" y="42"/>
                  </a:lnTo>
                  <a:lnTo>
                    <a:pt x="26" y="38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2" y="38"/>
                  </a:lnTo>
                  <a:lnTo>
                    <a:pt x="26" y="34"/>
                  </a:lnTo>
                  <a:lnTo>
                    <a:pt x="22" y="34"/>
                  </a:ln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18" y="38"/>
                  </a:lnTo>
                  <a:lnTo>
                    <a:pt x="18" y="34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2" y="24"/>
                  </a:lnTo>
                  <a:lnTo>
                    <a:pt x="12" y="20"/>
                  </a:lnTo>
                  <a:lnTo>
                    <a:pt x="14" y="20"/>
                  </a:lnTo>
                  <a:lnTo>
                    <a:pt x="14" y="16"/>
                  </a:lnTo>
                  <a:lnTo>
                    <a:pt x="14" y="20"/>
                  </a:lnTo>
                  <a:lnTo>
                    <a:pt x="12" y="20"/>
                  </a:lnTo>
                  <a:lnTo>
                    <a:pt x="12" y="24"/>
                  </a:lnTo>
                  <a:lnTo>
                    <a:pt x="12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12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22" y="16"/>
                  </a:lnTo>
                  <a:lnTo>
                    <a:pt x="18" y="16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22" y="16"/>
                  </a:lnTo>
                  <a:lnTo>
                    <a:pt x="26" y="16"/>
                  </a:lnTo>
                  <a:lnTo>
                    <a:pt x="26" y="20"/>
                  </a:lnTo>
                  <a:lnTo>
                    <a:pt x="26" y="24"/>
                  </a:lnTo>
                  <a:lnTo>
                    <a:pt x="30" y="24"/>
                  </a:lnTo>
                  <a:lnTo>
                    <a:pt x="26" y="24"/>
                  </a:lnTo>
                  <a:lnTo>
                    <a:pt x="26" y="26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38"/>
                  </a:lnTo>
                  <a:lnTo>
                    <a:pt x="30" y="42"/>
                  </a:lnTo>
                  <a:lnTo>
                    <a:pt x="30" y="46"/>
                  </a:lnTo>
                  <a:lnTo>
                    <a:pt x="34" y="46"/>
                  </a:lnTo>
                  <a:lnTo>
                    <a:pt x="34" y="50"/>
                  </a:lnTo>
                  <a:lnTo>
                    <a:pt x="34" y="46"/>
                  </a:lnTo>
                  <a:lnTo>
                    <a:pt x="34" y="50"/>
                  </a:lnTo>
                  <a:lnTo>
                    <a:pt x="38" y="50"/>
                  </a:lnTo>
                  <a:lnTo>
                    <a:pt x="38" y="54"/>
                  </a:lnTo>
                  <a:lnTo>
                    <a:pt x="40" y="54"/>
                  </a:lnTo>
                  <a:lnTo>
                    <a:pt x="40" y="50"/>
                  </a:lnTo>
                  <a:lnTo>
                    <a:pt x="40" y="46"/>
                  </a:lnTo>
                  <a:lnTo>
                    <a:pt x="40" y="42"/>
                  </a:lnTo>
                  <a:lnTo>
                    <a:pt x="38" y="42"/>
                  </a:lnTo>
                  <a:lnTo>
                    <a:pt x="38" y="38"/>
                  </a:lnTo>
                  <a:lnTo>
                    <a:pt x="40" y="42"/>
                  </a:lnTo>
                  <a:lnTo>
                    <a:pt x="40" y="46"/>
                  </a:lnTo>
                  <a:lnTo>
                    <a:pt x="44" y="46"/>
                  </a:lnTo>
                  <a:lnTo>
                    <a:pt x="44" y="50"/>
                  </a:lnTo>
                  <a:lnTo>
                    <a:pt x="44" y="46"/>
                  </a:lnTo>
                  <a:lnTo>
                    <a:pt x="44" y="50"/>
                  </a:lnTo>
                  <a:lnTo>
                    <a:pt x="48" y="50"/>
                  </a:lnTo>
                  <a:lnTo>
                    <a:pt x="48" y="54"/>
                  </a:lnTo>
                  <a:lnTo>
                    <a:pt x="44" y="54"/>
                  </a:lnTo>
                  <a:lnTo>
                    <a:pt x="48" y="54"/>
                  </a:lnTo>
                  <a:lnTo>
                    <a:pt x="48" y="56"/>
                  </a:lnTo>
                  <a:lnTo>
                    <a:pt x="48" y="60"/>
                  </a:lnTo>
                  <a:lnTo>
                    <a:pt x="52" y="60"/>
                  </a:lnTo>
                  <a:lnTo>
                    <a:pt x="48" y="60"/>
                  </a:lnTo>
                  <a:lnTo>
                    <a:pt x="48" y="64"/>
                  </a:lnTo>
                  <a:lnTo>
                    <a:pt x="52" y="64"/>
                  </a:lnTo>
                  <a:lnTo>
                    <a:pt x="56" y="64"/>
                  </a:lnTo>
                  <a:lnTo>
                    <a:pt x="56" y="68"/>
                  </a:lnTo>
                  <a:lnTo>
                    <a:pt x="60" y="68"/>
                  </a:lnTo>
                  <a:lnTo>
                    <a:pt x="64" y="68"/>
                  </a:lnTo>
                  <a:lnTo>
                    <a:pt x="66" y="68"/>
                  </a:lnTo>
                  <a:lnTo>
                    <a:pt x="70" y="68"/>
                  </a:lnTo>
                  <a:lnTo>
                    <a:pt x="70" y="64"/>
                  </a:lnTo>
                  <a:lnTo>
                    <a:pt x="74" y="64"/>
                  </a:lnTo>
                  <a:lnTo>
                    <a:pt x="74" y="60"/>
                  </a:lnTo>
                  <a:lnTo>
                    <a:pt x="78" y="60"/>
                  </a:lnTo>
                  <a:lnTo>
                    <a:pt x="82" y="60"/>
                  </a:lnTo>
                  <a:lnTo>
                    <a:pt x="86" y="64"/>
                  </a:lnTo>
                  <a:lnTo>
                    <a:pt x="82" y="64"/>
                  </a:lnTo>
                  <a:lnTo>
                    <a:pt x="82" y="68"/>
                  </a:lnTo>
                  <a:lnTo>
                    <a:pt x="82" y="72"/>
                  </a:lnTo>
                  <a:lnTo>
                    <a:pt x="82" y="76"/>
                  </a:lnTo>
                  <a:lnTo>
                    <a:pt x="82" y="80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4" y="86"/>
                  </a:lnTo>
                  <a:lnTo>
                    <a:pt x="74" y="90"/>
                  </a:lnTo>
                  <a:lnTo>
                    <a:pt x="74" y="94"/>
                  </a:lnTo>
                  <a:lnTo>
                    <a:pt x="74" y="90"/>
                  </a:lnTo>
                  <a:lnTo>
                    <a:pt x="70" y="90"/>
                  </a:lnTo>
                  <a:lnTo>
                    <a:pt x="66" y="90"/>
                  </a:lnTo>
                  <a:lnTo>
                    <a:pt x="64" y="90"/>
                  </a:lnTo>
                  <a:lnTo>
                    <a:pt x="60" y="94"/>
                  </a:lnTo>
                  <a:lnTo>
                    <a:pt x="60" y="98"/>
                  </a:lnTo>
                  <a:lnTo>
                    <a:pt x="60" y="102"/>
                  </a:lnTo>
                  <a:lnTo>
                    <a:pt x="64" y="102"/>
                  </a:lnTo>
                  <a:lnTo>
                    <a:pt x="60" y="110"/>
                  </a:lnTo>
                  <a:lnTo>
                    <a:pt x="60" y="112"/>
                  </a:lnTo>
                  <a:lnTo>
                    <a:pt x="56" y="11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9" name="Freeform 201"/>
            <p:cNvSpPr/>
            <p:nvPr/>
          </p:nvSpPr>
          <p:spPr>
            <a:xfrm>
              <a:off x="8363880" y="5524560"/>
              <a:ext cx="136080" cy="221760"/>
            </a:xfrm>
            <a:custGeom>
              <a:avLst/>
              <a:gdLst/>
              <a:ahLst/>
              <a:rect l="l" t="t" r="r" b="b"/>
              <a:pathLst>
                <a:path w="86" h="140">
                  <a:moveTo>
                    <a:pt x="56" y="116"/>
                  </a:moveTo>
                  <a:lnTo>
                    <a:pt x="56" y="120"/>
                  </a:lnTo>
                  <a:lnTo>
                    <a:pt x="52" y="120"/>
                  </a:lnTo>
                  <a:lnTo>
                    <a:pt x="52" y="124"/>
                  </a:lnTo>
                  <a:lnTo>
                    <a:pt x="52" y="128"/>
                  </a:lnTo>
                  <a:lnTo>
                    <a:pt x="48" y="128"/>
                  </a:lnTo>
                  <a:lnTo>
                    <a:pt x="48" y="132"/>
                  </a:lnTo>
                  <a:lnTo>
                    <a:pt x="44" y="136"/>
                  </a:lnTo>
                  <a:lnTo>
                    <a:pt x="40" y="136"/>
                  </a:lnTo>
                  <a:lnTo>
                    <a:pt x="40" y="140"/>
                  </a:lnTo>
                  <a:lnTo>
                    <a:pt x="38" y="140"/>
                  </a:lnTo>
                  <a:lnTo>
                    <a:pt x="38" y="136"/>
                  </a:lnTo>
                  <a:lnTo>
                    <a:pt x="34" y="136"/>
                  </a:lnTo>
                  <a:lnTo>
                    <a:pt x="34" y="132"/>
                  </a:lnTo>
                  <a:lnTo>
                    <a:pt x="30" y="132"/>
                  </a:lnTo>
                  <a:lnTo>
                    <a:pt x="30" y="136"/>
                  </a:lnTo>
                  <a:lnTo>
                    <a:pt x="30" y="132"/>
                  </a:lnTo>
                  <a:lnTo>
                    <a:pt x="30" y="128"/>
                  </a:lnTo>
                  <a:lnTo>
                    <a:pt x="34" y="128"/>
                  </a:lnTo>
                  <a:lnTo>
                    <a:pt x="34" y="124"/>
                  </a:lnTo>
                  <a:lnTo>
                    <a:pt x="34" y="120"/>
                  </a:lnTo>
                  <a:lnTo>
                    <a:pt x="38" y="120"/>
                  </a:lnTo>
                  <a:lnTo>
                    <a:pt x="38" y="116"/>
                  </a:lnTo>
                  <a:lnTo>
                    <a:pt x="38" y="112"/>
                  </a:lnTo>
                  <a:lnTo>
                    <a:pt x="38" y="110"/>
                  </a:lnTo>
                  <a:lnTo>
                    <a:pt x="34" y="110"/>
                  </a:lnTo>
                  <a:lnTo>
                    <a:pt x="34" y="106"/>
                  </a:lnTo>
                  <a:lnTo>
                    <a:pt x="30" y="106"/>
                  </a:lnTo>
                  <a:lnTo>
                    <a:pt x="26" y="106"/>
                  </a:lnTo>
                  <a:lnTo>
                    <a:pt x="26" y="102"/>
                  </a:lnTo>
                  <a:lnTo>
                    <a:pt x="22" y="102"/>
                  </a:lnTo>
                  <a:lnTo>
                    <a:pt x="22" y="98"/>
                  </a:lnTo>
                  <a:lnTo>
                    <a:pt x="18" y="98"/>
                  </a:lnTo>
                  <a:lnTo>
                    <a:pt x="14" y="94"/>
                  </a:lnTo>
                  <a:lnTo>
                    <a:pt x="14" y="90"/>
                  </a:lnTo>
                  <a:lnTo>
                    <a:pt x="18" y="90"/>
                  </a:lnTo>
                  <a:lnTo>
                    <a:pt x="22" y="90"/>
                  </a:lnTo>
                  <a:lnTo>
                    <a:pt x="22" y="86"/>
                  </a:lnTo>
                  <a:lnTo>
                    <a:pt x="26" y="86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30" y="80"/>
                  </a:lnTo>
                  <a:lnTo>
                    <a:pt x="30" y="76"/>
                  </a:lnTo>
                  <a:lnTo>
                    <a:pt x="30" y="72"/>
                  </a:lnTo>
                  <a:lnTo>
                    <a:pt x="34" y="72"/>
                  </a:lnTo>
                  <a:lnTo>
                    <a:pt x="34" y="68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4" y="64"/>
                  </a:lnTo>
                  <a:lnTo>
                    <a:pt x="30" y="64"/>
                  </a:lnTo>
                  <a:lnTo>
                    <a:pt x="30" y="60"/>
                  </a:lnTo>
                  <a:lnTo>
                    <a:pt x="30" y="56"/>
                  </a:lnTo>
                  <a:lnTo>
                    <a:pt x="34" y="56"/>
                  </a:lnTo>
                  <a:lnTo>
                    <a:pt x="30" y="56"/>
                  </a:lnTo>
                  <a:lnTo>
                    <a:pt x="30" y="54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30" y="50"/>
                  </a:lnTo>
                  <a:lnTo>
                    <a:pt x="30" y="54"/>
                  </a:lnTo>
                  <a:lnTo>
                    <a:pt x="34" y="54"/>
                  </a:lnTo>
                  <a:lnTo>
                    <a:pt x="34" y="50"/>
                  </a:lnTo>
                  <a:lnTo>
                    <a:pt x="30" y="50"/>
                  </a:lnTo>
                  <a:lnTo>
                    <a:pt x="26" y="50"/>
                  </a:lnTo>
                  <a:lnTo>
                    <a:pt x="26" y="46"/>
                  </a:lnTo>
                  <a:lnTo>
                    <a:pt x="22" y="42"/>
                  </a:lnTo>
                  <a:lnTo>
                    <a:pt x="22" y="38"/>
                  </a:lnTo>
                  <a:lnTo>
                    <a:pt x="22" y="42"/>
                  </a:lnTo>
                  <a:lnTo>
                    <a:pt x="26" y="42"/>
                  </a:lnTo>
                  <a:lnTo>
                    <a:pt x="26" y="38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2" y="38"/>
                  </a:lnTo>
                  <a:lnTo>
                    <a:pt x="26" y="34"/>
                  </a:lnTo>
                  <a:lnTo>
                    <a:pt x="22" y="34"/>
                  </a:ln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18" y="38"/>
                  </a:lnTo>
                  <a:lnTo>
                    <a:pt x="18" y="34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2" y="24"/>
                  </a:lnTo>
                  <a:lnTo>
                    <a:pt x="12" y="20"/>
                  </a:lnTo>
                  <a:lnTo>
                    <a:pt x="14" y="20"/>
                  </a:lnTo>
                  <a:lnTo>
                    <a:pt x="14" y="16"/>
                  </a:lnTo>
                  <a:lnTo>
                    <a:pt x="14" y="20"/>
                  </a:lnTo>
                  <a:lnTo>
                    <a:pt x="12" y="20"/>
                  </a:lnTo>
                  <a:lnTo>
                    <a:pt x="12" y="24"/>
                  </a:lnTo>
                  <a:lnTo>
                    <a:pt x="12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12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22" y="16"/>
                  </a:lnTo>
                  <a:lnTo>
                    <a:pt x="18" y="16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22" y="16"/>
                  </a:lnTo>
                  <a:lnTo>
                    <a:pt x="26" y="16"/>
                  </a:lnTo>
                  <a:lnTo>
                    <a:pt x="26" y="20"/>
                  </a:lnTo>
                  <a:lnTo>
                    <a:pt x="26" y="24"/>
                  </a:lnTo>
                  <a:lnTo>
                    <a:pt x="30" y="24"/>
                  </a:lnTo>
                  <a:lnTo>
                    <a:pt x="26" y="24"/>
                  </a:lnTo>
                  <a:lnTo>
                    <a:pt x="26" y="26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0" y="38"/>
                  </a:lnTo>
                  <a:lnTo>
                    <a:pt x="30" y="42"/>
                  </a:lnTo>
                  <a:lnTo>
                    <a:pt x="30" y="46"/>
                  </a:lnTo>
                  <a:lnTo>
                    <a:pt x="34" y="46"/>
                  </a:lnTo>
                  <a:lnTo>
                    <a:pt x="34" y="50"/>
                  </a:lnTo>
                  <a:lnTo>
                    <a:pt x="34" y="46"/>
                  </a:lnTo>
                  <a:lnTo>
                    <a:pt x="34" y="50"/>
                  </a:lnTo>
                  <a:lnTo>
                    <a:pt x="38" y="50"/>
                  </a:lnTo>
                  <a:lnTo>
                    <a:pt x="38" y="54"/>
                  </a:lnTo>
                  <a:lnTo>
                    <a:pt x="40" y="54"/>
                  </a:lnTo>
                  <a:lnTo>
                    <a:pt x="40" y="50"/>
                  </a:lnTo>
                  <a:lnTo>
                    <a:pt x="40" y="46"/>
                  </a:lnTo>
                  <a:lnTo>
                    <a:pt x="40" y="42"/>
                  </a:lnTo>
                  <a:lnTo>
                    <a:pt x="38" y="42"/>
                  </a:lnTo>
                  <a:lnTo>
                    <a:pt x="38" y="38"/>
                  </a:lnTo>
                  <a:lnTo>
                    <a:pt x="40" y="42"/>
                  </a:lnTo>
                  <a:lnTo>
                    <a:pt x="40" y="46"/>
                  </a:lnTo>
                  <a:lnTo>
                    <a:pt x="44" y="46"/>
                  </a:lnTo>
                  <a:lnTo>
                    <a:pt x="44" y="50"/>
                  </a:lnTo>
                  <a:lnTo>
                    <a:pt x="44" y="46"/>
                  </a:lnTo>
                  <a:lnTo>
                    <a:pt x="44" y="50"/>
                  </a:lnTo>
                  <a:lnTo>
                    <a:pt x="48" y="50"/>
                  </a:lnTo>
                  <a:lnTo>
                    <a:pt x="48" y="54"/>
                  </a:lnTo>
                  <a:lnTo>
                    <a:pt x="44" y="54"/>
                  </a:lnTo>
                  <a:lnTo>
                    <a:pt x="48" y="54"/>
                  </a:lnTo>
                  <a:lnTo>
                    <a:pt x="48" y="56"/>
                  </a:lnTo>
                  <a:lnTo>
                    <a:pt x="48" y="60"/>
                  </a:lnTo>
                  <a:lnTo>
                    <a:pt x="52" y="60"/>
                  </a:lnTo>
                  <a:lnTo>
                    <a:pt x="48" y="60"/>
                  </a:lnTo>
                  <a:lnTo>
                    <a:pt x="48" y="64"/>
                  </a:lnTo>
                  <a:lnTo>
                    <a:pt x="52" y="64"/>
                  </a:lnTo>
                  <a:lnTo>
                    <a:pt x="56" y="64"/>
                  </a:lnTo>
                  <a:lnTo>
                    <a:pt x="56" y="68"/>
                  </a:lnTo>
                  <a:lnTo>
                    <a:pt x="60" y="68"/>
                  </a:lnTo>
                  <a:lnTo>
                    <a:pt x="64" y="68"/>
                  </a:lnTo>
                  <a:lnTo>
                    <a:pt x="66" y="68"/>
                  </a:lnTo>
                  <a:lnTo>
                    <a:pt x="70" y="68"/>
                  </a:lnTo>
                  <a:lnTo>
                    <a:pt x="70" y="64"/>
                  </a:lnTo>
                  <a:lnTo>
                    <a:pt x="74" y="64"/>
                  </a:lnTo>
                  <a:lnTo>
                    <a:pt x="74" y="60"/>
                  </a:lnTo>
                  <a:lnTo>
                    <a:pt x="78" y="60"/>
                  </a:lnTo>
                  <a:lnTo>
                    <a:pt x="82" y="60"/>
                  </a:lnTo>
                  <a:lnTo>
                    <a:pt x="86" y="64"/>
                  </a:lnTo>
                  <a:lnTo>
                    <a:pt x="82" y="64"/>
                  </a:lnTo>
                  <a:lnTo>
                    <a:pt x="82" y="68"/>
                  </a:lnTo>
                  <a:lnTo>
                    <a:pt x="82" y="72"/>
                  </a:lnTo>
                  <a:lnTo>
                    <a:pt x="82" y="76"/>
                  </a:lnTo>
                  <a:lnTo>
                    <a:pt x="82" y="80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4" y="86"/>
                  </a:lnTo>
                  <a:lnTo>
                    <a:pt x="74" y="90"/>
                  </a:lnTo>
                  <a:lnTo>
                    <a:pt x="74" y="94"/>
                  </a:lnTo>
                  <a:lnTo>
                    <a:pt x="74" y="90"/>
                  </a:lnTo>
                  <a:lnTo>
                    <a:pt x="70" y="90"/>
                  </a:lnTo>
                  <a:lnTo>
                    <a:pt x="66" y="90"/>
                  </a:lnTo>
                  <a:lnTo>
                    <a:pt x="64" y="90"/>
                  </a:lnTo>
                  <a:lnTo>
                    <a:pt x="60" y="94"/>
                  </a:lnTo>
                  <a:lnTo>
                    <a:pt x="60" y="98"/>
                  </a:lnTo>
                  <a:lnTo>
                    <a:pt x="60" y="102"/>
                  </a:lnTo>
                  <a:lnTo>
                    <a:pt x="64" y="102"/>
                  </a:lnTo>
                  <a:lnTo>
                    <a:pt x="60" y="110"/>
                  </a:lnTo>
                  <a:lnTo>
                    <a:pt x="60" y="112"/>
                  </a:lnTo>
                  <a:lnTo>
                    <a:pt x="56" y="116"/>
                  </a:lnTo>
                </a:path>
              </a:pathLst>
            </a:custGeom>
            <a:noFill/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0" name="Freeform 202"/>
            <p:cNvSpPr/>
            <p:nvPr/>
          </p:nvSpPr>
          <p:spPr>
            <a:xfrm>
              <a:off x="8227440" y="5708880"/>
              <a:ext cx="177480" cy="193320"/>
            </a:xfrm>
            <a:custGeom>
              <a:avLst/>
              <a:gdLst/>
              <a:ahLst/>
              <a:rect l="l" t="t" r="r" b="b"/>
              <a:pathLst>
                <a:path w="112" h="122">
                  <a:moveTo>
                    <a:pt x="12" y="96"/>
                  </a:moveTo>
                  <a:lnTo>
                    <a:pt x="8" y="96"/>
                  </a:lnTo>
                  <a:lnTo>
                    <a:pt x="12" y="96"/>
                  </a:lnTo>
                  <a:lnTo>
                    <a:pt x="8" y="94"/>
                  </a:lnTo>
                  <a:lnTo>
                    <a:pt x="8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2" y="90"/>
                  </a:lnTo>
                  <a:lnTo>
                    <a:pt x="16" y="90"/>
                  </a:lnTo>
                  <a:lnTo>
                    <a:pt x="16" y="86"/>
                  </a:lnTo>
                  <a:lnTo>
                    <a:pt x="12" y="86"/>
                  </a:lnTo>
                  <a:lnTo>
                    <a:pt x="16" y="82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2" y="74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6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4" y="60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2"/>
                  </a:lnTo>
                  <a:lnTo>
                    <a:pt x="56" y="52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0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6" y="34"/>
                  </a:lnTo>
                  <a:lnTo>
                    <a:pt x="66" y="30"/>
                  </a:lnTo>
                  <a:lnTo>
                    <a:pt x="70" y="28"/>
                  </a:lnTo>
                  <a:lnTo>
                    <a:pt x="74" y="28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78" y="20"/>
                  </a:lnTo>
                  <a:lnTo>
                    <a:pt x="78" y="16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6" y="4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86" y="4"/>
                  </a:lnTo>
                  <a:lnTo>
                    <a:pt x="90" y="8"/>
                  </a:lnTo>
                  <a:lnTo>
                    <a:pt x="94" y="8"/>
                  </a:lnTo>
                  <a:lnTo>
                    <a:pt x="94" y="12"/>
                  </a:lnTo>
                  <a:lnTo>
                    <a:pt x="94" y="16"/>
                  </a:lnTo>
                  <a:lnTo>
                    <a:pt x="96" y="16"/>
                  </a:lnTo>
                  <a:lnTo>
                    <a:pt x="100" y="12"/>
                  </a:lnTo>
                  <a:lnTo>
                    <a:pt x="104" y="12"/>
                  </a:lnTo>
                  <a:lnTo>
                    <a:pt x="104" y="8"/>
                  </a:lnTo>
                  <a:lnTo>
                    <a:pt x="104" y="12"/>
                  </a:lnTo>
                  <a:lnTo>
                    <a:pt x="100" y="12"/>
                  </a:lnTo>
                  <a:lnTo>
                    <a:pt x="104" y="12"/>
                  </a:lnTo>
                  <a:lnTo>
                    <a:pt x="104" y="16"/>
                  </a:lnTo>
                  <a:lnTo>
                    <a:pt x="100" y="16"/>
                  </a:lnTo>
                  <a:lnTo>
                    <a:pt x="104" y="16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2" y="12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108" y="16"/>
                  </a:lnTo>
                  <a:lnTo>
                    <a:pt x="112" y="16"/>
                  </a:lnTo>
                  <a:lnTo>
                    <a:pt x="108" y="16"/>
                  </a:lnTo>
                  <a:lnTo>
                    <a:pt x="108" y="20"/>
                  </a:lnTo>
                  <a:lnTo>
                    <a:pt x="104" y="20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08" y="28"/>
                  </a:lnTo>
                  <a:lnTo>
                    <a:pt x="108" y="30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8"/>
                  </a:lnTo>
                  <a:lnTo>
                    <a:pt x="100" y="40"/>
                  </a:lnTo>
                  <a:lnTo>
                    <a:pt x="96" y="40"/>
                  </a:lnTo>
                  <a:lnTo>
                    <a:pt x="96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0" y="52"/>
                  </a:lnTo>
                  <a:lnTo>
                    <a:pt x="90" y="56"/>
                  </a:lnTo>
                  <a:lnTo>
                    <a:pt x="86" y="56"/>
                  </a:lnTo>
                  <a:lnTo>
                    <a:pt x="90" y="64"/>
                  </a:lnTo>
                  <a:lnTo>
                    <a:pt x="94" y="64"/>
                  </a:lnTo>
                  <a:lnTo>
                    <a:pt x="94" y="68"/>
                  </a:lnTo>
                  <a:lnTo>
                    <a:pt x="90" y="68"/>
                  </a:lnTo>
                  <a:lnTo>
                    <a:pt x="90" y="64"/>
                  </a:lnTo>
                  <a:lnTo>
                    <a:pt x="90" y="68"/>
                  </a:lnTo>
                  <a:lnTo>
                    <a:pt x="86" y="68"/>
                  </a:lnTo>
                  <a:lnTo>
                    <a:pt x="86" y="64"/>
                  </a:lnTo>
                  <a:lnTo>
                    <a:pt x="82" y="64"/>
                  </a:lnTo>
                  <a:lnTo>
                    <a:pt x="82" y="68"/>
                  </a:lnTo>
                  <a:lnTo>
                    <a:pt x="78" y="68"/>
                  </a:lnTo>
                  <a:lnTo>
                    <a:pt x="78" y="70"/>
                  </a:lnTo>
                  <a:lnTo>
                    <a:pt x="74" y="70"/>
                  </a:lnTo>
                  <a:lnTo>
                    <a:pt x="70" y="70"/>
                  </a:lnTo>
                  <a:lnTo>
                    <a:pt x="70" y="74"/>
                  </a:lnTo>
                  <a:lnTo>
                    <a:pt x="66" y="74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6" y="90"/>
                  </a:lnTo>
                  <a:lnTo>
                    <a:pt x="64" y="90"/>
                  </a:lnTo>
                  <a:lnTo>
                    <a:pt x="64" y="94"/>
                  </a:lnTo>
                  <a:lnTo>
                    <a:pt x="60" y="96"/>
                  </a:lnTo>
                  <a:lnTo>
                    <a:pt x="60" y="100"/>
                  </a:lnTo>
                  <a:lnTo>
                    <a:pt x="60" y="104"/>
                  </a:lnTo>
                  <a:lnTo>
                    <a:pt x="56" y="104"/>
                  </a:lnTo>
                  <a:lnTo>
                    <a:pt x="56" y="108"/>
                  </a:lnTo>
                  <a:lnTo>
                    <a:pt x="60" y="108"/>
                  </a:lnTo>
                  <a:lnTo>
                    <a:pt x="60" y="104"/>
                  </a:lnTo>
                  <a:lnTo>
                    <a:pt x="60" y="108"/>
                  </a:lnTo>
                  <a:lnTo>
                    <a:pt x="56" y="108"/>
                  </a:lnTo>
                  <a:lnTo>
                    <a:pt x="52" y="108"/>
                  </a:lnTo>
                  <a:lnTo>
                    <a:pt x="52" y="112"/>
                  </a:lnTo>
                  <a:lnTo>
                    <a:pt x="48" y="116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2"/>
                  </a:lnTo>
                  <a:lnTo>
                    <a:pt x="36" y="122"/>
                  </a:lnTo>
                  <a:lnTo>
                    <a:pt x="34" y="122"/>
                  </a:lnTo>
                  <a:lnTo>
                    <a:pt x="34" y="120"/>
                  </a:lnTo>
                  <a:lnTo>
                    <a:pt x="30" y="120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0" y="120"/>
                  </a:lnTo>
                  <a:lnTo>
                    <a:pt x="26" y="120"/>
                  </a:lnTo>
                  <a:lnTo>
                    <a:pt x="26" y="122"/>
                  </a:lnTo>
                  <a:lnTo>
                    <a:pt x="26" y="120"/>
                  </a:lnTo>
                  <a:lnTo>
                    <a:pt x="22" y="116"/>
                  </a:lnTo>
                  <a:lnTo>
                    <a:pt x="20" y="116"/>
                  </a:lnTo>
                  <a:lnTo>
                    <a:pt x="16" y="112"/>
                  </a:lnTo>
                  <a:lnTo>
                    <a:pt x="12" y="112"/>
                  </a:lnTo>
                  <a:lnTo>
                    <a:pt x="12" y="116"/>
                  </a:lnTo>
                  <a:lnTo>
                    <a:pt x="8" y="116"/>
                  </a:lnTo>
                  <a:lnTo>
                    <a:pt x="4" y="116"/>
                  </a:lnTo>
                  <a:lnTo>
                    <a:pt x="4" y="112"/>
                  </a:lnTo>
                  <a:lnTo>
                    <a:pt x="0" y="112"/>
                  </a:lnTo>
                  <a:lnTo>
                    <a:pt x="4" y="112"/>
                  </a:lnTo>
                  <a:lnTo>
                    <a:pt x="4" y="108"/>
                  </a:lnTo>
                  <a:lnTo>
                    <a:pt x="8" y="108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0" y="112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4" y="104"/>
                  </a:lnTo>
                  <a:lnTo>
                    <a:pt x="8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4"/>
                  </a:lnTo>
                  <a:lnTo>
                    <a:pt x="8" y="96"/>
                  </a:lnTo>
                  <a:lnTo>
                    <a:pt x="12" y="9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1" name="Freeform 203"/>
            <p:cNvSpPr/>
            <p:nvPr/>
          </p:nvSpPr>
          <p:spPr>
            <a:xfrm>
              <a:off x="8227440" y="5708880"/>
              <a:ext cx="177480" cy="193320"/>
            </a:xfrm>
            <a:custGeom>
              <a:avLst/>
              <a:gdLst/>
              <a:ahLst/>
              <a:rect l="l" t="t" r="r" b="b"/>
              <a:pathLst>
                <a:path w="112" h="122">
                  <a:moveTo>
                    <a:pt x="12" y="96"/>
                  </a:moveTo>
                  <a:lnTo>
                    <a:pt x="8" y="96"/>
                  </a:lnTo>
                  <a:lnTo>
                    <a:pt x="12" y="96"/>
                  </a:lnTo>
                  <a:lnTo>
                    <a:pt x="8" y="94"/>
                  </a:lnTo>
                  <a:lnTo>
                    <a:pt x="8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2" y="90"/>
                  </a:lnTo>
                  <a:lnTo>
                    <a:pt x="16" y="90"/>
                  </a:lnTo>
                  <a:lnTo>
                    <a:pt x="16" y="86"/>
                  </a:lnTo>
                  <a:lnTo>
                    <a:pt x="12" y="86"/>
                  </a:lnTo>
                  <a:lnTo>
                    <a:pt x="16" y="82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2" y="74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6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4" y="60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2"/>
                  </a:lnTo>
                  <a:lnTo>
                    <a:pt x="56" y="52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0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6" y="34"/>
                  </a:lnTo>
                  <a:lnTo>
                    <a:pt x="66" y="30"/>
                  </a:lnTo>
                  <a:lnTo>
                    <a:pt x="70" y="28"/>
                  </a:lnTo>
                  <a:lnTo>
                    <a:pt x="74" y="28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78" y="20"/>
                  </a:lnTo>
                  <a:lnTo>
                    <a:pt x="78" y="16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6" y="4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86" y="4"/>
                  </a:lnTo>
                  <a:lnTo>
                    <a:pt x="90" y="8"/>
                  </a:lnTo>
                  <a:lnTo>
                    <a:pt x="94" y="8"/>
                  </a:lnTo>
                  <a:lnTo>
                    <a:pt x="94" y="12"/>
                  </a:lnTo>
                  <a:lnTo>
                    <a:pt x="94" y="16"/>
                  </a:lnTo>
                  <a:lnTo>
                    <a:pt x="96" y="16"/>
                  </a:lnTo>
                  <a:lnTo>
                    <a:pt x="100" y="12"/>
                  </a:lnTo>
                  <a:lnTo>
                    <a:pt x="104" y="12"/>
                  </a:lnTo>
                  <a:lnTo>
                    <a:pt x="104" y="8"/>
                  </a:lnTo>
                  <a:lnTo>
                    <a:pt x="104" y="12"/>
                  </a:lnTo>
                  <a:lnTo>
                    <a:pt x="100" y="12"/>
                  </a:lnTo>
                  <a:lnTo>
                    <a:pt x="104" y="12"/>
                  </a:lnTo>
                  <a:lnTo>
                    <a:pt x="104" y="16"/>
                  </a:lnTo>
                  <a:lnTo>
                    <a:pt x="100" y="16"/>
                  </a:lnTo>
                  <a:lnTo>
                    <a:pt x="104" y="16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2" y="12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108" y="16"/>
                  </a:lnTo>
                  <a:lnTo>
                    <a:pt x="112" y="16"/>
                  </a:lnTo>
                  <a:lnTo>
                    <a:pt x="108" y="16"/>
                  </a:lnTo>
                  <a:lnTo>
                    <a:pt x="108" y="20"/>
                  </a:lnTo>
                  <a:lnTo>
                    <a:pt x="104" y="20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08" y="28"/>
                  </a:lnTo>
                  <a:lnTo>
                    <a:pt x="108" y="30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8"/>
                  </a:lnTo>
                  <a:lnTo>
                    <a:pt x="100" y="40"/>
                  </a:lnTo>
                  <a:lnTo>
                    <a:pt x="96" y="40"/>
                  </a:lnTo>
                  <a:lnTo>
                    <a:pt x="96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0" y="52"/>
                  </a:lnTo>
                  <a:lnTo>
                    <a:pt x="90" y="56"/>
                  </a:lnTo>
                  <a:lnTo>
                    <a:pt x="86" y="56"/>
                  </a:lnTo>
                  <a:lnTo>
                    <a:pt x="90" y="64"/>
                  </a:lnTo>
                  <a:lnTo>
                    <a:pt x="94" y="64"/>
                  </a:lnTo>
                  <a:lnTo>
                    <a:pt x="94" y="68"/>
                  </a:lnTo>
                  <a:lnTo>
                    <a:pt x="90" y="68"/>
                  </a:lnTo>
                  <a:lnTo>
                    <a:pt x="90" y="64"/>
                  </a:lnTo>
                  <a:lnTo>
                    <a:pt x="90" y="68"/>
                  </a:lnTo>
                  <a:lnTo>
                    <a:pt x="86" y="68"/>
                  </a:lnTo>
                  <a:lnTo>
                    <a:pt x="86" y="64"/>
                  </a:lnTo>
                  <a:lnTo>
                    <a:pt x="82" y="64"/>
                  </a:lnTo>
                  <a:lnTo>
                    <a:pt x="82" y="68"/>
                  </a:lnTo>
                  <a:lnTo>
                    <a:pt x="78" y="68"/>
                  </a:lnTo>
                  <a:lnTo>
                    <a:pt x="78" y="70"/>
                  </a:lnTo>
                  <a:lnTo>
                    <a:pt x="74" y="70"/>
                  </a:lnTo>
                  <a:lnTo>
                    <a:pt x="70" y="70"/>
                  </a:lnTo>
                  <a:lnTo>
                    <a:pt x="70" y="74"/>
                  </a:lnTo>
                  <a:lnTo>
                    <a:pt x="66" y="74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6" y="90"/>
                  </a:lnTo>
                  <a:lnTo>
                    <a:pt x="64" y="90"/>
                  </a:lnTo>
                  <a:lnTo>
                    <a:pt x="64" y="94"/>
                  </a:lnTo>
                  <a:lnTo>
                    <a:pt x="60" y="96"/>
                  </a:lnTo>
                  <a:lnTo>
                    <a:pt x="60" y="100"/>
                  </a:lnTo>
                  <a:lnTo>
                    <a:pt x="60" y="104"/>
                  </a:lnTo>
                  <a:lnTo>
                    <a:pt x="56" y="104"/>
                  </a:lnTo>
                  <a:lnTo>
                    <a:pt x="56" y="108"/>
                  </a:lnTo>
                  <a:lnTo>
                    <a:pt x="60" y="108"/>
                  </a:lnTo>
                  <a:lnTo>
                    <a:pt x="60" y="104"/>
                  </a:lnTo>
                  <a:lnTo>
                    <a:pt x="60" y="108"/>
                  </a:lnTo>
                  <a:lnTo>
                    <a:pt x="56" y="108"/>
                  </a:lnTo>
                  <a:lnTo>
                    <a:pt x="52" y="108"/>
                  </a:lnTo>
                  <a:lnTo>
                    <a:pt x="52" y="112"/>
                  </a:lnTo>
                  <a:lnTo>
                    <a:pt x="48" y="116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2"/>
                  </a:lnTo>
                  <a:lnTo>
                    <a:pt x="36" y="122"/>
                  </a:lnTo>
                  <a:lnTo>
                    <a:pt x="34" y="122"/>
                  </a:lnTo>
                  <a:lnTo>
                    <a:pt x="34" y="120"/>
                  </a:lnTo>
                  <a:lnTo>
                    <a:pt x="30" y="120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0" y="120"/>
                  </a:lnTo>
                  <a:lnTo>
                    <a:pt x="26" y="120"/>
                  </a:lnTo>
                  <a:lnTo>
                    <a:pt x="26" y="122"/>
                  </a:lnTo>
                  <a:lnTo>
                    <a:pt x="26" y="120"/>
                  </a:lnTo>
                  <a:lnTo>
                    <a:pt x="22" y="116"/>
                  </a:lnTo>
                  <a:lnTo>
                    <a:pt x="20" y="116"/>
                  </a:lnTo>
                  <a:lnTo>
                    <a:pt x="16" y="112"/>
                  </a:lnTo>
                  <a:lnTo>
                    <a:pt x="12" y="112"/>
                  </a:lnTo>
                  <a:lnTo>
                    <a:pt x="12" y="116"/>
                  </a:lnTo>
                  <a:lnTo>
                    <a:pt x="8" y="116"/>
                  </a:lnTo>
                  <a:lnTo>
                    <a:pt x="4" y="116"/>
                  </a:lnTo>
                  <a:lnTo>
                    <a:pt x="4" y="112"/>
                  </a:lnTo>
                  <a:lnTo>
                    <a:pt x="0" y="112"/>
                  </a:lnTo>
                  <a:lnTo>
                    <a:pt x="4" y="112"/>
                  </a:lnTo>
                  <a:lnTo>
                    <a:pt x="4" y="108"/>
                  </a:lnTo>
                  <a:lnTo>
                    <a:pt x="8" y="108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0" y="112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4" y="104"/>
                  </a:lnTo>
                  <a:lnTo>
                    <a:pt x="8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4"/>
                  </a:lnTo>
                  <a:lnTo>
                    <a:pt x="8" y="96"/>
                  </a:lnTo>
                  <a:lnTo>
                    <a:pt x="12" y="96"/>
                  </a:lnTo>
                </a:path>
              </a:pathLst>
            </a:custGeom>
            <a:noFill/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2" name="Freeform 204"/>
            <p:cNvSpPr/>
            <p:nvPr/>
          </p:nvSpPr>
          <p:spPr>
            <a:xfrm>
              <a:off x="8002080" y="4749840"/>
              <a:ext cx="215640" cy="117000"/>
            </a:xfrm>
            <a:custGeom>
              <a:avLst/>
              <a:gdLst/>
              <a:ahLst/>
              <a:rect l="l" t="t" r="r" b="b"/>
              <a:pathLst>
                <a:path w="136" h="74">
                  <a:moveTo>
                    <a:pt x="14" y="12"/>
                  </a:moveTo>
                  <a:lnTo>
                    <a:pt x="6" y="8"/>
                  </a:lnTo>
                  <a:lnTo>
                    <a:pt x="0" y="0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close/>
                  <a:moveTo>
                    <a:pt x="48" y="26"/>
                  </a:moveTo>
                  <a:lnTo>
                    <a:pt x="34" y="18"/>
                  </a:lnTo>
                  <a:lnTo>
                    <a:pt x="30" y="12"/>
                  </a:lnTo>
                  <a:lnTo>
                    <a:pt x="48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8" y="26"/>
                  </a:lnTo>
                  <a:close/>
                  <a:moveTo>
                    <a:pt x="2" y="18"/>
                  </a:moveTo>
                  <a:lnTo>
                    <a:pt x="0" y="14"/>
                  </a:lnTo>
                  <a:lnTo>
                    <a:pt x="6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close/>
                  <a:moveTo>
                    <a:pt x="10" y="22"/>
                  </a:moveTo>
                  <a:lnTo>
                    <a:pt x="6" y="20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22"/>
                  </a:lnTo>
                  <a:close/>
                  <a:moveTo>
                    <a:pt x="18" y="28"/>
                  </a:moveTo>
                  <a:lnTo>
                    <a:pt x="14" y="22"/>
                  </a:lnTo>
                  <a:lnTo>
                    <a:pt x="12" y="22"/>
                  </a:lnTo>
                  <a:lnTo>
                    <a:pt x="12" y="18"/>
                  </a:lnTo>
                  <a:lnTo>
                    <a:pt x="18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8"/>
                  </a:lnTo>
                  <a:close/>
                  <a:moveTo>
                    <a:pt x="12" y="28"/>
                  </a:moveTo>
                  <a:lnTo>
                    <a:pt x="12" y="28"/>
                  </a:lnTo>
                  <a:lnTo>
                    <a:pt x="12" y="24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28"/>
                  </a:moveTo>
                  <a:lnTo>
                    <a:pt x="20" y="28"/>
                  </a:lnTo>
                  <a:lnTo>
                    <a:pt x="24" y="26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2" y="28"/>
                  </a:lnTo>
                  <a:close/>
                  <a:moveTo>
                    <a:pt x="134" y="60"/>
                  </a:moveTo>
                  <a:lnTo>
                    <a:pt x="132" y="56"/>
                  </a:lnTo>
                  <a:lnTo>
                    <a:pt x="136" y="56"/>
                  </a:lnTo>
                  <a:lnTo>
                    <a:pt x="134" y="60"/>
                  </a:lnTo>
                  <a:lnTo>
                    <a:pt x="134" y="60"/>
                  </a:lnTo>
                  <a:lnTo>
                    <a:pt x="134" y="60"/>
                  </a:lnTo>
                  <a:close/>
                  <a:moveTo>
                    <a:pt x="58" y="74"/>
                  </a:moveTo>
                  <a:lnTo>
                    <a:pt x="48" y="68"/>
                  </a:lnTo>
                  <a:lnTo>
                    <a:pt x="56" y="72"/>
                  </a:lnTo>
                  <a:lnTo>
                    <a:pt x="58" y="74"/>
                  </a:lnTo>
                  <a:lnTo>
                    <a:pt x="58" y="74"/>
                  </a:lnTo>
                  <a:lnTo>
                    <a:pt x="58" y="74"/>
                  </a:lnTo>
                  <a:close/>
                  <a:moveTo>
                    <a:pt x="68" y="34"/>
                  </a:moveTo>
                  <a:lnTo>
                    <a:pt x="70" y="42"/>
                  </a:lnTo>
                  <a:lnTo>
                    <a:pt x="62" y="34"/>
                  </a:lnTo>
                  <a:lnTo>
                    <a:pt x="58" y="22"/>
                  </a:lnTo>
                  <a:lnTo>
                    <a:pt x="62" y="24"/>
                  </a:lnTo>
                  <a:lnTo>
                    <a:pt x="64" y="28"/>
                  </a:lnTo>
                  <a:lnTo>
                    <a:pt x="64" y="30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8" y="34"/>
                  </a:lnTo>
                  <a:close/>
                  <a:moveTo>
                    <a:pt x="62" y="46"/>
                  </a:moveTo>
                  <a:lnTo>
                    <a:pt x="60" y="46"/>
                  </a:lnTo>
                  <a:lnTo>
                    <a:pt x="48" y="44"/>
                  </a:lnTo>
                  <a:lnTo>
                    <a:pt x="44" y="38"/>
                  </a:lnTo>
                  <a:lnTo>
                    <a:pt x="56" y="40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2" y="46"/>
                  </a:lnTo>
                  <a:close/>
                  <a:moveTo>
                    <a:pt x="84" y="56"/>
                  </a:moveTo>
                  <a:lnTo>
                    <a:pt x="84" y="60"/>
                  </a:lnTo>
                  <a:lnTo>
                    <a:pt x="76" y="56"/>
                  </a:lnTo>
                  <a:lnTo>
                    <a:pt x="68" y="50"/>
                  </a:lnTo>
                  <a:lnTo>
                    <a:pt x="80" y="54"/>
                  </a:lnTo>
                  <a:lnTo>
                    <a:pt x="84" y="56"/>
                  </a:lnTo>
                  <a:lnTo>
                    <a:pt x="84" y="56"/>
                  </a:lnTo>
                  <a:lnTo>
                    <a:pt x="84" y="5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3" name="Freeform 205"/>
            <p:cNvSpPr/>
            <p:nvPr/>
          </p:nvSpPr>
          <p:spPr>
            <a:xfrm>
              <a:off x="8471880" y="4965840"/>
              <a:ext cx="60120" cy="69480"/>
            </a:xfrm>
            <a:custGeom>
              <a:avLst/>
              <a:gdLst/>
              <a:ahLst/>
              <a:rect l="l" t="t" r="r" b="b"/>
              <a:pathLst>
                <a:path w="38" h="44">
                  <a:moveTo>
                    <a:pt x="38" y="0"/>
                  </a:moveTo>
                  <a:lnTo>
                    <a:pt x="30" y="8"/>
                  </a:lnTo>
                  <a:lnTo>
                    <a:pt x="36" y="4"/>
                  </a:lnTo>
                  <a:lnTo>
                    <a:pt x="36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0" y="14"/>
                  </a:lnTo>
                  <a:lnTo>
                    <a:pt x="16" y="8"/>
                  </a:lnTo>
                  <a:lnTo>
                    <a:pt x="22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close/>
                  <a:moveTo>
                    <a:pt x="2" y="30"/>
                  </a:moveTo>
                  <a:lnTo>
                    <a:pt x="0" y="26"/>
                  </a:lnTo>
                  <a:lnTo>
                    <a:pt x="4" y="20"/>
                  </a:lnTo>
                  <a:lnTo>
                    <a:pt x="12" y="16"/>
                  </a:lnTo>
                  <a:lnTo>
                    <a:pt x="16" y="22"/>
                  </a:lnTo>
                  <a:lnTo>
                    <a:pt x="18" y="28"/>
                  </a:lnTo>
                  <a:lnTo>
                    <a:pt x="16" y="28"/>
                  </a:lnTo>
                  <a:lnTo>
                    <a:pt x="1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close/>
                  <a:moveTo>
                    <a:pt x="10" y="44"/>
                  </a:moveTo>
                  <a:lnTo>
                    <a:pt x="10" y="44"/>
                  </a:lnTo>
                  <a:lnTo>
                    <a:pt x="10" y="42"/>
                  </a:lnTo>
                  <a:lnTo>
                    <a:pt x="16" y="42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4" name="Freeform 206"/>
            <p:cNvSpPr/>
            <p:nvPr/>
          </p:nvSpPr>
          <p:spPr>
            <a:xfrm>
              <a:off x="8227440" y="4930920"/>
              <a:ext cx="66240" cy="117000"/>
            </a:xfrm>
            <a:custGeom>
              <a:avLst/>
              <a:gdLst/>
              <a:ahLst/>
              <a:rect l="l" t="t" r="r" b="b"/>
              <a:pathLst>
                <a:path w="42" h="74">
                  <a:moveTo>
                    <a:pt x="8" y="6"/>
                  </a:moveTo>
                  <a:lnTo>
                    <a:pt x="12" y="12"/>
                  </a:lnTo>
                  <a:lnTo>
                    <a:pt x="4" y="14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close/>
                  <a:moveTo>
                    <a:pt x="28" y="48"/>
                  </a:moveTo>
                  <a:lnTo>
                    <a:pt x="24" y="44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48"/>
                  </a:lnTo>
                  <a:close/>
                  <a:moveTo>
                    <a:pt x="40" y="64"/>
                  </a:moveTo>
                  <a:lnTo>
                    <a:pt x="36" y="62"/>
                  </a:lnTo>
                  <a:lnTo>
                    <a:pt x="36" y="60"/>
                  </a:lnTo>
                  <a:lnTo>
                    <a:pt x="40" y="6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0" y="64"/>
                  </a:lnTo>
                  <a:close/>
                  <a:moveTo>
                    <a:pt x="42" y="74"/>
                  </a:moveTo>
                  <a:lnTo>
                    <a:pt x="40" y="72"/>
                  </a:lnTo>
                  <a:lnTo>
                    <a:pt x="40" y="70"/>
                  </a:lnTo>
                  <a:lnTo>
                    <a:pt x="42" y="72"/>
                  </a:lnTo>
                  <a:lnTo>
                    <a:pt x="42" y="74"/>
                  </a:lnTo>
                  <a:lnTo>
                    <a:pt x="42" y="74"/>
                  </a:lnTo>
                  <a:lnTo>
                    <a:pt x="42" y="74"/>
                  </a:lnTo>
                  <a:close/>
                  <a:moveTo>
                    <a:pt x="18" y="12"/>
                  </a:moveTo>
                  <a:lnTo>
                    <a:pt x="18" y="12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close/>
                  <a:moveTo>
                    <a:pt x="14" y="28"/>
                  </a:moveTo>
                  <a:lnTo>
                    <a:pt x="12" y="22"/>
                  </a:lnTo>
                  <a:lnTo>
                    <a:pt x="10" y="20"/>
                  </a:lnTo>
                  <a:lnTo>
                    <a:pt x="12" y="18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24"/>
                  </a:moveTo>
                  <a:lnTo>
                    <a:pt x="20" y="24"/>
                  </a:lnTo>
                  <a:lnTo>
                    <a:pt x="24" y="20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close/>
                  <a:moveTo>
                    <a:pt x="28" y="32"/>
                  </a:moveTo>
                  <a:lnTo>
                    <a:pt x="24" y="30"/>
                  </a:lnTo>
                  <a:lnTo>
                    <a:pt x="24" y="28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5" name="Freeform 207"/>
            <p:cNvSpPr/>
            <p:nvPr/>
          </p:nvSpPr>
          <p:spPr>
            <a:xfrm>
              <a:off x="8170200" y="5058000"/>
              <a:ext cx="95040" cy="53640"/>
            </a:xfrm>
            <a:custGeom>
              <a:avLst/>
              <a:gdLst/>
              <a:ahLst/>
              <a:rect l="l" t="t" r="r" b="b"/>
              <a:pathLst>
                <a:path w="60" h="34">
                  <a:moveTo>
                    <a:pt x="22" y="14"/>
                  </a:moveTo>
                  <a:lnTo>
                    <a:pt x="42" y="30"/>
                  </a:lnTo>
                  <a:lnTo>
                    <a:pt x="42" y="34"/>
                  </a:lnTo>
                  <a:lnTo>
                    <a:pt x="36" y="34"/>
                  </a:lnTo>
                  <a:lnTo>
                    <a:pt x="30" y="28"/>
                  </a:lnTo>
                  <a:lnTo>
                    <a:pt x="18" y="22"/>
                  </a:lnTo>
                  <a:lnTo>
                    <a:pt x="6" y="10"/>
                  </a:lnTo>
                  <a:lnTo>
                    <a:pt x="0" y="0"/>
                  </a:lnTo>
                  <a:lnTo>
                    <a:pt x="18" y="1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4"/>
                  </a:lnTo>
                  <a:close/>
                  <a:moveTo>
                    <a:pt x="48" y="16"/>
                  </a:moveTo>
                  <a:lnTo>
                    <a:pt x="44" y="12"/>
                  </a:lnTo>
                  <a:lnTo>
                    <a:pt x="46" y="12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48" y="12"/>
                  </a:lnTo>
                  <a:lnTo>
                    <a:pt x="50" y="14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6"/>
                  </a:lnTo>
                  <a:close/>
                  <a:moveTo>
                    <a:pt x="58" y="24"/>
                  </a:moveTo>
                  <a:lnTo>
                    <a:pt x="54" y="18"/>
                  </a:lnTo>
                  <a:lnTo>
                    <a:pt x="60" y="20"/>
                  </a:lnTo>
                  <a:lnTo>
                    <a:pt x="60" y="24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6" name="Freeform 208"/>
            <p:cNvSpPr/>
            <p:nvPr/>
          </p:nvSpPr>
          <p:spPr>
            <a:xfrm>
              <a:off x="537480" y="3794040"/>
              <a:ext cx="2880" cy="2880"/>
            </a:xfrm>
            <a:custGeom>
              <a:avLst/>
              <a:gdLst/>
              <a:ahLst/>
              <a:rect l="l" t="t" r="r" b="b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7" name="Freeform 209"/>
            <p:cNvSpPr/>
            <p:nvPr/>
          </p:nvSpPr>
          <p:spPr>
            <a:xfrm>
              <a:off x="6890760" y="4842000"/>
              <a:ext cx="2880" cy="2880"/>
            </a:xfrm>
            <a:custGeom>
              <a:avLst/>
              <a:gdLst/>
              <a:ahLst/>
              <a:rect l="l" t="t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8" name="Freeform 210"/>
            <p:cNvSpPr/>
            <p:nvPr/>
          </p:nvSpPr>
          <p:spPr>
            <a:xfrm>
              <a:off x="7786080" y="4149720"/>
              <a:ext cx="6120" cy="12240"/>
            </a:xfrm>
            <a:custGeom>
              <a:avLst/>
              <a:gdLst/>
              <a:ahLst/>
              <a:rect l="l" t="t" r="r" b="b"/>
              <a:pathLst>
                <a:path w="4" h="8">
                  <a:moveTo>
                    <a:pt x="0" y="8"/>
                  </a:moveTo>
                  <a:lnTo>
                    <a:pt x="0" y="6"/>
                  </a:lnTo>
                  <a:lnTo>
                    <a:pt x="4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9" name="Freeform 211"/>
            <p:cNvSpPr/>
            <p:nvPr/>
          </p:nvSpPr>
          <p:spPr>
            <a:xfrm>
              <a:off x="7808400" y="4114800"/>
              <a:ext cx="2880" cy="6120"/>
            </a:xfrm>
            <a:custGeom>
              <a:avLst/>
              <a:gdLst/>
              <a:ahLst/>
              <a:rect l="l" t="t" r="r" b="b"/>
              <a:pathLst>
                <a:path w="2" h="4">
                  <a:moveTo>
                    <a:pt x="2" y="0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0" name="Freeform 212"/>
            <p:cNvSpPr/>
            <p:nvPr/>
          </p:nvSpPr>
          <p:spPr>
            <a:xfrm>
              <a:off x="7541640" y="4343400"/>
              <a:ext cx="2880" cy="2880"/>
            </a:xfrm>
            <a:custGeom>
              <a:avLst/>
              <a:gdLst/>
              <a:ahLst/>
              <a:rect l="l" t="t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1" name="Freeform 214"/>
            <p:cNvSpPr/>
            <p:nvPr/>
          </p:nvSpPr>
          <p:spPr>
            <a:xfrm>
              <a:off x="8046360" y="4324320"/>
              <a:ext cx="2880" cy="2880"/>
            </a:xfrm>
            <a:custGeom>
              <a:avLst/>
              <a:gdLst/>
              <a:ahLst/>
              <a:rect l="l" t="t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2" name="Freeform 215"/>
            <p:cNvSpPr/>
            <p:nvPr/>
          </p:nvSpPr>
          <p:spPr>
            <a:xfrm>
              <a:off x="3099960" y="6064200"/>
              <a:ext cx="75960" cy="37800"/>
            </a:xfrm>
            <a:custGeom>
              <a:avLst/>
              <a:gdLst/>
              <a:ahLst/>
              <a:rect l="l" t="t" r="r" b="b"/>
              <a:pathLst>
                <a:path w="48" h="24">
                  <a:moveTo>
                    <a:pt x="30" y="12"/>
                  </a:moveTo>
                  <a:lnTo>
                    <a:pt x="26" y="6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40" y="8"/>
                  </a:lnTo>
                  <a:lnTo>
                    <a:pt x="40" y="2"/>
                  </a:lnTo>
                  <a:lnTo>
                    <a:pt x="44" y="2"/>
                  </a:lnTo>
                  <a:lnTo>
                    <a:pt x="46" y="6"/>
                  </a:lnTo>
                  <a:lnTo>
                    <a:pt x="42" y="6"/>
                  </a:lnTo>
                  <a:lnTo>
                    <a:pt x="48" y="8"/>
                  </a:lnTo>
                  <a:lnTo>
                    <a:pt x="38" y="14"/>
                  </a:lnTo>
                  <a:lnTo>
                    <a:pt x="30" y="12"/>
                  </a:lnTo>
                  <a:lnTo>
                    <a:pt x="34" y="18"/>
                  </a:lnTo>
                  <a:lnTo>
                    <a:pt x="26" y="16"/>
                  </a:lnTo>
                  <a:lnTo>
                    <a:pt x="28" y="20"/>
                  </a:lnTo>
                  <a:lnTo>
                    <a:pt x="24" y="20"/>
                  </a:lnTo>
                  <a:lnTo>
                    <a:pt x="24" y="24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2"/>
                  </a:lnTo>
                  <a:close/>
                  <a:moveTo>
                    <a:pt x="10" y="12"/>
                  </a:moveTo>
                  <a:lnTo>
                    <a:pt x="14" y="8"/>
                  </a:lnTo>
                  <a:lnTo>
                    <a:pt x="6" y="8"/>
                  </a:lnTo>
                  <a:lnTo>
                    <a:pt x="14" y="8"/>
                  </a:lnTo>
                  <a:lnTo>
                    <a:pt x="6" y="2"/>
                  </a:lnTo>
                  <a:lnTo>
                    <a:pt x="14" y="4"/>
                  </a:lnTo>
                  <a:lnTo>
                    <a:pt x="14" y="2"/>
                  </a:lnTo>
                  <a:lnTo>
                    <a:pt x="26" y="2"/>
                  </a:lnTo>
                  <a:lnTo>
                    <a:pt x="10" y="20"/>
                  </a:lnTo>
                  <a:lnTo>
                    <a:pt x="6" y="22"/>
                  </a:lnTo>
                  <a:lnTo>
                    <a:pt x="2" y="18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  <a:moveTo>
                    <a:pt x="2" y="14"/>
                  </a:moveTo>
                  <a:lnTo>
                    <a:pt x="0" y="12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3" name="Freeform 216"/>
            <p:cNvSpPr/>
            <p:nvPr/>
          </p:nvSpPr>
          <p:spPr>
            <a:xfrm>
              <a:off x="3049200" y="3641760"/>
              <a:ext cx="2880" cy="6120"/>
            </a:xfrm>
            <a:custGeom>
              <a:avLst/>
              <a:gdLst/>
              <a:ahLst/>
              <a:rect l="l" t="t" r="r" b="b"/>
              <a:pathLst>
                <a:path w="2" h="4">
                  <a:moveTo>
                    <a:pt x="2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4" name="Freeform 217"/>
            <p:cNvSpPr/>
            <p:nvPr/>
          </p:nvSpPr>
          <p:spPr>
            <a:xfrm>
              <a:off x="4776120" y="4165560"/>
              <a:ext cx="53640" cy="53640"/>
            </a:xfrm>
            <a:custGeom>
              <a:avLst/>
              <a:gdLst/>
              <a:ahLst/>
              <a:rect l="l" t="t" r="r" b="b"/>
              <a:pathLst>
                <a:path w="34" h="34">
                  <a:moveTo>
                    <a:pt x="8" y="12"/>
                  </a:moveTo>
                  <a:lnTo>
                    <a:pt x="8" y="12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5" name="Freeform 218"/>
            <p:cNvSpPr/>
            <p:nvPr/>
          </p:nvSpPr>
          <p:spPr>
            <a:xfrm>
              <a:off x="5198400" y="4552920"/>
              <a:ext cx="69480" cy="88560"/>
            </a:xfrm>
            <a:custGeom>
              <a:avLst/>
              <a:gdLst/>
              <a:ahLst/>
              <a:rect l="l" t="t" r="r" b="b"/>
              <a:pathLst>
                <a:path w="44" h="56">
                  <a:moveTo>
                    <a:pt x="22" y="0"/>
                  </a:moveTo>
                  <a:lnTo>
                    <a:pt x="24" y="0"/>
                  </a:lnTo>
                  <a:lnTo>
                    <a:pt x="24" y="4"/>
                  </a:lnTo>
                  <a:lnTo>
                    <a:pt x="28" y="0"/>
                  </a:lnTo>
                  <a:lnTo>
                    <a:pt x="28" y="4"/>
                  </a:lnTo>
                  <a:lnTo>
                    <a:pt x="32" y="4"/>
                  </a:lnTo>
                  <a:lnTo>
                    <a:pt x="32" y="0"/>
                  </a:lnTo>
                  <a:lnTo>
                    <a:pt x="32" y="4"/>
                  </a:lnTo>
                  <a:lnTo>
                    <a:pt x="32" y="6"/>
                  </a:lnTo>
                  <a:lnTo>
                    <a:pt x="36" y="6"/>
                  </a:lnTo>
                  <a:lnTo>
                    <a:pt x="32" y="6"/>
                  </a:lnTo>
                  <a:lnTo>
                    <a:pt x="36" y="6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36" y="10"/>
                  </a:lnTo>
                  <a:lnTo>
                    <a:pt x="36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10"/>
                  </a:lnTo>
                  <a:lnTo>
                    <a:pt x="40" y="10"/>
                  </a:lnTo>
                  <a:lnTo>
                    <a:pt x="40" y="14"/>
                  </a:lnTo>
                  <a:lnTo>
                    <a:pt x="36" y="14"/>
                  </a:lnTo>
                  <a:lnTo>
                    <a:pt x="36" y="10"/>
                  </a:lnTo>
                  <a:lnTo>
                    <a:pt x="32" y="14"/>
                  </a:lnTo>
                  <a:lnTo>
                    <a:pt x="32" y="18"/>
                  </a:lnTo>
                  <a:lnTo>
                    <a:pt x="36" y="22"/>
                  </a:lnTo>
                  <a:lnTo>
                    <a:pt x="32" y="22"/>
                  </a:lnTo>
                  <a:lnTo>
                    <a:pt x="32" y="26"/>
                  </a:lnTo>
                  <a:lnTo>
                    <a:pt x="28" y="30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28" y="30"/>
                  </a:lnTo>
                  <a:lnTo>
                    <a:pt x="28" y="32"/>
                  </a:lnTo>
                  <a:lnTo>
                    <a:pt x="28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0"/>
                  </a:lnTo>
                  <a:lnTo>
                    <a:pt x="24" y="40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8" y="44"/>
                  </a:lnTo>
                  <a:lnTo>
                    <a:pt x="24" y="44"/>
                  </a:lnTo>
                  <a:lnTo>
                    <a:pt x="24" y="48"/>
                  </a:lnTo>
                  <a:lnTo>
                    <a:pt x="22" y="48"/>
                  </a:lnTo>
                  <a:lnTo>
                    <a:pt x="22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18" y="52"/>
                  </a:lnTo>
                  <a:lnTo>
                    <a:pt x="18" y="56"/>
                  </a:lnTo>
                  <a:lnTo>
                    <a:pt x="14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8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4" y="48"/>
                  </a:lnTo>
                  <a:lnTo>
                    <a:pt x="10" y="48"/>
                  </a:lnTo>
                  <a:lnTo>
                    <a:pt x="10" y="44"/>
                  </a:lnTo>
                  <a:lnTo>
                    <a:pt x="6" y="44"/>
                  </a:lnTo>
                  <a:lnTo>
                    <a:pt x="6" y="48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2" y="6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6" name="Freeform 219"/>
            <p:cNvSpPr/>
            <p:nvPr/>
          </p:nvSpPr>
          <p:spPr>
            <a:xfrm>
              <a:off x="5154120" y="2698920"/>
              <a:ext cx="72720" cy="69480"/>
            </a:xfrm>
            <a:custGeom>
              <a:avLst/>
              <a:gdLst/>
              <a:ahLst/>
              <a:rect l="l" t="t" r="r" b="b"/>
              <a:pathLst>
                <a:path w="46" h="44">
                  <a:moveTo>
                    <a:pt x="18" y="44"/>
                  </a:moveTo>
                  <a:lnTo>
                    <a:pt x="18" y="44"/>
                  </a:lnTo>
                  <a:lnTo>
                    <a:pt x="18" y="44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4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26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7" name="Freeform 220"/>
            <p:cNvSpPr/>
            <p:nvPr/>
          </p:nvSpPr>
          <p:spPr>
            <a:xfrm>
              <a:off x="5535000" y="3206880"/>
              <a:ext cx="180720" cy="326520"/>
            </a:xfrm>
            <a:custGeom>
              <a:avLst/>
              <a:gdLst/>
              <a:ahLst/>
              <a:rect l="l" t="t" r="r" b="b"/>
              <a:pathLst>
                <a:path w="114" h="206">
                  <a:moveTo>
                    <a:pt x="36" y="156"/>
                  </a:moveTo>
                  <a:lnTo>
                    <a:pt x="36" y="152"/>
                  </a:lnTo>
                  <a:lnTo>
                    <a:pt x="40" y="152"/>
                  </a:lnTo>
                  <a:lnTo>
                    <a:pt x="36" y="150"/>
                  </a:lnTo>
                  <a:lnTo>
                    <a:pt x="36" y="146"/>
                  </a:lnTo>
                  <a:lnTo>
                    <a:pt x="40" y="142"/>
                  </a:lnTo>
                  <a:lnTo>
                    <a:pt x="40" y="138"/>
                  </a:lnTo>
                  <a:lnTo>
                    <a:pt x="40" y="134"/>
                  </a:lnTo>
                  <a:lnTo>
                    <a:pt x="44" y="134"/>
                  </a:lnTo>
                  <a:lnTo>
                    <a:pt x="48" y="134"/>
                  </a:lnTo>
                  <a:lnTo>
                    <a:pt x="52" y="134"/>
                  </a:lnTo>
                  <a:lnTo>
                    <a:pt x="52" y="130"/>
                  </a:lnTo>
                  <a:lnTo>
                    <a:pt x="48" y="126"/>
                  </a:lnTo>
                  <a:lnTo>
                    <a:pt x="44" y="126"/>
                  </a:lnTo>
                  <a:lnTo>
                    <a:pt x="44" y="130"/>
                  </a:lnTo>
                  <a:lnTo>
                    <a:pt x="44" y="126"/>
                  </a:lnTo>
                  <a:lnTo>
                    <a:pt x="40" y="126"/>
                  </a:lnTo>
                  <a:lnTo>
                    <a:pt x="40" y="122"/>
                  </a:lnTo>
                  <a:lnTo>
                    <a:pt x="36" y="122"/>
                  </a:lnTo>
                  <a:lnTo>
                    <a:pt x="36" y="120"/>
                  </a:lnTo>
                  <a:lnTo>
                    <a:pt x="36" y="116"/>
                  </a:lnTo>
                  <a:lnTo>
                    <a:pt x="32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0" y="108"/>
                  </a:lnTo>
                  <a:lnTo>
                    <a:pt x="30" y="104"/>
                  </a:lnTo>
                  <a:lnTo>
                    <a:pt x="26" y="104"/>
                  </a:lnTo>
                  <a:lnTo>
                    <a:pt x="26" y="100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18" y="94"/>
                  </a:lnTo>
                  <a:lnTo>
                    <a:pt x="18" y="90"/>
                  </a:lnTo>
                  <a:lnTo>
                    <a:pt x="14" y="90"/>
                  </a:lnTo>
                  <a:lnTo>
                    <a:pt x="14" y="86"/>
                  </a:lnTo>
                  <a:lnTo>
                    <a:pt x="14" y="82"/>
                  </a:lnTo>
                  <a:lnTo>
                    <a:pt x="10" y="82"/>
                  </a:lnTo>
                  <a:lnTo>
                    <a:pt x="10" y="80"/>
                  </a:lnTo>
                  <a:lnTo>
                    <a:pt x="10" y="76"/>
                  </a:lnTo>
                  <a:lnTo>
                    <a:pt x="14" y="76"/>
                  </a:lnTo>
                  <a:lnTo>
                    <a:pt x="10" y="76"/>
                  </a:lnTo>
                  <a:lnTo>
                    <a:pt x="10" y="72"/>
                  </a:lnTo>
                  <a:lnTo>
                    <a:pt x="10" y="68"/>
                  </a:lnTo>
                  <a:lnTo>
                    <a:pt x="14" y="68"/>
                  </a:lnTo>
                  <a:lnTo>
                    <a:pt x="14" y="64"/>
                  </a:lnTo>
                  <a:lnTo>
                    <a:pt x="10" y="64"/>
                  </a:lnTo>
                  <a:lnTo>
                    <a:pt x="10" y="68"/>
                  </a:lnTo>
                  <a:lnTo>
                    <a:pt x="10" y="72"/>
                  </a:lnTo>
                  <a:lnTo>
                    <a:pt x="10" y="68"/>
                  </a:lnTo>
                  <a:lnTo>
                    <a:pt x="10" y="72"/>
                  </a:lnTo>
                  <a:lnTo>
                    <a:pt x="10" y="68"/>
                  </a:lnTo>
                  <a:lnTo>
                    <a:pt x="10" y="64"/>
                  </a:lnTo>
                  <a:lnTo>
                    <a:pt x="10" y="60"/>
                  </a:lnTo>
                  <a:lnTo>
                    <a:pt x="6" y="60"/>
                  </a:lnTo>
                  <a:lnTo>
                    <a:pt x="6" y="56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46"/>
                  </a:lnTo>
                  <a:lnTo>
                    <a:pt x="6" y="46"/>
                  </a:lnTo>
                  <a:lnTo>
                    <a:pt x="6" y="42"/>
                  </a:lnTo>
                  <a:lnTo>
                    <a:pt x="10" y="38"/>
                  </a:lnTo>
                  <a:lnTo>
                    <a:pt x="10" y="34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6" y="24"/>
                  </a:lnTo>
                  <a:lnTo>
                    <a:pt x="30" y="24"/>
                  </a:lnTo>
                  <a:lnTo>
                    <a:pt x="30" y="26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2" y="20"/>
                  </a:lnTo>
                  <a:lnTo>
                    <a:pt x="36" y="16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12"/>
                  </a:lnTo>
                  <a:lnTo>
                    <a:pt x="40" y="12"/>
                  </a:lnTo>
                  <a:lnTo>
                    <a:pt x="44" y="12"/>
                  </a:lnTo>
                  <a:lnTo>
                    <a:pt x="48" y="8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80" y="4"/>
                  </a:lnTo>
                  <a:lnTo>
                    <a:pt x="80" y="0"/>
                  </a:lnTo>
                  <a:lnTo>
                    <a:pt x="84" y="4"/>
                  </a:lnTo>
                  <a:lnTo>
                    <a:pt x="88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92" y="16"/>
                  </a:lnTo>
                  <a:lnTo>
                    <a:pt x="92" y="20"/>
                  </a:lnTo>
                  <a:lnTo>
                    <a:pt x="88" y="24"/>
                  </a:lnTo>
                  <a:lnTo>
                    <a:pt x="88" y="26"/>
                  </a:lnTo>
                  <a:lnTo>
                    <a:pt x="84" y="30"/>
                  </a:lnTo>
                  <a:lnTo>
                    <a:pt x="88" y="34"/>
                  </a:lnTo>
                  <a:lnTo>
                    <a:pt x="92" y="34"/>
                  </a:lnTo>
                  <a:lnTo>
                    <a:pt x="88" y="34"/>
                  </a:lnTo>
                  <a:lnTo>
                    <a:pt x="84" y="34"/>
                  </a:lnTo>
                  <a:lnTo>
                    <a:pt x="80" y="34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6" y="38"/>
                  </a:lnTo>
                  <a:lnTo>
                    <a:pt x="62" y="38"/>
                  </a:lnTo>
                  <a:lnTo>
                    <a:pt x="62" y="42"/>
                  </a:lnTo>
                  <a:lnTo>
                    <a:pt x="60" y="42"/>
                  </a:lnTo>
                  <a:lnTo>
                    <a:pt x="60" y="46"/>
                  </a:lnTo>
                  <a:lnTo>
                    <a:pt x="62" y="46"/>
                  </a:lnTo>
                  <a:lnTo>
                    <a:pt x="62" y="50"/>
                  </a:lnTo>
                  <a:lnTo>
                    <a:pt x="66" y="50"/>
                  </a:lnTo>
                  <a:lnTo>
                    <a:pt x="70" y="50"/>
                  </a:lnTo>
                  <a:lnTo>
                    <a:pt x="70" y="52"/>
                  </a:lnTo>
                  <a:lnTo>
                    <a:pt x="66" y="52"/>
                  </a:lnTo>
                  <a:lnTo>
                    <a:pt x="62" y="52"/>
                  </a:lnTo>
                  <a:lnTo>
                    <a:pt x="60" y="50"/>
                  </a:lnTo>
                  <a:lnTo>
                    <a:pt x="56" y="50"/>
                  </a:lnTo>
                  <a:lnTo>
                    <a:pt x="52" y="50"/>
                  </a:lnTo>
                  <a:lnTo>
                    <a:pt x="52" y="52"/>
                  </a:lnTo>
                  <a:lnTo>
                    <a:pt x="52" y="56"/>
                  </a:lnTo>
                  <a:lnTo>
                    <a:pt x="56" y="56"/>
                  </a:lnTo>
                  <a:lnTo>
                    <a:pt x="60" y="56"/>
                  </a:lnTo>
                  <a:lnTo>
                    <a:pt x="60" y="60"/>
                  </a:lnTo>
                  <a:lnTo>
                    <a:pt x="62" y="64"/>
                  </a:lnTo>
                  <a:lnTo>
                    <a:pt x="62" y="68"/>
                  </a:lnTo>
                  <a:lnTo>
                    <a:pt x="66" y="72"/>
                  </a:lnTo>
                  <a:lnTo>
                    <a:pt x="66" y="76"/>
                  </a:lnTo>
                  <a:lnTo>
                    <a:pt x="66" y="80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4" y="86"/>
                  </a:lnTo>
                  <a:lnTo>
                    <a:pt x="74" y="82"/>
                  </a:lnTo>
                  <a:lnTo>
                    <a:pt x="76" y="82"/>
                  </a:lnTo>
                  <a:lnTo>
                    <a:pt x="80" y="86"/>
                  </a:lnTo>
                  <a:lnTo>
                    <a:pt x="84" y="86"/>
                  </a:lnTo>
                  <a:lnTo>
                    <a:pt x="84" y="90"/>
                  </a:lnTo>
                  <a:lnTo>
                    <a:pt x="84" y="94"/>
                  </a:lnTo>
                  <a:lnTo>
                    <a:pt x="80" y="94"/>
                  </a:lnTo>
                  <a:lnTo>
                    <a:pt x="80" y="96"/>
                  </a:lnTo>
                  <a:lnTo>
                    <a:pt x="80" y="100"/>
                  </a:lnTo>
                  <a:lnTo>
                    <a:pt x="80" y="104"/>
                  </a:lnTo>
                  <a:lnTo>
                    <a:pt x="80" y="108"/>
                  </a:lnTo>
                  <a:lnTo>
                    <a:pt x="84" y="108"/>
                  </a:lnTo>
                  <a:lnTo>
                    <a:pt x="80" y="108"/>
                  </a:lnTo>
                  <a:lnTo>
                    <a:pt x="80" y="112"/>
                  </a:lnTo>
                  <a:lnTo>
                    <a:pt x="84" y="112"/>
                  </a:lnTo>
                  <a:lnTo>
                    <a:pt x="84" y="116"/>
                  </a:lnTo>
                  <a:lnTo>
                    <a:pt x="88" y="120"/>
                  </a:lnTo>
                  <a:lnTo>
                    <a:pt x="88" y="116"/>
                  </a:lnTo>
                  <a:lnTo>
                    <a:pt x="84" y="112"/>
                  </a:lnTo>
                  <a:lnTo>
                    <a:pt x="88" y="112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8" y="104"/>
                  </a:lnTo>
                  <a:lnTo>
                    <a:pt x="88" y="100"/>
                  </a:lnTo>
                  <a:lnTo>
                    <a:pt x="92" y="100"/>
                  </a:lnTo>
                  <a:lnTo>
                    <a:pt x="96" y="96"/>
                  </a:lnTo>
                  <a:lnTo>
                    <a:pt x="100" y="96"/>
                  </a:lnTo>
                  <a:lnTo>
                    <a:pt x="104" y="100"/>
                  </a:lnTo>
                  <a:lnTo>
                    <a:pt x="104" y="104"/>
                  </a:lnTo>
                  <a:lnTo>
                    <a:pt x="104" y="108"/>
                  </a:lnTo>
                  <a:lnTo>
                    <a:pt x="104" y="112"/>
                  </a:lnTo>
                  <a:lnTo>
                    <a:pt x="106" y="112"/>
                  </a:lnTo>
                  <a:lnTo>
                    <a:pt x="106" y="116"/>
                  </a:lnTo>
                  <a:lnTo>
                    <a:pt x="110" y="116"/>
                  </a:lnTo>
                  <a:lnTo>
                    <a:pt x="114" y="120"/>
                  </a:lnTo>
                  <a:lnTo>
                    <a:pt x="114" y="122"/>
                  </a:lnTo>
                  <a:lnTo>
                    <a:pt x="110" y="122"/>
                  </a:lnTo>
                  <a:lnTo>
                    <a:pt x="106" y="122"/>
                  </a:lnTo>
                  <a:lnTo>
                    <a:pt x="106" y="126"/>
                  </a:lnTo>
                  <a:lnTo>
                    <a:pt x="110" y="126"/>
                  </a:lnTo>
                  <a:lnTo>
                    <a:pt x="106" y="126"/>
                  </a:lnTo>
                  <a:lnTo>
                    <a:pt x="104" y="126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96" y="122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2" y="122"/>
                  </a:lnTo>
                  <a:lnTo>
                    <a:pt x="88" y="122"/>
                  </a:lnTo>
                  <a:lnTo>
                    <a:pt x="88" y="120"/>
                  </a:lnTo>
                  <a:lnTo>
                    <a:pt x="88" y="122"/>
                  </a:lnTo>
                  <a:lnTo>
                    <a:pt x="88" y="126"/>
                  </a:lnTo>
                  <a:lnTo>
                    <a:pt x="84" y="126"/>
                  </a:lnTo>
                  <a:lnTo>
                    <a:pt x="88" y="126"/>
                  </a:lnTo>
                  <a:lnTo>
                    <a:pt x="84" y="126"/>
                  </a:lnTo>
                  <a:lnTo>
                    <a:pt x="84" y="130"/>
                  </a:lnTo>
                  <a:lnTo>
                    <a:pt x="84" y="134"/>
                  </a:lnTo>
                  <a:lnTo>
                    <a:pt x="84" y="138"/>
                  </a:lnTo>
                  <a:lnTo>
                    <a:pt x="84" y="142"/>
                  </a:lnTo>
                  <a:lnTo>
                    <a:pt x="88" y="142"/>
                  </a:lnTo>
                  <a:lnTo>
                    <a:pt x="88" y="146"/>
                  </a:lnTo>
                  <a:lnTo>
                    <a:pt x="88" y="142"/>
                  </a:lnTo>
                  <a:lnTo>
                    <a:pt x="88" y="138"/>
                  </a:lnTo>
                  <a:lnTo>
                    <a:pt x="88" y="142"/>
                  </a:lnTo>
                  <a:lnTo>
                    <a:pt x="92" y="142"/>
                  </a:lnTo>
                  <a:lnTo>
                    <a:pt x="96" y="138"/>
                  </a:lnTo>
                  <a:lnTo>
                    <a:pt x="96" y="142"/>
                  </a:lnTo>
                  <a:lnTo>
                    <a:pt x="96" y="146"/>
                  </a:lnTo>
                  <a:lnTo>
                    <a:pt x="100" y="146"/>
                  </a:lnTo>
                  <a:lnTo>
                    <a:pt x="100" y="150"/>
                  </a:lnTo>
                  <a:lnTo>
                    <a:pt x="96" y="150"/>
                  </a:lnTo>
                  <a:lnTo>
                    <a:pt x="92" y="150"/>
                  </a:lnTo>
                  <a:lnTo>
                    <a:pt x="92" y="146"/>
                  </a:lnTo>
                  <a:lnTo>
                    <a:pt x="92" y="150"/>
                  </a:lnTo>
                  <a:lnTo>
                    <a:pt x="92" y="152"/>
                  </a:lnTo>
                  <a:lnTo>
                    <a:pt x="92" y="156"/>
                  </a:lnTo>
                  <a:lnTo>
                    <a:pt x="92" y="152"/>
                  </a:lnTo>
                  <a:lnTo>
                    <a:pt x="96" y="152"/>
                  </a:lnTo>
                  <a:lnTo>
                    <a:pt x="100" y="156"/>
                  </a:lnTo>
                  <a:lnTo>
                    <a:pt x="104" y="160"/>
                  </a:lnTo>
                  <a:lnTo>
                    <a:pt x="104" y="164"/>
                  </a:lnTo>
                  <a:lnTo>
                    <a:pt x="100" y="164"/>
                  </a:lnTo>
                  <a:lnTo>
                    <a:pt x="100" y="168"/>
                  </a:lnTo>
                  <a:lnTo>
                    <a:pt x="100" y="172"/>
                  </a:lnTo>
                  <a:lnTo>
                    <a:pt x="100" y="176"/>
                  </a:lnTo>
                  <a:lnTo>
                    <a:pt x="100" y="178"/>
                  </a:lnTo>
                  <a:lnTo>
                    <a:pt x="100" y="182"/>
                  </a:lnTo>
                  <a:lnTo>
                    <a:pt x="100" y="186"/>
                  </a:lnTo>
                  <a:lnTo>
                    <a:pt x="104" y="190"/>
                  </a:lnTo>
                  <a:lnTo>
                    <a:pt x="104" y="194"/>
                  </a:lnTo>
                  <a:lnTo>
                    <a:pt x="104" y="198"/>
                  </a:lnTo>
                  <a:lnTo>
                    <a:pt x="104" y="202"/>
                  </a:lnTo>
                  <a:lnTo>
                    <a:pt x="100" y="202"/>
                  </a:lnTo>
                  <a:lnTo>
                    <a:pt x="96" y="202"/>
                  </a:lnTo>
                  <a:lnTo>
                    <a:pt x="100" y="198"/>
                  </a:lnTo>
                  <a:lnTo>
                    <a:pt x="100" y="202"/>
                  </a:lnTo>
                  <a:lnTo>
                    <a:pt x="100" y="198"/>
                  </a:lnTo>
                  <a:lnTo>
                    <a:pt x="104" y="198"/>
                  </a:lnTo>
                  <a:lnTo>
                    <a:pt x="100" y="198"/>
                  </a:lnTo>
                  <a:lnTo>
                    <a:pt x="96" y="198"/>
                  </a:lnTo>
                  <a:lnTo>
                    <a:pt x="92" y="202"/>
                  </a:lnTo>
                  <a:lnTo>
                    <a:pt x="88" y="202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6" y="206"/>
                  </a:lnTo>
                  <a:lnTo>
                    <a:pt x="74" y="206"/>
                  </a:lnTo>
                  <a:lnTo>
                    <a:pt x="70" y="206"/>
                  </a:lnTo>
                  <a:lnTo>
                    <a:pt x="66" y="206"/>
                  </a:lnTo>
                  <a:lnTo>
                    <a:pt x="66" y="202"/>
                  </a:lnTo>
                  <a:lnTo>
                    <a:pt x="62" y="202"/>
                  </a:lnTo>
                  <a:lnTo>
                    <a:pt x="60" y="202"/>
                  </a:lnTo>
                  <a:lnTo>
                    <a:pt x="56" y="198"/>
                  </a:lnTo>
                  <a:lnTo>
                    <a:pt x="52" y="194"/>
                  </a:lnTo>
                  <a:lnTo>
                    <a:pt x="52" y="190"/>
                  </a:lnTo>
                  <a:lnTo>
                    <a:pt x="48" y="190"/>
                  </a:lnTo>
                  <a:lnTo>
                    <a:pt x="44" y="190"/>
                  </a:lnTo>
                  <a:lnTo>
                    <a:pt x="40" y="186"/>
                  </a:lnTo>
                  <a:lnTo>
                    <a:pt x="36" y="186"/>
                  </a:lnTo>
                  <a:lnTo>
                    <a:pt x="32" y="186"/>
                  </a:lnTo>
                  <a:lnTo>
                    <a:pt x="32" y="182"/>
                  </a:lnTo>
                  <a:lnTo>
                    <a:pt x="32" y="178"/>
                  </a:lnTo>
                  <a:lnTo>
                    <a:pt x="30" y="172"/>
                  </a:lnTo>
                  <a:lnTo>
                    <a:pt x="30" y="168"/>
                  </a:lnTo>
                  <a:lnTo>
                    <a:pt x="30" y="164"/>
                  </a:lnTo>
                  <a:lnTo>
                    <a:pt x="32" y="160"/>
                  </a:lnTo>
                  <a:lnTo>
                    <a:pt x="32" y="156"/>
                  </a:lnTo>
                  <a:lnTo>
                    <a:pt x="36" y="156"/>
                  </a:lnTo>
                  <a:lnTo>
                    <a:pt x="32" y="156"/>
                  </a:lnTo>
                  <a:lnTo>
                    <a:pt x="32" y="160"/>
                  </a:lnTo>
                  <a:lnTo>
                    <a:pt x="36" y="160"/>
                  </a:lnTo>
                  <a:lnTo>
                    <a:pt x="36" y="156"/>
                  </a:lnTo>
                  <a:lnTo>
                    <a:pt x="36" y="156"/>
                  </a:lnTo>
                  <a:lnTo>
                    <a:pt x="36" y="15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8" name="Freeform 221"/>
            <p:cNvSpPr/>
            <p:nvPr/>
          </p:nvSpPr>
          <p:spPr>
            <a:xfrm>
              <a:off x="5795280" y="3213000"/>
              <a:ext cx="82080" cy="114120"/>
            </a:xfrm>
            <a:custGeom>
              <a:avLst/>
              <a:gdLst/>
              <a:ahLst/>
              <a:rect l="l" t="t" r="r" b="b"/>
              <a:pathLst>
                <a:path w="52" h="72">
                  <a:moveTo>
                    <a:pt x="36" y="16"/>
                  </a:moveTo>
                  <a:lnTo>
                    <a:pt x="40" y="20"/>
                  </a:lnTo>
                  <a:lnTo>
                    <a:pt x="40" y="22"/>
                  </a:lnTo>
                  <a:lnTo>
                    <a:pt x="36" y="22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4" y="22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44" y="34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8" y="38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44" y="46"/>
                  </a:lnTo>
                  <a:lnTo>
                    <a:pt x="40" y="46"/>
                  </a:lnTo>
                  <a:lnTo>
                    <a:pt x="40" y="50"/>
                  </a:lnTo>
                  <a:lnTo>
                    <a:pt x="40" y="52"/>
                  </a:lnTo>
                  <a:lnTo>
                    <a:pt x="40" y="50"/>
                  </a:lnTo>
                  <a:lnTo>
                    <a:pt x="40" y="52"/>
                  </a:lnTo>
                  <a:lnTo>
                    <a:pt x="40" y="56"/>
                  </a:lnTo>
                  <a:lnTo>
                    <a:pt x="40" y="52"/>
                  </a:lnTo>
                  <a:lnTo>
                    <a:pt x="36" y="52"/>
                  </a:lnTo>
                  <a:lnTo>
                    <a:pt x="36" y="56"/>
                  </a:lnTo>
                  <a:lnTo>
                    <a:pt x="32" y="56"/>
                  </a:lnTo>
                  <a:lnTo>
                    <a:pt x="32" y="60"/>
                  </a:lnTo>
                  <a:lnTo>
                    <a:pt x="36" y="60"/>
                  </a:lnTo>
                  <a:lnTo>
                    <a:pt x="40" y="60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8"/>
                  </a:lnTo>
                  <a:lnTo>
                    <a:pt x="32" y="64"/>
                  </a:lnTo>
                  <a:lnTo>
                    <a:pt x="28" y="64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2" y="6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18" y="64"/>
                  </a:lnTo>
                  <a:lnTo>
                    <a:pt x="14" y="64"/>
                  </a:lnTo>
                  <a:lnTo>
                    <a:pt x="14" y="60"/>
                  </a:lnTo>
                  <a:lnTo>
                    <a:pt x="14" y="64"/>
                  </a:lnTo>
                  <a:lnTo>
                    <a:pt x="10" y="64"/>
                  </a:lnTo>
                  <a:lnTo>
                    <a:pt x="10" y="60"/>
                  </a:lnTo>
                  <a:lnTo>
                    <a:pt x="6" y="60"/>
                  </a:lnTo>
                  <a:lnTo>
                    <a:pt x="10" y="60"/>
                  </a:lnTo>
                  <a:lnTo>
                    <a:pt x="6" y="60"/>
                  </a:lnTo>
                  <a:lnTo>
                    <a:pt x="10" y="60"/>
                  </a:lnTo>
                  <a:lnTo>
                    <a:pt x="10" y="64"/>
                  </a:lnTo>
                  <a:lnTo>
                    <a:pt x="6" y="64"/>
                  </a:lnTo>
                  <a:lnTo>
                    <a:pt x="4" y="64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4" y="56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0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16"/>
                  </a:lnTo>
                  <a:lnTo>
                    <a:pt x="14" y="20"/>
                  </a:lnTo>
                  <a:lnTo>
                    <a:pt x="18" y="20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8" y="22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12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28" y="4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36" y="4"/>
                  </a:lnTo>
                  <a:lnTo>
                    <a:pt x="36" y="8"/>
                  </a:lnTo>
                  <a:lnTo>
                    <a:pt x="40" y="8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44" y="12"/>
                  </a:lnTo>
                  <a:lnTo>
                    <a:pt x="40" y="12"/>
                  </a:lnTo>
                  <a:lnTo>
                    <a:pt x="40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9" name="Freeform 222"/>
            <p:cNvSpPr/>
            <p:nvPr/>
          </p:nvSpPr>
          <p:spPr>
            <a:xfrm>
              <a:off x="2417400" y="3143160"/>
              <a:ext cx="177480" cy="82080"/>
            </a:xfrm>
            <a:custGeom>
              <a:avLst/>
              <a:gdLst/>
              <a:ahLst/>
              <a:rect l="l" t="t" r="r" b="b"/>
              <a:pathLst>
                <a:path w="112" h="52">
                  <a:moveTo>
                    <a:pt x="108" y="52"/>
                  </a:moveTo>
                  <a:lnTo>
                    <a:pt x="104" y="52"/>
                  </a:lnTo>
                  <a:lnTo>
                    <a:pt x="100" y="52"/>
                  </a:lnTo>
                  <a:lnTo>
                    <a:pt x="100" y="48"/>
                  </a:lnTo>
                  <a:lnTo>
                    <a:pt x="100" y="44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88" y="48"/>
                  </a:lnTo>
                  <a:lnTo>
                    <a:pt x="86" y="48"/>
                  </a:lnTo>
                  <a:lnTo>
                    <a:pt x="82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2"/>
                  </a:lnTo>
                  <a:lnTo>
                    <a:pt x="66" y="52"/>
                  </a:lnTo>
                  <a:lnTo>
                    <a:pt x="66" y="48"/>
                  </a:lnTo>
                  <a:lnTo>
                    <a:pt x="66" y="44"/>
                  </a:lnTo>
                  <a:lnTo>
                    <a:pt x="62" y="44"/>
                  </a:lnTo>
                  <a:lnTo>
                    <a:pt x="58" y="44"/>
                  </a:lnTo>
                  <a:lnTo>
                    <a:pt x="56" y="44"/>
                  </a:lnTo>
                  <a:lnTo>
                    <a:pt x="58" y="40"/>
                  </a:lnTo>
                  <a:lnTo>
                    <a:pt x="56" y="40"/>
                  </a:lnTo>
                  <a:lnTo>
                    <a:pt x="56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4"/>
                  </a:lnTo>
                  <a:lnTo>
                    <a:pt x="52" y="40"/>
                  </a:lnTo>
                  <a:lnTo>
                    <a:pt x="52" y="38"/>
                  </a:lnTo>
                  <a:lnTo>
                    <a:pt x="48" y="38"/>
                  </a:lnTo>
                  <a:lnTo>
                    <a:pt x="48" y="40"/>
                  </a:lnTo>
                  <a:lnTo>
                    <a:pt x="44" y="40"/>
                  </a:lnTo>
                  <a:lnTo>
                    <a:pt x="42" y="44"/>
                  </a:lnTo>
                  <a:lnTo>
                    <a:pt x="38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18" y="44"/>
                  </a:lnTo>
                  <a:lnTo>
                    <a:pt x="18" y="40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2" y="44"/>
                  </a:lnTo>
                  <a:lnTo>
                    <a:pt x="12" y="48"/>
                  </a:lnTo>
                  <a:lnTo>
                    <a:pt x="8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0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4" y="34"/>
                  </a:lnTo>
                  <a:lnTo>
                    <a:pt x="18" y="30"/>
                  </a:lnTo>
                  <a:lnTo>
                    <a:pt x="22" y="30"/>
                  </a:lnTo>
                  <a:lnTo>
                    <a:pt x="26" y="26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8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8" y="10"/>
                  </a:lnTo>
                  <a:lnTo>
                    <a:pt x="48" y="14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0"/>
                  </a:lnTo>
                  <a:lnTo>
                    <a:pt x="52" y="10"/>
                  </a:lnTo>
                  <a:lnTo>
                    <a:pt x="52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6" y="6"/>
                  </a:lnTo>
                  <a:lnTo>
                    <a:pt x="56" y="10"/>
                  </a:lnTo>
                  <a:lnTo>
                    <a:pt x="56" y="6"/>
                  </a:lnTo>
                  <a:lnTo>
                    <a:pt x="58" y="6"/>
                  </a:lnTo>
                  <a:lnTo>
                    <a:pt x="58" y="4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58" y="4"/>
                  </a:lnTo>
                  <a:lnTo>
                    <a:pt x="62" y="4"/>
                  </a:lnTo>
                  <a:lnTo>
                    <a:pt x="66" y="4"/>
                  </a:lnTo>
                  <a:lnTo>
                    <a:pt x="70" y="6"/>
                  </a:lnTo>
                  <a:lnTo>
                    <a:pt x="74" y="4"/>
                  </a:lnTo>
                  <a:lnTo>
                    <a:pt x="74" y="6"/>
                  </a:lnTo>
                  <a:lnTo>
                    <a:pt x="78" y="6"/>
                  </a:lnTo>
                  <a:lnTo>
                    <a:pt x="78" y="4"/>
                  </a:lnTo>
                  <a:lnTo>
                    <a:pt x="82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6" y="18"/>
                  </a:lnTo>
                  <a:lnTo>
                    <a:pt x="88" y="18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4" y="22"/>
                  </a:lnTo>
                  <a:lnTo>
                    <a:pt x="104" y="26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8" y="34"/>
                  </a:lnTo>
                  <a:lnTo>
                    <a:pt x="108" y="38"/>
                  </a:lnTo>
                  <a:lnTo>
                    <a:pt x="104" y="38"/>
                  </a:lnTo>
                  <a:lnTo>
                    <a:pt x="104" y="40"/>
                  </a:lnTo>
                  <a:lnTo>
                    <a:pt x="108" y="44"/>
                  </a:lnTo>
                  <a:lnTo>
                    <a:pt x="112" y="44"/>
                  </a:lnTo>
                  <a:lnTo>
                    <a:pt x="108" y="44"/>
                  </a:lnTo>
                  <a:lnTo>
                    <a:pt x="108" y="48"/>
                  </a:lnTo>
                  <a:lnTo>
                    <a:pt x="112" y="48"/>
                  </a:lnTo>
                  <a:lnTo>
                    <a:pt x="108" y="48"/>
                  </a:lnTo>
                  <a:lnTo>
                    <a:pt x="108" y="52"/>
                  </a:lnTo>
                  <a:lnTo>
                    <a:pt x="108" y="52"/>
                  </a:lnTo>
                  <a:lnTo>
                    <a:pt x="108" y="52"/>
                  </a:lnTo>
                  <a:close/>
                  <a:moveTo>
                    <a:pt x="52" y="18"/>
                  </a:moveTo>
                  <a:lnTo>
                    <a:pt x="48" y="18"/>
                  </a:lnTo>
                  <a:lnTo>
                    <a:pt x="44" y="22"/>
                  </a:lnTo>
                  <a:lnTo>
                    <a:pt x="42" y="22"/>
                  </a:lnTo>
                  <a:lnTo>
                    <a:pt x="42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close/>
                  <a:moveTo>
                    <a:pt x="52" y="38"/>
                  </a:moveTo>
                  <a:lnTo>
                    <a:pt x="52" y="40"/>
                  </a:lnTo>
                  <a:lnTo>
                    <a:pt x="52" y="38"/>
                  </a:lnTo>
                  <a:lnTo>
                    <a:pt x="56" y="38"/>
                  </a:lnTo>
                  <a:lnTo>
                    <a:pt x="52" y="40"/>
                  </a:lnTo>
                  <a:lnTo>
                    <a:pt x="56" y="40"/>
                  </a:lnTo>
                  <a:lnTo>
                    <a:pt x="56" y="38"/>
                  </a:lnTo>
                  <a:lnTo>
                    <a:pt x="58" y="38"/>
                  </a:lnTo>
                  <a:lnTo>
                    <a:pt x="58" y="34"/>
                  </a:lnTo>
                  <a:lnTo>
                    <a:pt x="62" y="34"/>
                  </a:lnTo>
                  <a:lnTo>
                    <a:pt x="58" y="34"/>
                  </a:lnTo>
                  <a:lnTo>
                    <a:pt x="56" y="34"/>
                  </a:lnTo>
                  <a:lnTo>
                    <a:pt x="52" y="34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2" y="3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50" name="Freeform 223"/>
            <p:cNvSpPr/>
            <p:nvPr/>
          </p:nvSpPr>
          <p:spPr>
            <a:xfrm>
              <a:off x="2509200" y="3235320"/>
              <a:ext cx="72720" cy="142560"/>
            </a:xfrm>
            <a:custGeom>
              <a:avLst/>
              <a:gdLst/>
              <a:ahLst/>
              <a:rect l="l" t="t" r="r" b="b"/>
              <a:pathLst>
                <a:path w="46" h="90">
                  <a:moveTo>
                    <a:pt x="46" y="8"/>
                  </a:move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8" y="28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24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4" y="54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20" y="82"/>
                  </a:lnTo>
                  <a:lnTo>
                    <a:pt x="20" y="82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6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close/>
                  <a:moveTo>
                    <a:pt x="16" y="20"/>
                  </a:moveTo>
                  <a:lnTo>
                    <a:pt x="16" y="20"/>
                  </a:lnTo>
                  <a:lnTo>
                    <a:pt x="16" y="2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51" name="Freeform 224"/>
            <p:cNvSpPr/>
            <p:nvPr/>
          </p:nvSpPr>
          <p:spPr>
            <a:xfrm>
              <a:off x="2693520" y="3289320"/>
              <a:ext cx="88560" cy="43920"/>
            </a:xfrm>
            <a:custGeom>
              <a:avLst/>
              <a:gdLst/>
              <a:ahLst/>
              <a:rect l="l" t="t" r="r" b="b"/>
              <a:pathLst>
                <a:path w="56" h="28">
                  <a:moveTo>
                    <a:pt x="12" y="24"/>
                  </a:move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2" y="8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6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52" name="Freeform 225"/>
            <p:cNvSpPr/>
            <p:nvPr/>
          </p:nvSpPr>
          <p:spPr>
            <a:xfrm>
              <a:off x="2582280" y="3225960"/>
              <a:ext cx="117000" cy="114120"/>
            </a:xfrm>
            <a:custGeom>
              <a:avLst/>
              <a:gdLst/>
              <a:ahLst/>
              <a:rect l="l" t="t" r="r" b="b"/>
              <a:pathLst>
                <a:path w="74" h="72">
                  <a:moveTo>
                    <a:pt x="34" y="72"/>
                  </a:moveTo>
                  <a:lnTo>
                    <a:pt x="34" y="68"/>
                  </a:lnTo>
                  <a:lnTo>
                    <a:pt x="34" y="64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0" y="48"/>
                  </a:lnTo>
                  <a:lnTo>
                    <a:pt x="26" y="48"/>
                  </a:lnTo>
                  <a:lnTo>
                    <a:pt x="22" y="48"/>
                  </a:lnTo>
                  <a:lnTo>
                    <a:pt x="22" y="52"/>
                  </a:lnTo>
                  <a:lnTo>
                    <a:pt x="18" y="56"/>
                  </a:lnTo>
                  <a:lnTo>
                    <a:pt x="14" y="60"/>
                  </a:lnTo>
                  <a:lnTo>
                    <a:pt x="14" y="56"/>
                  </a:lnTo>
                  <a:lnTo>
                    <a:pt x="10" y="56"/>
                  </a:lnTo>
                  <a:lnTo>
                    <a:pt x="10" y="52"/>
                  </a:lnTo>
                  <a:lnTo>
                    <a:pt x="14" y="52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2" y="46"/>
                  </a:lnTo>
                  <a:lnTo>
                    <a:pt x="22" y="42"/>
                  </a:lnTo>
                  <a:lnTo>
                    <a:pt x="22" y="38"/>
                  </a:lnTo>
                  <a:lnTo>
                    <a:pt x="22" y="34"/>
                  </a:lnTo>
                  <a:lnTo>
                    <a:pt x="18" y="30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18" y="22"/>
                  </a:lnTo>
                  <a:lnTo>
                    <a:pt x="14" y="22"/>
                  </a:lnTo>
                  <a:lnTo>
                    <a:pt x="14" y="18"/>
                  </a:lnTo>
                  <a:lnTo>
                    <a:pt x="10" y="18"/>
                  </a:lnTo>
                  <a:lnTo>
                    <a:pt x="8" y="18"/>
                  </a:lnTo>
                  <a:lnTo>
                    <a:pt x="8" y="16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4" y="8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0" y="8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8" y="8"/>
                  </a:lnTo>
                  <a:lnTo>
                    <a:pt x="34" y="8"/>
                  </a:lnTo>
                  <a:lnTo>
                    <a:pt x="38" y="8"/>
                  </a:lnTo>
                  <a:lnTo>
                    <a:pt x="40" y="8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48" y="12"/>
                  </a:lnTo>
                  <a:lnTo>
                    <a:pt x="44" y="12"/>
                  </a:lnTo>
                  <a:lnTo>
                    <a:pt x="48" y="12"/>
                  </a:lnTo>
                  <a:lnTo>
                    <a:pt x="52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0" y="18"/>
                  </a:lnTo>
                  <a:lnTo>
                    <a:pt x="64" y="18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68" y="26"/>
                  </a:lnTo>
                  <a:lnTo>
                    <a:pt x="68" y="30"/>
                  </a:lnTo>
                  <a:lnTo>
                    <a:pt x="70" y="30"/>
                  </a:lnTo>
                  <a:lnTo>
                    <a:pt x="70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8" y="34"/>
                  </a:lnTo>
                  <a:lnTo>
                    <a:pt x="68" y="38"/>
                  </a:lnTo>
                  <a:lnTo>
                    <a:pt x="68" y="42"/>
                  </a:lnTo>
                  <a:lnTo>
                    <a:pt x="64" y="42"/>
                  </a:lnTo>
                  <a:lnTo>
                    <a:pt x="64" y="38"/>
                  </a:lnTo>
                  <a:lnTo>
                    <a:pt x="60" y="38"/>
                  </a:lnTo>
                  <a:lnTo>
                    <a:pt x="56" y="38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8" y="30"/>
                  </a:lnTo>
                  <a:lnTo>
                    <a:pt x="52" y="34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4" y="46"/>
                  </a:lnTo>
                  <a:lnTo>
                    <a:pt x="44" y="48"/>
                  </a:lnTo>
                  <a:lnTo>
                    <a:pt x="44" y="52"/>
                  </a:lnTo>
                  <a:lnTo>
                    <a:pt x="44" y="56"/>
                  </a:lnTo>
                  <a:lnTo>
                    <a:pt x="44" y="60"/>
                  </a:lnTo>
                  <a:lnTo>
                    <a:pt x="44" y="64"/>
                  </a:lnTo>
                  <a:lnTo>
                    <a:pt x="40" y="64"/>
                  </a:lnTo>
                  <a:lnTo>
                    <a:pt x="40" y="68"/>
                  </a:lnTo>
                  <a:lnTo>
                    <a:pt x="38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4" y="72"/>
                  </a:lnTo>
                  <a:close/>
                  <a:moveTo>
                    <a:pt x="26" y="12"/>
                  </a:moveTo>
                  <a:lnTo>
                    <a:pt x="22" y="12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30" y="16"/>
                  </a:lnTo>
                  <a:lnTo>
                    <a:pt x="34" y="16"/>
                  </a:lnTo>
                  <a:lnTo>
                    <a:pt x="38" y="16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0" y="16"/>
                  </a:lnTo>
                  <a:lnTo>
                    <a:pt x="44" y="16"/>
                  </a:lnTo>
                  <a:lnTo>
                    <a:pt x="40" y="18"/>
                  </a:lnTo>
                  <a:lnTo>
                    <a:pt x="44" y="18"/>
                  </a:lnTo>
                  <a:lnTo>
                    <a:pt x="44" y="16"/>
                  </a:lnTo>
                  <a:lnTo>
                    <a:pt x="44" y="12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4" y="12"/>
                  </a:lnTo>
                  <a:lnTo>
                    <a:pt x="30" y="16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53" name="Freeform 226"/>
            <p:cNvSpPr/>
            <p:nvPr/>
          </p:nvSpPr>
          <p:spPr>
            <a:xfrm>
              <a:off x="2611080" y="3340080"/>
              <a:ext cx="107640" cy="43920"/>
            </a:xfrm>
            <a:custGeom>
              <a:avLst/>
              <a:gdLst/>
              <a:ahLst/>
              <a:rect l="l" t="t" r="r" b="b"/>
              <a:pathLst>
                <a:path w="68" h="28">
                  <a:moveTo>
                    <a:pt x="68" y="0"/>
                  </a:moveTo>
                  <a:lnTo>
                    <a:pt x="68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4" y="2"/>
                  </a:lnTo>
                  <a:lnTo>
                    <a:pt x="64" y="6"/>
                  </a:lnTo>
                  <a:lnTo>
                    <a:pt x="60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0" y="14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8" y="1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0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0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8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6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54" name="Freeform 227"/>
            <p:cNvSpPr/>
            <p:nvPr/>
          </p:nvSpPr>
          <p:spPr>
            <a:xfrm>
              <a:off x="6021000" y="3530520"/>
              <a:ext cx="657000" cy="847440"/>
            </a:xfrm>
            <a:custGeom>
              <a:avLst/>
              <a:gdLst/>
              <a:ahLst/>
              <a:rect l="l" t="t" r="r" b="b"/>
              <a:pathLst>
                <a:path w="414" h="534">
                  <a:moveTo>
                    <a:pt x="0" y="236"/>
                  </a:moveTo>
                  <a:lnTo>
                    <a:pt x="0" y="232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28"/>
                  </a:lnTo>
                  <a:lnTo>
                    <a:pt x="6" y="226"/>
                  </a:lnTo>
                  <a:lnTo>
                    <a:pt x="10" y="226"/>
                  </a:lnTo>
                  <a:lnTo>
                    <a:pt x="10" y="228"/>
                  </a:lnTo>
                  <a:lnTo>
                    <a:pt x="14" y="228"/>
                  </a:lnTo>
                  <a:lnTo>
                    <a:pt x="18" y="228"/>
                  </a:lnTo>
                  <a:lnTo>
                    <a:pt x="22" y="228"/>
                  </a:lnTo>
                  <a:lnTo>
                    <a:pt x="26" y="228"/>
                  </a:lnTo>
                  <a:lnTo>
                    <a:pt x="26" y="226"/>
                  </a:lnTo>
                  <a:lnTo>
                    <a:pt x="30" y="226"/>
                  </a:lnTo>
                  <a:lnTo>
                    <a:pt x="34" y="226"/>
                  </a:lnTo>
                  <a:lnTo>
                    <a:pt x="34" y="228"/>
                  </a:lnTo>
                  <a:lnTo>
                    <a:pt x="36" y="228"/>
                  </a:lnTo>
                  <a:lnTo>
                    <a:pt x="36" y="226"/>
                  </a:lnTo>
                  <a:lnTo>
                    <a:pt x="40" y="226"/>
                  </a:lnTo>
                  <a:lnTo>
                    <a:pt x="36" y="226"/>
                  </a:lnTo>
                  <a:lnTo>
                    <a:pt x="36" y="222"/>
                  </a:lnTo>
                  <a:lnTo>
                    <a:pt x="40" y="222"/>
                  </a:lnTo>
                  <a:lnTo>
                    <a:pt x="36" y="218"/>
                  </a:lnTo>
                  <a:lnTo>
                    <a:pt x="36" y="214"/>
                  </a:lnTo>
                  <a:lnTo>
                    <a:pt x="36" y="210"/>
                  </a:lnTo>
                  <a:lnTo>
                    <a:pt x="34" y="210"/>
                  </a:lnTo>
                  <a:lnTo>
                    <a:pt x="34" y="206"/>
                  </a:lnTo>
                  <a:lnTo>
                    <a:pt x="34" y="202"/>
                  </a:lnTo>
                  <a:lnTo>
                    <a:pt x="30" y="202"/>
                  </a:lnTo>
                  <a:lnTo>
                    <a:pt x="26" y="198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88"/>
                  </a:lnTo>
                  <a:lnTo>
                    <a:pt x="26" y="184"/>
                  </a:lnTo>
                  <a:lnTo>
                    <a:pt x="22" y="184"/>
                  </a:lnTo>
                  <a:lnTo>
                    <a:pt x="18" y="184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2"/>
                  </a:lnTo>
                  <a:lnTo>
                    <a:pt x="22" y="172"/>
                  </a:lnTo>
                  <a:lnTo>
                    <a:pt x="22" y="170"/>
                  </a:lnTo>
                  <a:lnTo>
                    <a:pt x="26" y="170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30" y="162"/>
                  </a:lnTo>
                  <a:lnTo>
                    <a:pt x="30" y="158"/>
                  </a:lnTo>
                  <a:lnTo>
                    <a:pt x="34" y="158"/>
                  </a:lnTo>
                  <a:lnTo>
                    <a:pt x="34" y="162"/>
                  </a:lnTo>
                  <a:lnTo>
                    <a:pt x="34" y="166"/>
                  </a:lnTo>
                  <a:lnTo>
                    <a:pt x="36" y="166"/>
                  </a:lnTo>
                  <a:lnTo>
                    <a:pt x="40" y="166"/>
                  </a:lnTo>
                  <a:lnTo>
                    <a:pt x="40" y="162"/>
                  </a:lnTo>
                  <a:lnTo>
                    <a:pt x="44" y="162"/>
                  </a:lnTo>
                  <a:lnTo>
                    <a:pt x="48" y="162"/>
                  </a:lnTo>
                  <a:lnTo>
                    <a:pt x="52" y="162"/>
                  </a:lnTo>
                  <a:lnTo>
                    <a:pt x="52" y="158"/>
                  </a:lnTo>
                  <a:lnTo>
                    <a:pt x="56" y="154"/>
                  </a:lnTo>
                  <a:lnTo>
                    <a:pt x="56" y="150"/>
                  </a:lnTo>
                  <a:lnTo>
                    <a:pt x="56" y="146"/>
                  </a:lnTo>
                  <a:lnTo>
                    <a:pt x="60" y="146"/>
                  </a:lnTo>
                  <a:lnTo>
                    <a:pt x="60" y="142"/>
                  </a:lnTo>
                  <a:lnTo>
                    <a:pt x="62" y="142"/>
                  </a:lnTo>
                  <a:lnTo>
                    <a:pt x="66" y="142"/>
                  </a:lnTo>
                  <a:lnTo>
                    <a:pt x="66" y="140"/>
                  </a:lnTo>
                  <a:lnTo>
                    <a:pt x="70" y="132"/>
                  </a:lnTo>
                  <a:lnTo>
                    <a:pt x="70" y="128"/>
                  </a:lnTo>
                  <a:lnTo>
                    <a:pt x="74" y="124"/>
                  </a:lnTo>
                  <a:lnTo>
                    <a:pt x="78" y="124"/>
                  </a:lnTo>
                  <a:lnTo>
                    <a:pt x="82" y="120"/>
                  </a:lnTo>
                  <a:lnTo>
                    <a:pt x="82" y="116"/>
                  </a:lnTo>
                  <a:lnTo>
                    <a:pt x="78" y="116"/>
                  </a:lnTo>
                  <a:lnTo>
                    <a:pt x="82" y="112"/>
                  </a:lnTo>
                  <a:lnTo>
                    <a:pt x="86" y="110"/>
                  </a:lnTo>
                  <a:lnTo>
                    <a:pt x="86" y="106"/>
                  </a:lnTo>
                  <a:lnTo>
                    <a:pt x="90" y="106"/>
                  </a:lnTo>
                  <a:lnTo>
                    <a:pt x="92" y="102"/>
                  </a:lnTo>
                  <a:lnTo>
                    <a:pt x="90" y="102"/>
                  </a:lnTo>
                  <a:lnTo>
                    <a:pt x="90" y="106"/>
                  </a:lnTo>
                  <a:lnTo>
                    <a:pt x="90" y="102"/>
                  </a:lnTo>
                  <a:lnTo>
                    <a:pt x="90" y="98"/>
                  </a:lnTo>
                  <a:lnTo>
                    <a:pt x="90" y="94"/>
                  </a:lnTo>
                  <a:lnTo>
                    <a:pt x="90" y="90"/>
                  </a:lnTo>
                  <a:lnTo>
                    <a:pt x="90" y="86"/>
                  </a:lnTo>
                  <a:lnTo>
                    <a:pt x="92" y="86"/>
                  </a:lnTo>
                  <a:lnTo>
                    <a:pt x="96" y="86"/>
                  </a:lnTo>
                  <a:lnTo>
                    <a:pt x="100" y="86"/>
                  </a:lnTo>
                  <a:lnTo>
                    <a:pt x="100" y="82"/>
                  </a:lnTo>
                  <a:lnTo>
                    <a:pt x="100" y="80"/>
                  </a:lnTo>
                  <a:lnTo>
                    <a:pt x="96" y="80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90" y="80"/>
                  </a:lnTo>
                  <a:lnTo>
                    <a:pt x="88" y="78"/>
                  </a:lnTo>
                  <a:lnTo>
                    <a:pt x="86" y="78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6" y="70"/>
                  </a:lnTo>
                  <a:lnTo>
                    <a:pt x="76" y="66"/>
                  </a:lnTo>
                  <a:lnTo>
                    <a:pt x="76" y="62"/>
                  </a:lnTo>
                  <a:lnTo>
                    <a:pt x="76" y="58"/>
                  </a:lnTo>
                  <a:lnTo>
                    <a:pt x="74" y="54"/>
                  </a:lnTo>
                  <a:lnTo>
                    <a:pt x="74" y="48"/>
                  </a:lnTo>
                  <a:lnTo>
                    <a:pt x="76" y="42"/>
                  </a:lnTo>
                  <a:lnTo>
                    <a:pt x="84" y="36"/>
                  </a:lnTo>
                  <a:lnTo>
                    <a:pt x="66" y="22"/>
                  </a:lnTo>
                  <a:lnTo>
                    <a:pt x="62" y="18"/>
                  </a:lnTo>
                  <a:lnTo>
                    <a:pt x="66" y="10"/>
                  </a:lnTo>
                  <a:lnTo>
                    <a:pt x="78" y="4"/>
                  </a:lnTo>
                  <a:lnTo>
                    <a:pt x="88" y="2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04" y="4"/>
                  </a:lnTo>
                  <a:lnTo>
                    <a:pt x="114" y="12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22" y="20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8" y="22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30" y="26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0" y="28"/>
                  </a:lnTo>
                  <a:lnTo>
                    <a:pt x="130" y="28"/>
                  </a:lnTo>
                  <a:lnTo>
                    <a:pt x="132" y="30"/>
                  </a:lnTo>
                  <a:lnTo>
                    <a:pt x="132" y="30"/>
                  </a:lnTo>
                  <a:lnTo>
                    <a:pt x="132" y="30"/>
                  </a:lnTo>
                  <a:lnTo>
                    <a:pt x="140" y="28"/>
                  </a:lnTo>
                  <a:lnTo>
                    <a:pt x="142" y="26"/>
                  </a:lnTo>
                  <a:lnTo>
                    <a:pt x="148" y="24"/>
                  </a:lnTo>
                  <a:lnTo>
                    <a:pt x="152" y="24"/>
                  </a:lnTo>
                  <a:lnTo>
                    <a:pt x="158" y="22"/>
                  </a:lnTo>
                  <a:lnTo>
                    <a:pt x="168" y="30"/>
                  </a:lnTo>
                  <a:lnTo>
                    <a:pt x="168" y="36"/>
                  </a:lnTo>
                  <a:lnTo>
                    <a:pt x="166" y="44"/>
                  </a:lnTo>
                  <a:lnTo>
                    <a:pt x="158" y="52"/>
                  </a:lnTo>
                  <a:lnTo>
                    <a:pt x="156" y="54"/>
                  </a:lnTo>
                  <a:lnTo>
                    <a:pt x="148" y="54"/>
                  </a:lnTo>
                  <a:lnTo>
                    <a:pt x="148" y="60"/>
                  </a:lnTo>
                  <a:lnTo>
                    <a:pt x="152" y="60"/>
                  </a:lnTo>
                  <a:lnTo>
                    <a:pt x="152" y="64"/>
                  </a:lnTo>
                  <a:lnTo>
                    <a:pt x="156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0" y="76"/>
                  </a:lnTo>
                  <a:lnTo>
                    <a:pt x="156" y="80"/>
                  </a:lnTo>
                  <a:lnTo>
                    <a:pt x="156" y="76"/>
                  </a:lnTo>
                  <a:lnTo>
                    <a:pt x="152" y="80"/>
                  </a:lnTo>
                  <a:lnTo>
                    <a:pt x="148" y="80"/>
                  </a:lnTo>
                  <a:lnTo>
                    <a:pt x="148" y="76"/>
                  </a:lnTo>
                  <a:lnTo>
                    <a:pt x="144" y="76"/>
                  </a:lnTo>
                  <a:lnTo>
                    <a:pt x="144" y="80"/>
                  </a:lnTo>
                  <a:lnTo>
                    <a:pt x="144" y="82"/>
                  </a:lnTo>
                  <a:lnTo>
                    <a:pt x="144" y="86"/>
                  </a:lnTo>
                  <a:lnTo>
                    <a:pt x="148" y="86"/>
                  </a:lnTo>
                  <a:lnTo>
                    <a:pt x="148" y="90"/>
                  </a:lnTo>
                  <a:lnTo>
                    <a:pt x="148" y="94"/>
                  </a:lnTo>
                  <a:lnTo>
                    <a:pt x="148" y="98"/>
                  </a:lnTo>
                  <a:lnTo>
                    <a:pt x="148" y="102"/>
                  </a:lnTo>
                  <a:lnTo>
                    <a:pt x="148" y="98"/>
                  </a:lnTo>
                  <a:lnTo>
                    <a:pt x="152" y="98"/>
                  </a:lnTo>
                  <a:lnTo>
                    <a:pt x="156" y="98"/>
                  </a:lnTo>
                  <a:lnTo>
                    <a:pt x="156" y="102"/>
                  </a:lnTo>
                  <a:lnTo>
                    <a:pt x="156" y="106"/>
                  </a:lnTo>
                  <a:lnTo>
                    <a:pt x="160" y="106"/>
                  </a:lnTo>
                  <a:lnTo>
                    <a:pt x="162" y="106"/>
                  </a:lnTo>
                  <a:lnTo>
                    <a:pt x="166" y="110"/>
                  </a:lnTo>
                  <a:lnTo>
                    <a:pt x="170" y="110"/>
                  </a:lnTo>
                  <a:lnTo>
                    <a:pt x="166" y="112"/>
                  </a:lnTo>
                  <a:lnTo>
                    <a:pt x="170" y="112"/>
                  </a:lnTo>
                  <a:lnTo>
                    <a:pt x="174" y="116"/>
                  </a:lnTo>
                  <a:lnTo>
                    <a:pt x="178" y="116"/>
                  </a:lnTo>
                  <a:lnTo>
                    <a:pt x="178" y="120"/>
                  </a:lnTo>
                  <a:lnTo>
                    <a:pt x="182" y="120"/>
                  </a:lnTo>
                  <a:lnTo>
                    <a:pt x="178" y="120"/>
                  </a:lnTo>
                  <a:lnTo>
                    <a:pt x="174" y="124"/>
                  </a:lnTo>
                  <a:lnTo>
                    <a:pt x="174" y="128"/>
                  </a:lnTo>
                  <a:lnTo>
                    <a:pt x="170" y="128"/>
                  </a:lnTo>
                  <a:lnTo>
                    <a:pt x="170" y="132"/>
                  </a:lnTo>
                  <a:lnTo>
                    <a:pt x="166" y="136"/>
                  </a:lnTo>
                  <a:lnTo>
                    <a:pt x="170" y="136"/>
                  </a:lnTo>
                  <a:lnTo>
                    <a:pt x="170" y="140"/>
                  </a:lnTo>
                  <a:lnTo>
                    <a:pt x="166" y="140"/>
                  </a:lnTo>
                  <a:lnTo>
                    <a:pt x="166" y="142"/>
                  </a:lnTo>
                  <a:lnTo>
                    <a:pt x="166" y="146"/>
                  </a:lnTo>
                  <a:lnTo>
                    <a:pt x="170" y="146"/>
                  </a:lnTo>
                  <a:lnTo>
                    <a:pt x="170" y="150"/>
                  </a:lnTo>
                  <a:lnTo>
                    <a:pt x="174" y="150"/>
                  </a:lnTo>
                  <a:lnTo>
                    <a:pt x="174" y="146"/>
                  </a:lnTo>
                  <a:lnTo>
                    <a:pt x="174" y="150"/>
                  </a:lnTo>
                  <a:lnTo>
                    <a:pt x="178" y="150"/>
                  </a:lnTo>
                  <a:lnTo>
                    <a:pt x="182" y="154"/>
                  </a:lnTo>
                  <a:lnTo>
                    <a:pt x="186" y="158"/>
                  </a:lnTo>
                  <a:lnTo>
                    <a:pt x="190" y="162"/>
                  </a:lnTo>
                  <a:lnTo>
                    <a:pt x="192" y="162"/>
                  </a:lnTo>
                  <a:lnTo>
                    <a:pt x="196" y="162"/>
                  </a:lnTo>
                  <a:lnTo>
                    <a:pt x="196" y="166"/>
                  </a:lnTo>
                  <a:lnTo>
                    <a:pt x="200" y="166"/>
                  </a:lnTo>
                  <a:lnTo>
                    <a:pt x="204" y="166"/>
                  </a:lnTo>
                  <a:lnTo>
                    <a:pt x="204" y="170"/>
                  </a:lnTo>
                  <a:lnTo>
                    <a:pt x="208" y="170"/>
                  </a:lnTo>
                  <a:lnTo>
                    <a:pt x="212" y="170"/>
                  </a:lnTo>
                  <a:lnTo>
                    <a:pt x="212" y="172"/>
                  </a:lnTo>
                  <a:lnTo>
                    <a:pt x="212" y="170"/>
                  </a:lnTo>
                  <a:lnTo>
                    <a:pt x="216" y="170"/>
                  </a:lnTo>
                  <a:lnTo>
                    <a:pt x="218" y="170"/>
                  </a:lnTo>
                  <a:lnTo>
                    <a:pt x="218" y="172"/>
                  </a:lnTo>
                  <a:lnTo>
                    <a:pt x="218" y="170"/>
                  </a:lnTo>
                  <a:lnTo>
                    <a:pt x="222" y="170"/>
                  </a:lnTo>
                  <a:lnTo>
                    <a:pt x="226" y="172"/>
                  </a:lnTo>
                  <a:lnTo>
                    <a:pt x="230" y="172"/>
                  </a:lnTo>
                  <a:lnTo>
                    <a:pt x="230" y="176"/>
                  </a:lnTo>
                  <a:lnTo>
                    <a:pt x="234" y="176"/>
                  </a:lnTo>
                  <a:lnTo>
                    <a:pt x="234" y="180"/>
                  </a:lnTo>
                  <a:lnTo>
                    <a:pt x="238" y="180"/>
                  </a:lnTo>
                  <a:lnTo>
                    <a:pt x="238" y="184"/>
                  </a:lnTo>
                  <a:lnTo>
                    <a:pt x="242" y="184"/>
                  </a:lnTo>
                  <a:lnTo>
                    <a:pt x="242" y="180"/>
                  </a:lnTo>
                  <a:lnTo>
                    <a:pt x="246" y="180"/>
                  </a:lnTo>
                  <a:lnTo>
                    <a:pt x="246" y="184"/>
                  </a:lnTo>
                  <a:lnTo>
                    <a:pt x="248" y="188"/>
                  </a:lnTo>
                  <a:lnTo>
                    <a:pt x="248" y="184"/>
                  </a:lnTo>
                  <a:lnTo>
                    <a:pt x="252" y="184"/>
                  </a:lnTo>
                  <a:lnTo>
                    <a:pt x="256" y="184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4" y="188"/>
                  </a:lnTo>
                  <a:lnTo>
                    <a:pt x="268" y="188"/>
                  </a:lnTo>
                  <a:lnTo>
                    <a:pt x="268" y="192"/>
                  </a:lnTo>
                  <a:lnTo>
                    <a:pt x="272" y="188"/>
                  </a:lnTo>
                  <a:lnTo>
                    <a:pt x="274" y="188"/>
                  </a:lnTo>
                  <a:lnTo>
                    <a:pt x="278" y="188"/>
                  </a:lnTo>
                  <a:lnTo>
                    <a:pt x="278" y="192"/>
                  </a:lnTo>
                  <a:lnTo>
                    <a:pt x="278" y="188"/>
                  </a:lnTo>
                  <a:lnTo>
                    <a:pt x="282" y="184"/>
                  </a:lnTo>
                  <a:lnTo>
                    <a:pt x="282" y="180"/>
                  </a:lnTo>
                  <a:lnTo>
                    <a:pt x="278" y="180"/>
                  </a:lnTo>
                  <a:lnTo>
                    <a:pt x="278" y="176"/>
                  </a:lnTo>
                  <a:lnTo>
                    <a:pt x="278" y="172"/>
                  </a:lnTo>
                  <a:lnTo>
                    <a:pt x="278" y="170"/>
                  </a:lnTo>
                  <a:lnTo>
                    <a:pt x="282" y="166"/>
                  </a:lnTo>
                  <a:lnTo>
                    <a:pt x="282" y="162"/>
                  </a:lnTo>
                  <a:lnTo>
                    <a:pt x="278" y="162"/>
                  </a:lnTo>
                  <a:lnTo>
                    <a:pt x="282" y="162"/>
                  </a:lnTo>
                  <a:lnTo>
                    <a:pt x="286" y="158"/>
                  </a:lnTo>
                  <a:lnTo>
                    <a:pt x="290" y="158"/>
                  </a:lnTo>
                  <a:lnTo>
                    <a:pt x="290" y="162"/>
                  </a:lnTo>
                  <a:lnTo>
                    <a:pt x="290" y="166"/>
                  </a:lnTo>
                  <a:lnTo>
                    <a:pt x="290" y="170"/>
                  </a:lnTo>
                  <a:lnTo>
                    <a:pt x="290" y="172"/>
                  </a:lnTo>
                  <a:lnTo>
                    <a:pt x="290" y="176"/>
                  </a:lnTo>
                  <a:lnTo>
                    <a:pt x="290" y="180"/>
                  </a:lnTo>
                  <a:lnTo>
                    <a:pt x="294" y="180"/>
                  </a:lnTo>
                  <a:lnTo>
                    <a:pt x="298" y="180"/>
                  </a:lnTo>
                  <a:lnTo>
                    <a:pt x="302" y="180"/>
                  </a:lnTo>
                  <a:lnTo>
                    <a:pt x="302" y="184"/>
                  </a:lnTo>
                  <a:lnTo>
                    <a:pt x="304" y="184"/>
                  </a:lnTo>
                  <a:lnTo>
                    <a:pt x="308" y="184"/>
                  </a:lnTo>
                  <a:lnTo>
                    <a:pt x="308" y="180"/>
                  </a:lnTo>
                  <a:lnTo>
                    <a:pt x="312" y="180"/>
                  </a:lnTo>
                  <a:lnTo>
                    <a:pt x="316" y="180"/>
                  </a:lnTo>
                  <a:lnTo>
                    <a:pt x="316" y="184"/>
                  </a:lnTo>
                  <a:lnTo>
                    <a:pt x="320" y="184"/>
                  </a:lnTo>
                  <a:lnTo>
                    <a:pt x="324" y="180"/>
                  </a:lnTo>
                  <a:lnTo>
                    <a:pt x="324" y="184"/>
                  </a:lnTo>
                  <a:lnTo>
                    <a:pt x="328" y="184"/>
                  </a:lnTo>
                  <a:lnTo>
                    <a:pt x="328" y="180"/>
                  </a:lnTo>
                  <a:lnTo>
                    <a:pt x="332" y="180"/>
                  </a:lnTo>
                  <a:lnTo>
                    <a:pt x="334" y="180"/>
                  </a:lnTo>
                  <a:lnTo>
                    <a:pt x="338" y="180"/>
                  </a:lnTo>
                  <a:lnTo>
                    <a:pt x="334" y="176"/>
                  </a:lnTo>
                  <a:lnTo>
                    <a:pt x="338" y="172"/>
                  </a:lnTo>
                  <a:lnTo>
                    <a:pt x="334" y="172"/>
                  </a:lnTo>
                  <a:lnTo>
                    <a:pt x="334" y="170"/>
                  </a:lnTo>
                  <a:lnTo>
                    <a:pt x="332" y="170"/>
                  </a:lnTo>
                  <a:lnTo>
                    <a:pt x="332" y="166"/>
                  </a:lnTo>
                  <a:lnTo>
                    <a:pt x="334" y="166"/>
                  </a:lnTo>
                  <a:lnTo>
                    <a:pt x="338" y="166"/>
                  </a:lnTo>
                  <a:lnTo>
                    <a:pt x="338" y="162"/>
                  </a:lnTo>
                  <a:lnTo>
                    <a:pt x="338" y="166"/>
                  </a:lnTo>
                  <a:lnTo>
                    <a:pt x="342" y="162"/>
                  </a:lnTo>
                  <a:lnTo>
                    <a:pt x="346" y="162"/>
                  </a:lnTo>
                  <a:lnTo>
                    <a:pt x="346" y="158"/>
                  </a:lnTo>
                  <a:lnTo>
                    <a:pt x="350" y="154"/>
                  </a:lnTo>
                  <a:lnTo>
                    <a:pt x="354" y="154"/>
                  </a:lnTo>
                  <a:lnTo>
                    <a:pt x="354" y="150"/>
                  </a:lnTo>
                  <a:lnTo>
                    <a:pt x="358" y="146"/>
                  </a:lnTo>
                  <a:lnTo>
                    <a:pt x="360" y="146"/>
                  </a:lnTo>
                  <a:lnTo>
                    <a:pt x="364" y="146"/>
                  </a:lnTo>
                  <a:lnTo>
                    <a:pt x="364" y="142"/>
                  </a:lnTo>
                  <a:lnTo>
                    <a:pt x="368" y="140"/>
                  </a:lnTo>
                  <a:lnTo>
                    <a:pt x="372" y="140"/>
                  </a:lnTo>
                  <a:lnTo>
                    <a:pt x="372" y="136"/>
                  </a:lnTo>
                  <a:lnTo>
                    <a:pt x="376" y="136"/>
                  </a:lnTo>
                  <a:lnTo>
                    <a:pt x="376" y="140"/>
                  </a:lnTo>
                  <a:lnTo>
                    <a:pt x="380" y="140"/>
                  </a:lnTo>
                  <a:lnTo>
                    <a:pt x="384" y="142"/>
                  </a:lnTo>
                  <a:lnTo>
                    <a:pt x="384" y="140"/>
                  </a:lnTo>
                  <a:lnTo>
                    <a:pt x="388" y="140"/>
                  </a:lnTo>
                  <a:lnTo>
                    <a:pt x="388" y="136"/>
                  </a:lnTo>
                  <a:lnTo>
                    <a:pt x="390" y="136"/>
                  </a:lnTo>
                  <a:lnTo>
                    <a:pt x="394" y="132"/>
                  </a:lnTo>
                  <a:lnTo>
                    <a:pt x="394" y="136"/>
                  </a:lnTo>
                  <a:lnTo>
                    <a:pt x="394" y="140"/>
                  </a:lnTo>
                  <a:lnTo>
                    <a:pt x="398" y="136"/>
                  </a:lnTo>
                  <a:lnTo>
                    <a:pt x="398" y="140"/>
                  </a:lnTo>
                  <a:lnTo>
                    <a:pt x="394" y="140"/>
                  </a:lnTo>
                  <a:lnTo>
                    <a:pt x="394" y="142"/>
                  </a:lnTo>
                  <a:lnTo>
                    <a:pt x="398" y="142"/>
                  </a:lnTo>
                  <a:lnTo>
                    <a:pt x="398" y="140"/>
                  </a:lnTo>
                  <a:lnTo>
                    <a:pt x="398" y="142"/>
                  </a:lnTo>
                  <a:lnTo>
                    <a:pt x="402" y="146"/>
                  </a:lnTo>
                  <a:lnTo>
                    <a:pt x="398" y="150"/>
                  </a:lnTo>
                  <a:lnTo>
                    <a:pt x="398" y="154"/>
                  </a:lnTo>
                  <a:lnTo>
                    <a:pt x="402" y="150"/>
                  </a:lnTo>
                  <a:lnTo>
                    <a:pt x="402" y="154"/>
                  </a:lnTo>
                  <a:lnTo>
                    <a:pt x="406" y="154"/>
                  </a:lnTo>
                  <a:lnTo>
                    <a:pt x="410" y="154"/>
                  </a:lnTo>
                  <a:lnTo>
                    <a:pt x="410" y="158"/>
                  </a:lnTo>
                  <a:lnTo>
                    <a:pt x="414" y="162"/>
                  </a:lnTo>
                  <a:lnTo>
                    <a:pt x="410" y="162"/>
                  </a:lnTo>
                  <a:lnTo>
                    <a:pt x="410" y="166"/>
                  </a:lnTo>
                  <a:lnTo>
                    <a:pt x="406" y="166"/>
                  </a:lnTo>
                  <a:lnTo>
                    <a:pt x="406" y="170"/>
                  </a:lnTo>
                  <a:lnTo>
                    <a:pt x="406" y="172"/>
                  </a:lnTo>
                  <a:lnTo>
                    <a:pt x="410" y="176"/>
                  </a:lnTo>
                  <a:lnTo>
                    <a:pt x="406" y="176"/>
                  </a:lnTo>
                  <a:lnTo>
                    <a:pt x="406" y="172"/>
                  </a:lnTo>
                  <a:lnTo>
                    <a:pt x="402" y="172"/>
                  </a:lnTo>
                  <a:lnTo>
                    <a:pt x="398" y="172"/>
                  </a:lnTo>
                  <a:lnTo>
                    <a:pt x="394" y="172"/>
                  </a:lnTo>
                  <a:lnTo>
                    <a:pt x="390" y="176"/>
                  </a:lnTo>
                  <a:lnTo>
                    <a:pt x="388" y="180"/>
                  </a:lnTo>
                  <a:lnTo>
                    <a:pt x="384" y="180"/>
                  </a:lnTo>
                  <a:lnTo>
                    <a:pt x="384" y="184"/>
                  </a:lnTo>
                  <a:lnTo>
                    <a:pt x="380" y="184"/>
                  </a:lnTo>
                  <a:lnTo>
                    <a:pt x="380" y="188"/>
                  </a:lnTo>
                  <a:lnTo>
                    <a:pt x="380" y="192"/>
                  </a:lnTo>
                  <a:lnTo>
                    <a:pt x="380" y="196"/>
                  </a:lnTo>
                  <a:lnTo>
                    <a:pt x="380" y="198"/>
                  </a:lnTo>
                  <a:lnTo>
                    <a:pt x="380" y="202"/>
                  </a:lnTo>
                  <a:lnTo>
                    <a:pt x="376" y="202"/>
                  </a:lnTo>
                  <a:lnTo>
                    <a:pt x="376" y="206"/>
                  </a:lnTo>
                  <a:lnTo>
                    <a:pt x="372" y="206"/>
                  </a:lnTo>
                  <a:lnTo>
                    <a:pt x="372" y="210"/>
                  </a:lnTo>
                  <a:lnTo>
                    <a:pt x="376" y="214"/>
                  </a:lnTo>
                  <a:lnTo>
                    <a:pt x="372" y="218"/>
                  </a:lnTo>
                  <a:lnTo>
                    <a:pt x="372" y="222"/>
                  </a:lnTo>
                  <a:lnTo>
                    <a:pt x="368" y="226"/>
                  </a:lnTo>
                  <a:lnTo>
                    <a:pt x="368" y="228"/>
                  </a:lnTo>
                  <a:lnTo>
                    <a:pt x="368" y="232"/>
                  </a:lnTo>
                  <a:lnTo>
                    <a:pt x="364" y="236"/>
                  </a:lnTo>
                  <a:lnTo>
                    <a:pt x="364" y="232"/>
                  </a:lnTo>
                  <a:lnTo>
                    <a:pt x="360" y="232"/>
                  </a:lnTo>
                  <a:lnTo>
                    <a:pt x="358" y="232"/>
                  </a:lnTo>
                  <a:lnTo>
                    <a:pt x="354" y="232"/>
                  </a:lnTo>
                  <a:lnTo>
                    <a:pt x="354" y="228"/>
                  </a:lnTo>
                  <a:lnTo>
                    <a:pt x="354" y="232"/>
                  </a:lnTo>
                  <a:lnTo>
                    <a:pt x="354" y="236"/>
                  </a:lnTo>
                  <a:lnTo>
                    <a:pt x="358" y="240"/>
                  </a:lnTo>
                  <a:lnTo>
                    <a:pt x="354" y="244"/>
                  </a:lnTo>
                  <a:lnTo>
                    <a:pt x="354" y="248"/>
                  </a:lnTo>
                  <a:lnTo>
                    <a:pt x="354" y="252"/>
                  </a:lnTo>
                  <a:lnTo>
                    <a:pt x="354" y="248"/>
                  </a:lnTo>
                  <a:lnTo>
                    <a:pt x="350" y="248"/>
                  </a:lnTo>
                  <a:lnTo>
                    <a:pt x="350" y="252"/>
                  </a:lnTo>
                  <a:lnTo>
                    <a:pt x="350" y="256"/>
                  </a:lnTo>
                  <a:lnTo>
                    <a:pt x="350" y="258"/>
                  </a:lnTo>
                  <a:lnTo>
                    <a:pt x="354" y="258"/>
                  </a:lnTo>
                  <a:lnTo>
                    <a:pt x="354" y="262"/>
                  </a:lnTo>
                  <a:lnTo>
                    <a:pt x="354" y="266"/>
                  </a:lnTo>
                  <a:lnTo>
                    <a:pt x="350" y="266"/>
                  </a:lnTo>
                  <a:lnTo>
                    <a:pt x="350" y="262"/>
                  </a:lnTo>
                  <a:lnTo>
                    <a:pt x="350" y="266"/>
                  </a:lnTo>
                  <a:lnTo>
                    <a:pt x="346" y="266"/>
                  </a:lnTo>
                  <a:lnTo>
                    <a:pt x="342" y="270"/>
                  </a:lnTo>
                  <a:lnTo>
                    <a:pt x="342" y="266"/>
                  </a:lnTo>
                  <a:lnTo>
                    <a:pt x="342" y="262"/>
                  </a:lnTo>
                  <a:lnTo>
                    <a:pt x="342" y="258"/>
                  </a:lnTo>
                  <a:lnTo>
                    <a:pt x="342" y="256"/>
                  </a:lnTo>
                  <a:lnTo>
                    <a:pt x="342" y="252"/>
                  </a:lnTo>
                  <a:lnTo>
                    <a:pt x="338" y="248"/>
                  </a:lnTo>
                  <a:lnTo>
                    <a:pt x="342" y="248"/>
                  </a:lnTo>
                  <a:lnTo>
                    <a:pt x="342" y="244"/>
                  </a:lnTo>
                  <a:lnTo>
                    <a:pt x="338" y="244"/>
                  </a:lnTo>
                  <a:lnTo>
                    <a:pt x="338" y="240"/>
                  </a:lnTo>
                  <a:lnTo>
                    <a:pt x="338" y="236"/>
                  </a:lnTo>
                  <a:lnTo>
                    <a:pt x="334" y="240"/>
                  </a:lnTo>
                  <a:lnTo>
                    <a:pt x="334" y="236"/>
                  </a:lnTo>
                  <a:lnTo>
                    <a:pt x="334" y="240"/>
                  </a:lnTo>
                  <a:lnTo>
                    <a:pt x="334" y="244"/>
                  </a:lnTo>
                  <a:lnTo>
                    <a:pt x="332" y="244"/>
                  </a:lnTo>
                  <a:lnTo>
                    <a:pt x="332" y="248"/>
                  </a:lnTo>
                  <a:lnTo>
                    <a:pt x="332" y="252"/>
                  </a:lnTo>
                  <a:lnTo>
                    <a:pt x="328" y="252"/>
                  </a:lnTo>
                  <a:lnTo>
                    <a:pt x="328" y="248"/>
                  </a:lnTo>
                  <a:lnTo>
                    <a:pt x="328" y="244"/>
                  </a:lnTo>
                  <a:lnTo>
                    <a:pt x="328" y="248"/>
                  </a:lnTo>
                  <a:lnTo>
                    <a:pt x="324" y="244"/>
                  </a:lnTo>
                  <a:lnTo>
                    <a:pt x="324" y="240"/>
                  </a:lnTo>
                  <a:lnTo>
                    <a:pt x="324" y="236"/>
                  </a:lnTo>
                  <a:lnTo>
                    <a:pt x="324" y="232"/>
                  </a:lnTo>
                  <a:lnTo>
                    <a:pt x="328" y="228"/>
                  </a:lnTo>
                  <a:lnTo>
                    <a:pt x="328" y="232"/>
                  </a:lnTo>
                  <a:lnTo>
                    <a:pt x="328" y="228"/>
                  </a:lnTo>
                  <a:lnTo>
                    <a:pt x="332" y="228"/>
                  </a:lnTo>
                  <a:lnTo>
                    <a:pt x="334" y="228"/>
                  </a:lnTo>
                  <a:lnTo>
                    <a:pt x="334" y="226"/>
                  </a:lnTo>
                  <a:lnTo>
                    <a:pt x="338" y="226"/>
                  </a:lnTo>
                  <a:lnTo>
                    <a:pt x="338" y="222"/>
                  </a:lnTo>
                  <a:lnTo>
                    <a:pt x="338" y="218"/>
                  </a:lnTo>
                  <a:lnTo>
                    <a:pt x="342" y="218"/>
                  </a:lnTo>
                  <a:lnTo>
                    <a:pt x="342" y="214"/>
                  </a:lnTo>
                  <a:lnTo>
                    <a:pt x="338" y="214"/>
                  </a:lnTo>
                  <a:lnTo>
                    <a:pt x="338" y="210"/>
                  </a:lnTo>
                  <a:lnTo>
                    <a:pt x="334" y="210"/>
                  </a:lnTo>
                  <a:lnTo>
                    <a:pt x="332" y="210"/>
                  </a:lnTo>
                  <a:lnTo>
                    <a:pt x="328" y="210"/>
                  </a:lnTo>
                  <a:lnTo>
                    <a:pt x="324" y="210"/>
                  </a:lnTo>
                  <a:lnTo>
                    <a:pt x="320" y="210"/>
                  </a:lnTo>
                  <a:lnTo>
                    <a:pt x="316" y="210"/>
                  </a:lnTo>
                  <a:lnTo>
                    <a:pt x="312" y="210"/>
                  </a:lnTo>
                  <a:lnTo>
                    <a:pt x="308" y="210"/>
                  </a:lnTo>
                  <a:lnTo>
                    <a:pt x="304" y="210"/>
                  </a:lnTo>
                  <a:lnTo>
                    <a:pt x="304" y="206"/>
                  </a:lnTo>
                  <a:lnTo>
                    <a:pt x="304" y="202"/>
                  </a:lnTo>
                  <a:lnTo>
                    <a:pt x="304" y="198"/>
                  </a:lnTo>
                  <a:lnTo>
                    <a:pt x="304" y="196"/>
                  </a:lnTo>
                  <a:lnTo>
                    <a:pt x="302" y="196"/>
                  </a:lnTo>
                  <a:lnTo>
                    <a:pt x="302" y="192"/>
                  </a:lnTo>
                  <a:lnTo>
                    <a:pt x="302" y="196"/>
                  </a:lnTo>
                  <a:lnTo>
                    <a:pt x="298" y="196"/>
                  </a:lnTo>
                  <a:lnTo>
                    <a:pt x="294" y="196"/>
                  </a:lnTo>
                  <a:lnTo>
                    <a:pt x="294" y="192"/>
                  </a:lnTo>
                  <a:lnTo>
                    <a:pt x="294" y="188"/>
                  </a:lnTo>
                  <a:lnTo>
                    <a:pt x="290" y="188"/>
                  </a:lnTo>
                  <a:lnTo>
                    <a:pt x="290" y="192"/>
                  </a:lnTo>
                  <a:lnTo>
                    <a:pt x="294" y="192"/>
                  </a:lnTo>
                  <a:lnTo>
                    <a:pt x="290" y="192"/>
                  </a:lnTo>
                  <a:lnTo>
                    <a:pt x="290" y="188"/>
                  </a:lnTo>
                  <a:lnTo>
                    <a:pt x="286" y="188"/>
                  </a:lnTo>
                  <a:lnTo>
                    <a:pt x="286" y="184"/>
                  </a:lnTo>
                  <a:lnTo>
                    <a:pt x="282" y="188"/>
                  </a:lnTo>
                  <a:lnTo>
                    <a:pt x="286" y="188"/>
                  </a:lnTo>
                  <a:lnTo>
                    <a:pt x="286" y="192"/>
                  </a:lnTo>
                  <a:lnTo>
                    <a:pt x="282" y="192"/>
                  </a:lnTo>
                  <a:lnTo>
                    <a:pt x="282" y="196"/>
                  </a:lnTo>
                  <a:lnTo>
                    <a:pt x="278" y="198"/>
                  </a:lnTo>
                  <a:lnTo>
                    <a:pt x="282" y="198"/>
                  </a:lnTo>
                  <a:lnTo>
                    <a:pt x="286" y="202"/>
                  </a:lnTo>
                  <a:lnTo>
                    <a:pt x="286" y="206"/>
                  </a:lnTo>
                  <a:lnTo>
                    <a:pt x="290" y="206"/>
                  </a:lnTo>
                  <a:lnTo>
                    <a:pt x="290" y="210"/>
                  </a:lnTo>
                  <a:lnTo>
                    <a:pt x="294" y="210"/>
                  </a:lnTo>
                  <a:lnTo>
                    <a:pt x="290" y="210"/>
                  </a:lnTo>
                  <a:lnTo>
                    <a:pt x="286" y="210"/>
                  </a:lnTo>
                  <a:lnTo>
                    <a:pt x="286" y="214"/>
                  </a:lnTo>
                  <a:lnTo>
                    <a:pt x="282" y="214"/>
                  </a:lnTo>
                  <a:lnTo>
                    <a:pt x="282" y="218"/>
                  </a:lnTo>
                  <a:lnTo>
                    <a:pt x="282" y="214"/>
                  </a:lnTo>
                  <a:lnTo>
                    <a:pt x="278" y="218"/>
                  </a:lnTo>
                  <a:lnTo>
                    <a:pt x="282" y="218"/>
                  </a:lnTo>
                  <a:lnTo>
                    <a:pt x="278" y="218"/>
                  </a:lnTo>
                  <a:lnTo>
                    <a:pt x="278" y="222"/>
                  </a:lnTo>
                  <a:lnTo>
                    <a:pt x="282" y="226"/>
                  </a:lnTo>
                  <a:lnTo>
                    <a:pt x="286" y="226"/>
                  </a:lnTo>
                  <a:lnTo>
                    <a:pt x="286" y="228"/>
                  </a:lnTo>
                  <a:lnTo>
                    <a:pt x="286" y="226"/>
                  </a:lnTo>
                  <a:lnTo>
                    <a:pt x="290" y="226"/>
                  </a:lnTo>
                  <a:lnTo>
                    <a:pt x="290" y="228"/>
                  </a:lnTo>
                  <a:lnTo>
                    <a:pt x="290" y="232"/>
                  </a:lnTo>
                  <a:lnTo>
                    <a:pt x="286" y="236"/>
                  </a:lnTo>
                  <a:lnTo>
                    <a:pt x="286" y="240"/>
                  </a:lnTo>
                  <a:lnTo>
                    <a:pt x="290" y="240"/>
                  </a:lnTo>
                  <a:lnTo>
                    <a:pt x="290" y="244"/>
                  </a:lnTo>
                  <a:lnTo>
                    <a:pt x="290" y="248"/>
                  </a:lnTo>
                  <a:lnTo>
                    <a:pt x="294" y="248"/>
                  </a:lnTo>
                  <a:lnTo>
                    <a:pt x="290" y="248"/>
                  </a:lnTo>
                  <a:lnTo>
                    <a:pt x="290" y="252"/>
                  </a:lnTo>
                  <a:lnTo>
                    <a:pt x="294" y="262"/>
                  </a:lnTo>
                  <a:lnTo>
                    <a:pt x="294" y="266"/>
                  </a:lnTo>
                  <a:lnTo>
                    <a:pt x="294" y="270"/>
                  </a:lnTo>
                  <a:lnTo>
                    <a:pt x="294" y="274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90" y="274"/>
                  </a:lnTo>
                  <a:lnTo>
                    <a:pt x="290" y="270"/>
                  </a:lnTo>
                  <a:lnTo>
                    <a:pt x="290" y="266"/>
                  </a:lnTo>
                  <a:lnTo>
                    <a:pt x="290" y="270"/>
                  </a:lnTo>
                  <a:lnTo>
                    <a:pt x="286" y="270"/>
                  </a:lnTo>
                  <a:lnTo>
                    <a:pt x="286" y="266"/>
                  </a:lnTo>
                  <a:lnTo>
                    <a:pt x="290" y="266"/>
                  </a:lnTo>
                  <a:lnTo>
                    <a:pt x="286" y="266"/>
                  </a:lnTo>
                  <a:lnTo>
                    <a:pt x="286" y="270"/>
                  </a:lnTo>
                  <a:lnTo>
                    <a:pt x="286" y="274"/>
                  </a:lnTo>
                  <a:lnTo>
                    <a:pt x="286" y="278"/>
                  </a:lnTo>
                  <a:lnTo>
                    <a:pt x="286" y="274"/>
                  </a:lnTo>
                  <a:lnTo>
                    <a:pt x="286" y="270"/>
                  </a:lnTo>
                  <a:lnTo>
                    <a:pt x="286" y="274"/>
                  </a:lnTo>
                  <a:lnTo>
                    <a:pt x="282" y="274"/>
                  </a:lnTo>
                  <a:lnTo>
                    <a:pt x="282" y="270"/>
                  </a:lnTo>
                  <a:lnTo>
                    <a:pt x="282" y="274"/>
                  </a:lnTo>
                  <a:lnTo>
                    <a:pt x="282" y="278"/>
                  </a:lnTo>
                  <a:lnTo>
                    <a:pt x="282" y="274"/>
                  </a:lnTo>
                  <a:lnTo>
                    <a:pt x="282" y="270"/>
                  </a:lnTo>
                  <a:lnTo>
                    <a:pt x="278" y="270"/>
                  </a:lnTo>
                  <a:lnTo>
                    <a:pt x="282" y="266"/>
                  </a:lnTo>
                  <a:lnTo>
                    <a:pt x="278" y="262"/>
                  </a:lnTo>
                  <a:lnTo>
                    <a:pt x="278" y="258"/>
                  </a:lnTo>
                  <a:lnTo>
                    <a:pt x="278" y="262"/>
                  </a:lnTo>
                  <a:lnTo>
                    <a:pt x="278" y="266"/>
                  </a:lnTo>
                  <a:lnTo>
                    <a:pt x="282" y="266"/>
                  </a:lnTo>
                  <a:lnTo>
                    <a:pt x="278" y="266"/>
                  </a:lnTo>
                  <a:lnTo>
                    <a:pt x="278" y="270"/>
                  </a:lnTo>
                  <a:lnTo>
                    <a:pt x="274" y="274"/>
                  </a:lnTo>
                  <a:lnTo>
                    <a:pt x="272" y="274"/>
                  </a:lnTo>
                  <a:lnTo>
                    <a:pt x="268" y="278"/>
                  </a:lnTo>
                  <a:lnTo>
                    <a:pt x="264" y="278"/>
                  </a:lnTo>
                  <a:lnTo>
                    <a:pt x="264" y="282"/>
                  </a:lnTo>
                  <a:lnTo>
                    <a:pt x="264" y="286"/>
                  </a:lnTo>
                  <a:lnTo>
                    <a:pt x="264" y="288"/>
                  </a:lnTo>
                  <a:lnTo>
                    <a:pt x="264" y="292"/>
                  </a:lnTo>
                  <a:lnTo>
                    <a:pt x="260" y="292"/>
                  </a:lnTo>
                  <a:lnTo>
                    <a:pt x="260" y="296"/>
                  </a:lnTo>
                  <a:lnTo>
                    <a:pt x="260" y="300"/>
                  </a:lnTo>
                  <a:lnTo>
                    <a:pt x="256" y="300"/>
                  </a:lnTo>
                  <a:lnTo>
                    <a:pt x="256" y="302"/>
                  </a:lnTo>
                  <a:lnTo>
                    <a:pt x="252" y="302"/>
                  </a:lnTo>
                  <a:lnTo>
                    <a:pt x="256" y="302"/>
                  </a:lnTo>
                  <a:lnTo>
                    <a:pt x="252" y="302"/>
                  </a:lnTo>
                  <a:lnTo>
                    <a:pt x="252" y="306"/>
                  </a:lnTo>
                  <a:lnTo>
                    <a:pt x="248" y="306"/>
                  </a:lnTo>
                  <a:lnTo>
                    <a:pt x="246" y="306"/>
                  </a:lnTo>
                  <a:lnTo>
                    <a:pt x="242" y="310"/>
                  </a:lnTo>
                  <a:lnTo>
                    <a:pt x="242" y="306"/>
                  </a:lnTo>
                  <a:lnTo>
                    <a:pt x="246" y="306"/>
                  </a:lnTo>
                  <a:lnTo>
                    <a:pt x="242" y="302"/>
                  </a:lnTo>
                  <a:lnTo>
                    <a:pt x="242" y="306"/>
                  </a:lnTo>
                  <a:lnTo>
                    <a:pt x="238" y="306"/>
                  </a:lnTo>
                  <a:lnTo>
                    <a:pt x="238" y="310"/>
                  </a:lnTo>
                  <a:lnTo>
                    <a:pt x="242" y="310"/>
                  </a:lnTo>
                  <a:lnTo>
                    <a:pt x="242" y="306"/>
                  </a:lnTo>
                  <a:lnTo>
                    <a:pt x="242" y="310"/>
                  </a:lnTo>
                  <a:lnTo>
                    <a:pt x="238" y="310"/>
                  </a:lnTo>
                  <a:lnTo>
                    <a:pt x="238" y="314"/>
                  </a:lnTo>
                  <a:lnTo>
                    <a:pt x="234" y="318"/>
                  </a:lnTo>
                  <a:lnTo>
                    <a:pt x="230" y="318"/>
                  </a:lnTo>
                  <a:lnTo>
                    <a:pt x="234" y="318"/>
                  </a:lnTo>
                  <a:lnTo>
                    <a:pt x="230" y="322"/>
                  </a:lnTo>
                  <a:lnTo>
                    <a:pt x="230" y="326"/>
                  </a:lnTo>
                  <a:lnTo>
                    <a:pt x="226" y="330"/>
                  </a:lnTo>
                  <a:lnTo>
                    <a:pt x="222" y="332"/>
                  </a:lnTo>
                  <a:lnTo>
                    <a:pt x="218" y="332"/>
                  </a:lnTo>
                  <a:lnTo>
                    <a:pt x="218" y="336"/>
                  </a:lnTo>
                  <a:lnTo>
                    <a:pt x="216" y="336"/>
                  </a:lnTo>
                  <a:lnTo>
                    <a:pt x="216" y="340"/>
                  </a:lnTo>
                  <a:lnTo>
                    <a:pt x="212" y="340"/>
                  </a:lnTo>
                  <a:lnTo>
                    <a:pt x="212" y="344"/>
                  </a:lnTo>
                  <a:lnTo>
                    <a:pt x="208" y="348"/>
                  </a:lnTo>
                  <a:lnTo>
                    <a:pt x="204" y="348"/>
                  </a:lnTo>
                  <a:lnTo>
                    <a:pt x="204" y="352"/>
                  </a:lnTo>
                  <a:lnTo>
                    <a:pt x="200" y="352"/>
                  </a:lnTo>
                  <a:lnTo>
                    <a:pt x="200" y="356"/>
                  </a:lnTo>
                  <a:lnTo>
                    <a:pt x="196" y="356"/>
                  </a:lnTo>
                  <a:lnTo>
                    <a:pt x="196" y="358"/>
                  </a:lnTo>
                  <a:lnTo>
                    <a:pt x="200" y="358"/>
                  </a:lnTo>
                  <a:lnTo>
                    <a:pt x="196" y="358"/>
                  </a:lnTo>
                  <a:lnTo>
                    <a:pt x="196" y="362"/>
                  </a:lnTo>
                  <a:lnTo>
                    <a:pt x="196" y="366"/>
                  </a:lnTo>
                  <a:lnTo>
                    <a:pt x="192" y="366"/>
                  </a:lnTo>
                  <a:lnTo>
                    <a:pt x="190" y="366"/>
                  </a:lnTo>
                  <a:lnTo>
                    <a:pt x="186" y="366"/>
                  </a:lnTo>
                  <a:lnTo>
                    <a:pt x="182" y="366"/>
                  </a:lnTo>
                  <a:lnTo>
                    <a:pt x="182" y="370"/>
                  </a:lnTo>
                  <a:lnTo>
                    <a:pt x="182" y="374"/>
                  </a:lnTo>
                  <a:lnTo>
                    <a:pt x="178" y="374"/>
                  </a:lnTo>
                  <a:lnTo>
                    <a:pt x="178" y="378"/>
                  </a:lnTo>
                  <a:lnTo>
                    <a:pt x="178" y="374"/>
                  </a:lnTo>
                  <a:lnTo>
                    <a:pt x="178" y="378"/>
                  </a:lnTo>
                  <a:lnTo>
                    <a:pt x="178" y="374"/>
                  </a:lnTo>
                  <a:lnTo>
                    <a:pt x="174" y="374"/>
                  </a:lnTo>
                  <a:lnTo>
                    <a:pt x="170" y="378"/>
                  </a:lnTo>
                  <a:lnTo>
                    <a:pt x="166" y="382"/>
                  </a:lnTo>
                  <a:lnTo>
                    <a:pt x="166" y="386"/>
                  </a:lnTo>
                  <a:lnTo>
                    <a:pt x="166" y="388"/>
                  </a:lnTo>
                  <a:lnTo>
                    <a:pt x="166" y="392"/>
                  </a:lnTo>
                  <a:lnTo>
                    <a:pt x="166" y="396"/>
                  </a:lnTo>
                  <a:lnTo>
                    <a:pt x="166" y="400"/>
                  </a:lnTo>
                  <a:lnTo>
                    <a:pt x="166" y="404"/>
                  </a:lnTo>
                  <a:lnTo>
                    <a:pt x="166" y="408"/>
                  </a:lnTo>
                  <a:lnTo>
                    <a:pt x="166" y="412"/>
                  </a:lnTo>
                  <a:lnTo>
                    <a:pt x="170" y="412"/>
                  </a:lnTo>
                  <a:lnTo>
                    <a:pt x="166" y="412"/>
                  </a:lnTo>
                  <a:lnTo>
                    <a:pt x="166" y="416"/>
                  </a:lnTo>
                  <a:lnTo>
                    <a:pt x="170" y="416"/>
                  </a:lnTo>
                  <a:lnTo>
                    <a:pt x="170" y="418"/>
                  </a:lnTo>
                  <a:lnTo>
                    <a:pt x="170" y="416"/>
                  </a:lnTo>
                  <a:lnTo>
                    <a:pt x="166" y="412"/>
                  </a:lnTo>
                  <a:lnTo>
                    <a:pt x="166" y="416"/>
                  </a:lnTo>
                  <a:lnTo>
                    <a:pt x="170" y="418"/>
                  </a:lnTo>
                  <a:lnTo>
                    <a:pt x="170" y="422"/>
                  </a:lnTo>
                  <a:lnTo>
                    <a:pt x="170" y="426"/>
                  </a:lnTo>
                  <a:lnTo>
                    <a:pt x="170" y="430"/>
                  </a:lnTo>
                  <a:lnTo>
                    <a:pt x="166" y="430"/>
                  </a:lnTo>
                  <a:lnTo>
                    <a:pt x="166" y="434"/>
                  </a:lnTo>
                  <a:lnTo>
                    <a:pt x="166" y="438"/>
                  </a:lnTo>
                  <a:lnTo>
                    <a:pt x="162" y="442"/>
                  </a:lnTo>
                  <a:lnTo>
                    <a:pt x="162" y="446"/>
                  </a:lnTo>
                  <a:lnTo>
                    <a:pt x="162" y="448"/>
                  </a:lnTo>
                  <a:lnTo>
                    <a:pt x="162" y="452"/>
                  </a:lnTo>
                  <a:lnTo>
                    <a:pt x="162" y="456"/>
                  </a:lnTo>
                  <a:lnTo>
                    <a:pt x="162" y="460"/>
                  </a:lnTo>
                  <a:lnTo>
                    <a:pt x="162" y="464"/>
                  </a:lnTo>
                  <a:lnTo>
                    <a:pt x="162" y="468"/>
                  </a:lnTo>
                  <a:lnTo>
                    <a:pt x="162" y="472"/>
                  </a:lnTo>
                  <a:lnTo>
                    <a:pt x="160" y="472"/>
                  </a:lnTo>
                  <a:lnTo>
                    <a:pt x="162" y="472"/>
                  </a:lnTo>
                  <a:lnTo>
                    <a:pt x="160" y="472"/>
                  </a:lnTo>
                  <a:lnTo>
                    <a:pt x="156" y="472"/>
                  </a:lnTo>
                  <a:lnTo>
                    <a:pt x="156" y="474"/>
                  </a:lnTo>
                  <a:lnTo>
                    <a:pt x="156" y="478"/>
                  </a:lnTo>
                  <a:lnTo>
                    <a:pt x="152" y="478"/>
                  </a:lnTo>
                  <a:lnTo>
                    <a:pt x="152" y="482"/>
                  </a:lnTo>
                  <a:lnTo>
                    <a:pt x="148" y="486"/>
                  </a:lnTo>
                  <a:lnTo>
                    <a:pt x="152" y="486"/>
                  </a:lnTo>
                  <a:lnTo>
                    <a:pt x="152" y="490"/>
                  </a:lnTo>
                  <a:lnTo>
                    <a:pt x="156" y="490"/>
                  </a:lnTo>
                  <a:lnTo>
                    <a:pt x="152" y="490"/>
                  </a:lnTo>
                  <a:lnTo>
                    <a:pt x="148" y="490"/>
                  </a:lnTo>
                  <a:lnTo>
                    <a:pt x="144" y="494"/>
                  </a:lnTo>
                  <a:lnTo>
                    <a:pt x="140" y="494"/>
                  </a:lnTo>
                  <a:lnTo>
                    <a:pt x="140" y="498"/>
                  </a:lnTo>
                  <a:lnTo>
                    <a:pt x="140" y="502"/>
                  </a:lnTo>
                  <a:lnTo>
                    <a:pt x="136" y="504"/>
                  </a:lnTo>
                  <a:lnTo>
                    <a:pt x="134" y="508"/>
                  </a:lnTo>
                  <a:lnTo>
                    <a:pt x="130" y="508"/>
                  </a:lnTo>
                  <a:lnTo>
                    <a:pt x="126" y="508"/>
                  </a:lnTo>
                  <a:lnTo>
                    <a:pt x="126" y="504"/>
                  </a:lnTo>
                  <a:lnTo>
                    <a:pt x="122" y="504"/>
                  </a:lnTo>
                  <a:lnTo>
                    <a:pt x="122" y="502"/>
                  </a:lnTo>
                  <a:lnTo>
                    <a:pt x="118" y="502"/>
                  </a:lnTo>
                  <a:lnTo>
                    <a:pt x="118" y="498"/>
                  </a:lnTo>
                  <a:lnTo>
                    <a:pt x="118" y="494"/>
                  </a:lnTo>
                  <a:lnTo>
                    <a:pt x="114" y="494"/>
                  </a:lnTo>
                  <a:lnTo>
                    <a:pt x="114" y="490"/>
                  </a:lnTo>
                  <a:lnTo>
                    <a:pt x="114" y="486"/>
                  </a:lnTo>
                  <a:lnTo>
                    <a:pt x="114" y="482"/>
                  </a:lnTo>
                  <a:lnTo>
                    <a:pt x="110" y="478"/>
                  </a:lnTo>
                  <a:lnTo>
                    <a:pt x="114" y="478"/>
                  </a:lnTo>
                  <a:lnTo>
                    <a:pt x="110" y="478"/>
                  </a:lnTo>
                  <a:lnTo>
                    <a:pt x="114" y="482"/>
                  </a:lnTo>
                  <a:lnTo>
                    <a:pt x="114" y="486"/>
                  </a:lnTo>
                  <a:lnTo>
                    <a:pt x="114" y="482"/>
                  </a:lnTo>
                  <a:lnTo>
                    <a:pt x="114" y="478"/>
                  </a:lnTo>
                  <a:lnTo>
                    <a:pt x="110" y="478"/>
                  </a:lnTo>
                  <a:lnTo>
                    <a:pt x="110" y="474"/>
                  </a:lnTo>
                  <a:lnTo>
                    <a:pt x="110" y="478"/>
                  </a:lnTo>
                  <a:lnTo>
                    <a:pt x="110" y="474"/>
                  </a:lnTo>
                  <a:lnTo>
                    <a:pt x="110" y="472"/>
                  </a:lnTo>
                  <a:lnTo>
                    <a:pt x="110" y="468"/>
                  </a:lnTo>
                  <a:lnTo>
                    <a:pt x="106" y="464"/>
                  </a:lnTo>
                  <a:lnTo>
                    <a:pt x="106" y="460"/>
                  </a:lnTo>
                  <a:lnTo>
                    <a:pt x="104" y="452"/>
                  </a:lnTo>
                  <a:lnTo>
                    <a:pt x="104" y="448"/>
                  </a:lnTo>
                  <a:lnTo>
                    <a:pt x="100" y="446"/>
                  </a:lnTo>
                  <a:lnTo>
                    <a:pt x="100" y="442"/>
                  </a:lnTo>
                  <a:lnTo>
                    <a:pt x="96" y="442"/>
                  </a:lnTo>
                  <a:lnTo>
                    <a:pt x="96" y="438"/>
                  </a:lnTo>
                  <a:lnTo>
                    <a:pt x="96" y="434"/>
                  </a:lnTo>
                  <a:lnTo>
                    <a:pt x="92" y="430"/>
                  </a:lnTo>
                  <a:lnTo>
                    <a:pt x="92" y="426"/>
                  </a:lnTo>
                  <a:lnTo>
                    <a:pt x="92" y="422"/>
                  </a:lnTo>
                  <a:lnTo>
                    <a:pt x="92" y="418"/>
                  </a:lnTo>
                  <a:lnTo>
                    <a:pt x="90" y="416"/>
                  </a:lnTo>
                  <a:lnTo>
                    <a:pt x="90" y="412"/>
                  </a:lnTo>
                  <a:lnTo>
                    <a:pt x="90" y="408"/>
                  </a:lnTo>
                  <a:lnTo>
                    <a:pt x="90" y="404"/>
                  </a:lnTo>
                  <a:lnTo>
                    <a:pt x="86" y="404"/>
                  </a:lnTo>
                  <a:lnTo>
                    <a:pt x="86" y="400"/>
                  </a:lnTo>
                  <a:lnTo>
                    <a:pt x="86" y="396"/>
                  </a:lnTo>
                  <a:lnTo>
                    <a:pt x="86" y="400"/>
                  </a:lnTo>
                  <a:lnTo>
                    <a:pt x="86" y="396"/>
                  </a:lnTo>
                  <a:lnTo>
                    <a:pt x="82" y="396"/>
                  </a:lnTo>
                  <a:lnTo>
                    <a:pt x="82" y="392"/>
                  </a:lnTo>
                  <a:lnTo>
                    <a:pt x="82" y="388"/>
                  </a:lnTo>
                  <a:lnTo>
                    <a:pt x="78" y="386"/>
                  </a:lnTo>
                  <a:lnTo>
                    <a:pt x="78" y="382"/>
                  </a:lnTo>
                  <a:lnTo>
                    <a:pt x="82" y="386"/>
                  </a:lnTo>
                  <a:lnTo>
                    <a:pt x="82" y="382"/>
                  </a:lnTo>
                  <a:lnTo>
                    <a:pt x="78" y="382"/>
                  </a:lnTo>
                  <a:lnTo>
                    <a:pt x="78" y="378"/>
                  </a:lnTo>
                  <a:lnTo>
                    <a:pt x="74" y="378"/>
                  </a:lnTo>
                  <a:lnTo>
                    <a:pt x="74" y="374"/>
                  </a:lnTo>
                  <a:lnTo>
                    <a:pt x="74" y="370"/>
                  </a:lnTo>
                  <a:lnTo>
                    <a:pt x="70" y="366"/>
                  </a:lnTo>
                  <a:lnTo>
                    <a:pt x="70" y="362"/>
                  </a:lnTo>
                  <a:lnTo>
                    <a:pt x="70" y="358"/>
                  </a:lnTo>
                  <a:lnTo>
                    <a:pt x="70" y="356"/>
                  </a:lnTo>
                  <a:lnTo>
                    <a:pt x="70" y="352"/>
                  </a:lnTo>
                  <a:lnTo>
                    <a:pt x="70" y="348"/>
                  </a:lnTo>
                  <a:lnTo>
                    <a:pt x="70" y="344"/>
                  </a:lnTo>
                  <a:lnTo>
                    <a:pt x="66" y="344"/>
                  </a:lnTo>
                  <a:lnTo>
                    <a:pt x="66" y="340"/>
                  </a:lnTo>
                  <a:lnTo>
                    <a:pt x="66" y="336"/>
                  </a:lnTo>
                  <a:lnTo>
                    <a:pt x="66" y="332"/>
                  </a:lnTo>
                  <a:lnTo>
                    <a:pt x="66" y="330"/>
                  </a:lnTo>
                  <a:lnTo>
                    <a:pt x="62" y="326"/>
                  </a:lnTo>
                  <a:lnTo>
                    <a:pt x="66" y="326"/>
                  </a:lnTo>
                  <a:lnTo>
                    <a:pt x="66" y="322"/>
                  </a:lnTo>
                  <a:lnTo>
                    <a:pt x="66" y="318"/>
                  </a:lnTo>
                  <a:lnTo>
                    <a:pt x="66" y="322"/>
                  </a:lnTo>
                  <a:lnTo>
                    <a:pt x="62" y="322"/>
                  </a:lnTo>
                  <a:lnTo>
                    <a:pt x="62" y="318"/>
                  </a:lnTo>
                  <a:lnTo>
                    <a:pt x="62" y="314"/>
                  </a:lnTo>
                  <a:lnTo>
                    <a:pt x="66" y="314"/>
                  </a:lnTo>
                  <a:lnTo>
                    <a:pt x="66" y="318"/>
                  </a:lnTo>
                  <a:lnTo>
                    <a:pt x="66" y="314"/>
                  </a:lnTo>
                  <a:lnTo>
                    <a:pt x="62" y="314"/>
                  </a:lnTo>
                  <a:lnTo>
                    <a:pt x="62" y="310"/>
                  </a:lnTo>
                  <a:lnTo>
                    <a:pt x="62" y="306"/>
                  </a:lnTo>
                  <a:lnTo>
                    <a:pt x="62" y="302"/>
                  </a:lnTo>
                  <a:lnTo>
                    <a:pt x="62" y="300"/>
                  </a:lnTo>
                  <a:lnTo>
                    <a:pt x="62" y="296"/>
                  </a:lnTo>
                  <a:lnTo>
                    <a:pt x="66" y="296"/>
                  </a:lnTo>
                  <a:lnTo>
                    <a:pt x="66" y="288"/>
                  </a:lnTo>
                  <a:lnTo>
                    <a:pt x="62" y="288"/>
                  </a:lnTo>
                  <a:lnTo>
                    <a:pt x="62" y="286"/>
                  </a:lnTo>
                  <a:lnTo>
                    <a:pt x="62" y="282"/>
                  </a:lnTo>
                  <a:lnTo>
                    <a:pt x="60" y="282"/>
                  </a:lnTo>
                  <a:lnTo>
                    <a:pt x="60" y="278"/>
                  </a:lnTo>
                  <a:lnTo>
                    <a:pt x="62" y="278"/>
                  </a:lnTo>
                  <a:lnTo>
                    <a:pt x="60" y="278"/>
                  </a:lnTo>
                  <a:lnTo>
                    <a:pt x="62" y="278"/>
                  </a:lnTo>
                  <a:lnTo>
                    <a:pt x="62" y="274"/>
                  </a:lnTo>
                  <a:lnTo>
                    <a:pt x="66" y="274"/>
                  </a:lnTo>
                  <a:lnTo>
                    <a:pt x="70" y="274"/>
                  </a:lnTo>
                  <a:lnTo>
                    <a:pt x="66" y="274"/>
                  </a:lnTo>
                  <a:lnTo>
                    <a:pt x="62" y="274"/>
                  </a:lnTo>
                  <a:lnTo>
                    <a:pt x="60" y="274"/>
                  </a:lnTo>
                  <a:lnTo>
                    <a:pt x="60" y="270"/>
                  </a:lnTo>
                  <a:lnTo>
                    <a:pt x="62" y="270"/>
                  </a:lnTo>
                  <a:lnTo>
                    <a:pt x="60" y="270"/>
                  </a:lnTo>
                  <a:lnTo>
                    <a:pt x="60" y="266"/>
                  </a:lnTo>
                  <a:lnTo>
                    <a:pt x="62" y="262"/>
                  </a:lnTo>
                  <a:lnTo>
                    <a:pt x="62" y="266"/>
                  </a:lnTo>
                  <a:lnTo>
                    <a:pt x="62" y="262"/>
                  </a:lnTo>
                  <a:lnTo>
                    <a:pt x="66" y="262"/>
                  </a:lnTo>
                  <a:lnTo>
                    <a:pt x="62" y="262"/>
                  </a:lnTo>
                  <a:lnTo>
                    <a:pt x="60" y="262"/>
                  </a:lnTo>
                  <a:lnTo>
                    <a:pt x="56" y="262"/>
                  </a:lnTo>
                  <a:lnTo>
                    <a:pt x="56" y="266"/>
                  </a:lnTo>
                  <a:lnTo>
                    <a:pt x="56" y="270"/>
                  </a:lnTo>
                  <a:lnTo>
                    <a:pt x="52" y="270"/>
                  </a:lnTo>
                  <a:lnTo>
                    <a:pt x="56" y="270"/>
                  </a:lnTo>
                  <a:lnTo>
                    <a:pt x="52" y="270"/>
                  </a:lnTo>
                  <a:lnTo>
                    <a:pt x="52" y="274"/>
                  </a:lnTo>
                  <a:lnTo>
                    <a:pt x="56" y="270"/>
                  </a:lnTo>
                  <a:lnTo>
                    <a:pt x="56" y="274"/>
                  </a:lnTo>
                  <a:lnTo>
                    <a:pt x="56" y="278"/>
                  </a:lnTo>
                  <a:lnTo>
                    <a:pt x="56" y="282"/>
                  </a:lnTo>
                  <a:lnTo>
                    <a:pt x="52" y="282"/>
                  </a:lnTo>
                  <a:lnTo>
                    <a:pt x="52" y="286"/>
                  </a:lnTo>
                  <a:lnTo>
                    <a:pt x="48" y="286"/>
                  </a:lnTo>
                  <a:lnTo>
                    <a:pt x="44" y="288"/>
                  </a:lnTo>
                  <a:lnTo>
                    <a:pt x="40" y="288"/>
                  </a:lnTo>
                  <a:lnTo>
                    <a:pt x="36" y="292"/>
                  </a:lnTo>
                  <a:lnTo>
                    <a:pt x="34" y="288"/>
                  </a:lnTo>
                  <a:lnTo>
                    <a:pt x="30" y="288"/>
                  </a:lnTo>
                  <a:lnTo>
                    <a:pt x="30" y="286"/>
                  </a:lnTo>
                  <a:lnTo>
                    <a:pt x="26" y="286"/>
                  </a:lnTo>
                  <a:lnTo>
                    <a:pt x="26" y="282"/>
                  </a:lnTo>
                  <a:lnTo>
                    <a:pt x="22" y="282"/>
                  </a:lnTo>
                  <a:lnTo>
                    <a:pt x="22" y="278"/>
                  </a:lnTo>
                  <a:lnTo>
                    <a:pt x="18" y="274"/>
                  </a:lnTo>
                  <a:lnTo>
                    <a:pt x="14" y="270"/>
                  </a:lnTo>
                  <a:lnTo>
                    <a:pt x="10" y="266"/>
                  </a:lnTo>
                  <a:lnTo>
                    <a:pt x="10" y="262"/>
                  </a:lnTo>
                  <a:lnTo>
                    <a:pt x="10" y="258"/>
                  </a:lnTo>
                  <a:lnTo>
                    <a:pt x="10" y="262"/>
                  </a:lnTo>
                  <a:lnTo>
                    <a:pt x="14" y="262"/>
                  </a:lnTo>
                  <a:lnTo>
                    <a:pt x="10" y="262"/>
                  </a:lnTo>
                  <a:lnTo>
                    <a:pt x="14" y="262"/>
                  </a:lnTo>
                  <a:lnTo>
                    <a:pt x="18" y="262"/>
                  </a:lnTo>
                  <a:lnTo>
                    <a:pt x="22" y="262"/>
                  </a:lnTo>
                  <a:lnTo>
                    <a:pt x="22" y="258"/>
                  </a:lnTo>
                  <a:lnTo>
                    <a:pt x="26" y="258"/>
                  </a:lnTo>
                  <a:lnTo>
                    <a:pt x="30" y="256"/>
                  </a:lnTo>
                  <a:lnTo>
                    <a:pt x="30" y="252"/>
                  </a:lnTo>
                  <a:lnTo>
                    <a:pt x="34" y="252"/>
                  </a:lnTo>
                  <a:lnTo>
                    <a:pt x="34" y="248"/>
                  </a:lnTo>
                  <a:lnTo>
                    <a:pt x="30" y="248"/>
                  </a:lnTo>
                  <a:lnTo>
                    <a:pt x="30" y="252"/>
                  </a:lnTo>
                  <a:lnTo>
                    <a:pt x="22" y="252"/>
                  </a:lnTo>
                  <a:lnTo>
                    <a:pt x="22" y="256"/>
                  </a:lnTo>
                  <a:lnTo>
                    <a:pt x="18" y="256"/>
                  </a:lnTo>
                  <a:lnTo>
                    <a:pt x="14" y="256"/>
                  </a:lnTo>
                  <a:lnTo>
                    <a:pt x="14" y="252"/>
                  </a:lnTo>
                  <a:lnTo>
                    <a:pt x="10" y="252"/>
                  </a:lnTo>
                  <a:lnTo>
                    <a:pt x="6" y="252"/>
                  </a:lnTo>
                  <a:lnTo>
                    <a:pt x="6" y="248"/>
                  </a:lnTo>
                  <a:lnTo>
                    <a:pt x="4" y="244"/>
                  </a:lnTo>
                  <a:lnTo>
                    <a:pt x="4" y="240"/>
                  </a:lnTo>
                  <a:lnTo>
                    <a:pt x="4" y="236"/>
                  </a:lnTo>
                  <a:lnTo>
                    <a:pt x="6" y="236"/>
                  </a:lnTo>
                  <a:lnTo>
                    <a:pt x="4" y="236"/>
                  </a:lnTo>
                  <a:lnTo>
                    <a:pt x="0" y="240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0" y="236"/>
                  </a:lnTo>
                  <a:close/>
                  <a:moveTo>
                    <a:pt x="282" y="270"/>
                  </a:moveTo>
                  <a:lnTo>
                    <a:pt x="282" y="274"/>
                  </a:lnTo>
                  <a:lnTo>
                    <a:pt x="278" y="274"/>
                  </a:lnTo>
                  <a:lnTo>
                    <a:pt x="278" y="270"/>
                  </a:lnTo>
                  <a:lnTo>
                    <a:pt x="282" y="270"/>
                  </a:lnTo>
                  <a:lnTo>
                    <a:pt x="282" y="270"/>
                  </a:lnTo>
                  <a:lnTo>
                    <a:pt x="282" y="270"/>
                  </a:lnTo>
                  <a:close/>
                  <a:moveTo>
                    <a:pt x="346" y="442"/>
                  </a:moveTo>
                  <a:lnTo>
                    <a:pt x="346" y="438"/>
                  </a:lnTo>
                  <a:lnTo>
                    <a:pt x="350" y="438"/>
                  </a:lnTo>
                  <a:lnTo>
                    <a:pt x="346" y="442"/>
                  </a:lnTo>
                  <a:lnTo>
                    <a:pt x="346" y="442"/>
                  </a:lnTo>
                  <a:lnTo>
                    <a:pt x="346" y="442"/>
                  </a:lnTo>
                  <a:close/>
                  <a:moveTo>
                    <a:pt x="346" y="452"/>
                  </a:moveTo>
                  <a:lnTo>
                    <a:pt x="342" y="452"/>
                  </a:lnTo>
                  <a:lnTo>
                    <a:pt x="346" y="452"/>
                  </a:lnTo>
                  <a:lnTo>
                    <a:pt x="346" y="452"/>
                  </a:lnTo>
                  <a:lnTo>
                    <a:pt x="346" y="452"/>
                  </a:lnTo>
                  <a:close/>
                  <a:moveTo>
                    <a:pt x="346" y="490"/>
                  </a:moveTo>
                  <a:lnTo>
                    <a:pt x="346" y="494"/>
                  </a:lnTo>
                  <a:lnTo>
                    <a:pt x="346" y="490"/>
                  </a:lnTo>
                  <a:lnTo>
                    <a:pt x="346" y="490"/>
                  </a:lnTo>
                  <a:lnTo>
                    <a:pt x="346" y="490"/>
                  </a:lnTo>
                  <a:close/>
                  <a:moveTo>
                    <a:pt x="66" y="504"/>
                  </a:moveTo>
                  <a:lnTo>
                    <a:pt x="66" y="508"/>
                  </a:lnTo>
                  <a:lnTo>
                    <a:pt x="66" y="504"/>
                  </a:lnTo>
                  <a:lnTo>
                    <a:pt x="66" y="504"/>
                  </a:lnTo>
                  <a:lnTo>
                    <a:pt x="66" y="504"/>
                  </a:lnTo>
                  <a:close/>
                  <a:moveTo>
                    <a:pt x="358" y="508"/>
                  </a:moveTo>
                  <a:lnTo>
                    <a:pt x="358" y="512"/>
                  </a:lnTo>
                  <a:lnTo>
                    <a:pt x="358" y="508"/>
                  </a:lnTo>
                  <a:lnTo>
                    <a:pt x="358" y="508"/>
                  </a:lnTo>
                  <a:lnTo>
                    <a:pt x="358" y="508"/>
                  </a:lnTo>
                  <a:close/>
                  <a:moveTo>
                    <a:pt x="354" y="512"/>
                  </a:moveTo>
                  <a:lnTo>
                    <a:pt x="358" y="512"/>
                  </a:lnTo>
                  <a:lnTo>
                    <a:pt x="354" y="512"/>
                  </a:lnTo>
                  <a:lnTo>
                    <a:pt x="354" y="512"/>
                  </a:lnTo>
                  <a:lnTo>
                    <a:pt x="354" y="512"/>
                  </a:lnTo>
                  <a:close/>
                  <a:moveTo>
                    <a:pt x="360" y="524"/>
                  </a:moveTo>
                  <a:lnTo>
                    <a:pt x="358" y="524"/>
                  </a:lnTo>
                  <a:lnTo>
                    <a:pt x="360" y="524"/>
                  </a:lnTo>
                  <a:lnTo>
                    <a:pt x="360" y="520"/>
                  </a:lnTo>
                  <a:lnTo>
                    <a:pt x="360" y="524"/>
                  </a:lnTo>
                  <a:lnTo>
                    <a:pt x="360" y="524"/>
                  </a:lnTo>
                  <a:lnTo>
                    <a:pt x="360" y="524"/>
                  </a:lnTo>
                  <a:close/>
                  <a:moveTo>
                    <a:pt x="346" y="426"/>
                  </a:moveTo>
                  <a:lnTo>
                    <a:pt x="346" y="422"/>
                  </a:lnTo>
                  <a:lnTo>
                    <a:pt x="346" y="418"/>
                  </a:lnTo>
                  <a:lnTo>
                    <a:pt x="350" y="418"/>
                  </a:lnTo>
                  <a:lnTo>
                    <a:pt x="350" y="416"/>
                  </a:lnTo>
                  <a:lnTo>
                    <a:pt x="350" y="418"/>
                  </a:lnTo>
                  <a:lnTo>
                    <a:pt x="350" y="422"/>
                  </a:lnTo>
                  <a:lnTo>
                    <a:pt x="350" y="426"/>
                  </a:lnTo>
                  <a:lnTo>
                    <a:pt x="350" y="422"/>
                  </a:lnTo>
                  <a:lnTo>
                    <a:pt x="346" y="426"/>
                  </a:lnTo>
                  <a:lnTo>
                    <a:pt x="346" y="426"/>
                  </a:lnTo>
                  <a:lnTo>
                    <a:pt x="346" y="426"/>
                  </a:lnTo>
                  <a:close/>
                  <a:moveTo>
                    <a:pt x="346" y="438"/>
                  </a:moveTo>
                  <a:lnTo>
                    <a:pt x="346" y="434"/>
                  </a:lnTo>
                  <a:lnTo>
                    <a:pt x="346" y="430"/>
                  </a:lnTo>
                  <a:lnTo>
                    <a:pt x="346" y="426"/>
                  </a:lnTo>
                  <a:lnTo>
                    <a:pt x="350" y="426"/>
                  </a:lnTo>
                  <a:lnTo>
                    <a:pt x="350" y="430"/>
                  </a:lnTo>
                  <a:lnTo>
                    <a:pt x="350" y="434"/>
                  </a:lnTo>
                  <a:lnTo>
                    <a:pt x="346" y="434"/>
                  </a:lnTo>
                  <a:lnTo>
                    <a:pt x="346" y="438"/>
                  </a:lnTo>
                  <a:lnTo>
                    <a:pt x="350" y="438"/>
                  </a:lnTo>
                  <a:lnTo>
                    <a:pt x="346" y="438"/>
                  </a:lnTo>
                  <a:lnTo>
                    <a:pt x="346" y="438"/>
                  </a:lnTo>
                  <a:lnTo>
                    <a:pt x="346" y="438"/>
                  </a:lnTo>
                  <a:close/>
                  <a:moveTo>
                    <a:pt x="346" y="442"/>
                  </a:moveTo>
                  <a:lnTo>
                    <a:pt x="346" y="446"/>
                  </a:lnTo>
                  <a:lnTo>
                    <a:pt x="346" y="448"/>
                  </a:lnTo>
                  <a:lnTo>
                    <a:pt x="346" y="452"/>
                  </a:lnTo>
                  <a:lnTo>
                    <a:pt x="342" y="448"/>
                  </a:lnTo>
                  <a:lnTo>
                    <a:pt x="342" y="446"/>
                  </a:lnTo>
                  <a:lnTo>
                    <a:pt x="346" y="446"/>
                  </a:lnTo>
                  <a:lnTo>
                    <a:pt x="346" y="442"/>
                  </a:lnTo>
                  <a:lnTo>
                    <a:pt x="346" y="438"/>
                  </a:lnTo>
                  <a:lnTo>
                    <a:pt x="346" y="442"/>
                  </a:lnTo>
                  <a:lnTo>
                    <a:pt x="346" y="438"/>
                  </a:lnTo>
                  <a:lnTo>
                    <a:pt x="346" y="442"/>
                  </a:lnTo>
                  <a:lnTo>
                    <a:pt x="346" y="442"/>
                  </a:lnTo>
                  <a:lnTo>
                    <a:pt x="346" y="442"/>
                  </a:lnTo>
                  <a:close/>
                  <a:moveTo>
                    <a:pt x="342" y="464"/>
                  </a:moveTo>
                  <a:lnTo>
                    <a:pt x="342" y="468"/>
                  </a:lnTo>
                  <a:lnTo>
                    <a:pt x="338" y="468"/>
                  </a:lnTo>
                  <a:lnTo>
                    <a:pt x="338" y="464"/>
                  </a:lnTo>
                  <a:lnTo>
                    <a:pt x="342" y="464"/>
                  </a:lnTo>
                  <a:lnTo>
                    <a:pt x="342" y="460"/>
                  </a:lnTo>
                  <a:lnTo>
                    <a:pt x="342" y="464"/>
                  </a:lnTo>
                  <a:lnTo>
                    <a:pt x="342" y="464"/>
                  </a:lnTo>
                  <a:lnTo>
                    <a:pt x="342" y="464"/>
                  </a:lnTo>
                  <a:close/>
                  <a:moveTo>
                    <a:pt x="360" y="528"/>
                  </a:moveTo>
                  <a:lnTo>
                    <a:pt x="360" y="532"/>
                  </a:lnTo>
                  <a:lnTo>
                    <a:pt x="360" y="534"/>
                  </a:lnTo>
                  <a:lnTo>
                    <a:pt x="360" y="532"/>
                  </a:lnTo>
                  <a:lnTo>
                    <a:pt x="360" y="528"/>
                  </a:lnTo>
                  <a:lnTo>
                    <a:pt x="358" y="528"/>
                  </a:lnTo>
                  <a:lnTo>
                    <a:pt x="360" y="524"/>
                  </a:lnTo>
                  <a:lnTo>
                    <a:pt x="360" y="528"/>
                  </a:lnTo>
                  <a:lnTo>
                    <a:pt x="360" y="528"/>
                  </a:lnTo>
                  <a:lnTo>
                    <a:pt x="360" y="528"/>
                  </a:lnTo>
                  <a:close/>
                </a:path>
              </a:pathLst>
            </a:custGeom>
            <a:solidFill>
              <a:srgbClr val="e8e6e6"/>
            </a:solidFill>
            <a:ln w="9525">
              <a:solidFill>
                <a:srgbClr val="000000">
                  <a:lumMod val="65000"/>
                  <a:lumOff val="35000"/>
                </a:srgbClr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855" name="PlaceHolder 3"/>
          <p:cNvSpPr>
            <a:spLocks noGrp="1"/>
          </p:cNvSpPr>
          <p:nvPr>
            <p:ph type="sldNum" idx="13"/>
          </p:nvPr>
        </p:nvSpPr>
        <p:spPr>
          <a:xfrm>
            <a:off x="11420280" y="6477120"/>
            <a:ext cx="269640" cy="13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spcBef>
                <a:spcPts val="601"/>
              </a:spcBef>
              <a:buNone/>
              <a:defRPr b="0" lang="fr-FR" sz="900" spc="-1" strike="noStrike">
                <a:solidFill>
                  <a:srgbClr val="000000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spcBef>
                <a:spcPts val="601"/>
              </a:spcBef>
              <a:buNone/>
            </a:pPr>
            <a:fld id="{B18284AE-8057-4CC1-95D0-086831BBB382}" type="slidenum">
              <a:rPr b="0" lang="fr-FR" sz="900" spc="-1" strike="noStrike">
                <a:solidFill>
                  <a:srgbClr val="000000"/>
                </a:solidFill>
                <a:latin typeface="Calibri"/>
              </a:rPr>
              <a:t>&lt;numéro&gt;</a:t>
            </a:fld>
            <a:endParaRPr b="0" lang="fr-FR" sz="900" spc="-1" strike="noStrike">
              <a:latin typeface="Times New Roman"/>
            </a:endParaRPr>
          </a:p>
        </p:txBody>
      </p:sp>
      <p:sp>
        <p:nvSpPr>
          <p:cNvPr id="856" name="ZoneTexte 3"/>
          <p:cNvSpPr/>
          <p:nvPr/>
        </p:nvSpPr>
        <p:spPr>
          <a:xfrm>
            <a:off x="9006120" y="1700280"/>
            <a:ext cx="2808720" cy="4573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marL="203040" indent="-203040">
              <a:lnSpc>
                <a:spcPct val="100000"/>
              </a:lnSpc>
              <a:spcBef>
                <a:spcPts val="601"/>
              </a:spcBef>
              <a:buClr>
                <a:srgbClr val="313131"/>
              </a:buClr>
              <a:buFont typeface="Arial"/>
              <a:buChar char="•"/>
            </a:pPr>
            <a:r>
              <a:rPr b="0" lang="fr-FR" sz="1800" spc="-1" strike="noStrike">
                <a:solidFill>
                  <a:srgbClr val="313131"/>
                </a:solidFill>
                <a:latin typeface="Calibri"/>
              </a:rPr>
              <a:t>Convention internationale sur les télécommunications saltellites du 3 sept. 1976 – pas de parasitage</a:t>
            </a:r>
            <a:endParaRPr b="0" lang="fr-FR" sz="1800" spc="-1" strike="noStrike">
              <a:latin typeface="Arial"/>
            </a:endParaRPr>
          </a:p>
          <a:p>
            <a:pPr marL="203040" indent="-203040">
              <a:lnSpc>
                <a:spcPct val="100000"/>
              </a:lnSpc>
              <a:spcBef>
                <a:spcPts val="601"/>
              </a:spcBef>
              <a:buClr>
                <a:srgbClr val="313131"/>
              </a:buClr>
              <a:buFont typeface="Arial"/>
              <a:buChar char="•"/>
            </a:pPr>
            <a:r>
              <a:rPr b="0" lang="fr-FR" sz="1800" spc="-1" strike="noStrike">
                <a:solidFill>
                  <a:srgbClr val="313131"/>
                </a:solidFill>
                <a:latin typeface="Calibri"/>
              </a:rPr>
              <a:t>Principe de non-appropriation (art. VIII du traité de 1967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buNone/>
            </a:pPr>
            <a:endParaRPr b="0" lang="fr-FR" sz="1800" spc="-1" strike="noStrike">
              <a:latin typeface="Arial"/>
            </a:endParaRPr>
          </a:p>
          <a:p>
            <a:pPr marL="203040" indent="-203040">
              <a:lnSpc>
                <a:spcPct val="100000"/>
              </a:lnSpc>
              <a:spcBef>
                <a:spcPts val="601"/>
              </a:spcBef>
              <a:buClr>
                <a:srgbClr val="313131"/>
              </a:buClr>
              <a:buFont typeface="Arial"/>
              <a:buChar char="•"/>
            </a:pPr>
            <a:r>
              <a:rPr b="0" lang="fr-FR" sz="1800" spc="-1" strike="noStrike">
                <a:solidFill>
                  <a:srgbClr val="313131"/>
                </a:solidFill>
                <a:latin typeface="Calibri"/>
              </a:rPr>
              <a:t>Notion de double usage : Règlement CE 428/2009 (détournement de son usage pacifique)</a:t>
            </a:r>
            <a:endParaRPr b="0" lang="fr-FR" sz="1800" spc="-1" strike="noStrike">
              <a:latin typeface="Arial"/>
            </a:endParaRPr>
          </a:p>
          <a:p>
            <a:pPr lvl="1" marL="660240" indent="-203040">
              <a:lnSpc>
                <a:spcPct val="100000"/>
              </a:lnSpc>
              <a:spcBef>
                <a:spcPts val="601"/>
              </a:spcBef>
              <a:buClr>
                <a:srgbClr val="313131"/>
              </a:buClr>
              <a:buFont typeface="Arial"/>
              <a:buChar char="•"/>
            </a:pPr>
            <a:r>
              <a:rPr b="0" lang="fr-FR" sz="1800" spc="-1" strike="noStrike">
                <a:solidFill>
                  <a:srgbClr val="313131"/>
                </a:solidFill>
                <a:latin typeface="Calibri"/>
              </a:rPr>
              <a:t>Sabotage</a:t>
            </a:r>
            <a:endParaRPr b="0" lang="fr-FR" sz="1800" spc="-1" strike="noStrike">
              <a:latin typeface="Arial"/>
            </a:endParaRPr>
          </a:p>
          <a:p>
            <a:pPr lvl="1" marL="660240" indent="-203040">
              <a:lnSpc>
                <a:spcPct val="100000"/>
              </a:lnSpc>
              <a:spcBef>
                <a:spcPts val="601"/>
              </a:spcBef>
              <a:buClr>
                <a:srgbClr val="313131"/>
              </a:buClr>
              <a:buFont typeface="Arial"/>
              <a:buChar char="•"/>
            </a:pPr>
            <a:r>
              <a:rPr b="0" lang="fr-FR" sz="1800" spc="-1" strike="noStrike">
                <a:solidFill>
                  <a:srgbClr val="313131"/>
                </a:solidFill>
                <a:latin typeface="Calibri"/>
              </a:rPr>
              <a:t>Brouillage</a:t>
            </a:r>
            <a:endParaRPr b="0" lang="fr-FR" sz="1800" spc="-1" strike="noStrike">
              <a:latin typeface="Arial"/>
            </a:endParaRPr>
          </a:p>
          <a:p>
            <a:pPr lvl="1" marL="660240" indent="-203040">
              <a:lnSpc>
                <a:spcPct val="100000"/>
              </a:lnSpc>
              <a:spcBef>
                <a:spcPts val="601"/>
              </a:spcBef>
              <a:buClr>
                <a:srgbClr val="313131"/>
              </a:buClr>
              <a:buFont typeface="Arial"/>
              <a:buChar char="•"/>
            </a:pPr>
            <a:r>
              <a:rPr b="0" lang="fr-FR" sz="1800" spc="-1" strike="noStrike">
                <a:solidFill>
                  <a:srgbClr val="313131"/>
                </a:solidFill>
                <a:latin typeface="Calibri"/>
              </a:rPr>
              <a:t>Détournement</a:t>
            </a:r>
            <a:endParaRPr b="0" lang="fr-FR" sz="1800" spc="-1" strike="noStrike">
              <a:latin typeface="Arial"/>
            </a:endParaRPr>
          </a:p>
        </p:txBody>
      </p:sp>
    </p:spTree>
  </p:cSld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0d0ce"/>
      </a:dk2>
      <a:lt2>
        <a:srgbClr val="53565a"/>
      </a:lt2>
      <a:accent1>
        <a:srgbClr val="86bc25"/>
      </a:accent1>
      <a:accent2>
        <a:srgbClr val="43b02a"/>
      </a:accent2>
      <a:accent3>
        <a:srgbClr val="26890d"/>
      </a:accent3>
      <a:accent4>
        <a:srgbClr val="046a38"/>
      </a:accent4>
      <a:accent5>
        <a:srgbClr val="0d8390"/>
      </a:accent5>
      <a:accent6>
        <a:srgbClr val="007cb0"/>
      </a:accent6>
      <a:hlink>
        <a:srgbClr val="00a3e0"/>
      </a:hlink>
      <a:folHlink>
        <a:srgbClr val="7f7f7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</TotalTime>
  <Application>LibreOffice/7.3.7.2$Linux_X86_64 LibreOffice_project/30$Build-2</Application>
  <AppVersion>15.0000</AppVersion>
  <Words>836</Words>
  <Paragraphs>272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2024-03-24T22:08:18Z</dcterms:created>
  <dc:creator>marco guichard</dc:creator>
  <dc:description/>
  <dc:language>fr-FR</dc:language>
  <cp:lastModifiedBy>marco guichard</cp:lastModifiedBy>
  <dcterms:modified xsi:type="dcterms:W3CDTF">2024-03-25T08:43:49Z</dcterms:modified>
  <cp:revision>12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4</vt:i4>
  </property>
  <property fmtid="{D5CDD505-2E9C-101B-9397-08002B2CF9AE}" pid="3" name="PresentationFormat">
    <vt:lpwstr>Grand écran</vt:lpwstr>
  </property>
  <property fmtid="{D5CDD505-2E9C-101B-9397-08002B2CF9AE}" pid="4" name="Slides">
    <vt:i4>9</vt:i4>
  </property>
</Properties>
</file>